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-201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F079-94B7-A945-A2BE-DC9347ED7492}" type="datetimeFigureOut">
              <a:rPr lang="fr-FR" smtClean="0"/>
              <a:t>23/07/13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6016-C04A-124C-8484-DB1DD7EE5BA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comp_MD_MDFT_cycl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4180584"/>
            <a:ext cx="6858000" cy="4963416"/>
          </a:xfrm>
          <a:prstGeom prst="rect">
            <a:avLst/>
          </a:prstGeom>
        </p:spPr>
      </p:pic>
      <p:pic>
        <p:nvPicPr>
          <p:cNvPr id="5" name="Image 4" descr="vmdscene_cyclo.tg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545" y="-152400"/>
            <a:ext cx="4543255" cy="4412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ENS chimie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Jeanmairet</dc:creator>
  <cp:lastModifiedBy>Guillaume Jeanmairet</cp:lastModifiedBy>
  <cp:revision>2</cp:revision>
  <dcterms:created xsi:type="dcterms:W3CDTF">2013-07-23T14:47:17Z</dcterms:created>
  <dcterms:modified xsi:type="dcterms:W3CDTF">2013-07-23T14:54:34Z</dcterms:modified>
</cp:coreProperties>
</file>