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-2016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5105-3586-1046-86F2-9CB9567013C8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F028-CFC9-004F-B7B8-16274C11A5D8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gcomp_MD_MDFT_neo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4409184"/>
            <a:ext cx="6858000" cy="4963416"/>
          </a:xfrm>
          <a:prstGeom prst="rect">
            <a:avLst/>
          </a:prstGeom>
        </p:spPr>
      </p:pic>
      <p:pic>
        <p:nvPicPr>
          <p:cNvPr id="7" name="Image 6" descr="vmdscene.tg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-609600"/>
            <a:ext cx="613909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ENS chimie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Jeanmairet</dc:creator>
  <cp:lastModifiedBy>Guillaume Jeanmairet</cp:lastModifiedBy>
  <cp:revision>3</cp:revision>
  <dcterms:created xsi:type="dcterms:W3CDTF">2013-07-23T14:34:29Z</dcterms:created>
  <dcterms:modified xsi:type="dcterms:W3CDTF">2013-07-23T14:47:12Z</dcterms:modified>
</cp:coreProperties>
</file>