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CE226-D8FC-4834-89F8-F5FAE6C3C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4159E-1822-4245-9A1E-48FC4F081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FE6AC-FB83-48FF-9A3C-C31841297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CE1E-3100-4258-ABC8-579EF3D4BDAF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42E08-4294-45B1-8AF4-0090FC88B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A87E9-DC1C-48CE-811E-EC8F824B3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378B1-384C-4B78-888F-7D7ECC6C9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553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C785-DAF5-4BE3-A493-DC22860D9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A36E0F-88C0-49C6-ABED-B60DA9CF1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6A246-D37E-480C-8922-0C928C799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CE1E-3100-4258-ABC8-579EF3D4BDAF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E398A-EF80-4A43-BD6E-8CCC5531C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04067-CCE4-4529-9779-E2BD092AC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378B1-384C-4B78-888F-7D7ECC6C9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177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62C406-A139-4E75-8C41-32E18D80BA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852606-3FD5-4009-865A-68896043B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6BFEE-6814-4CCD-89C2-A68721DB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CE1E-3100-4258-ABC8-579EF3D4BDAF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8452E-16BD-41F3-9907-396CFCEB0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BD47C-2C38-48BC-8D50-3713155A0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378B1-384C-4B78-888F-7D7ECC6C9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007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E6277-5CAB-42FF-9F5E-83628E2BF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B68A1-F9E4-4603-98FE-335476836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6B43F-E93D-4F0F-93F7-BAFD8205E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CE1E-3100-4258-ABC8-579EF3D4BDAF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6ABA9-C564-49BE-AD1B-32D5CAF4F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81EBF-DC1D-4935-8000-40CA676C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378B1-384C-4B78-888F-7D7ECC6C9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013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747F4-CA59-4409-B605-126AD21D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D3097-3F15-430A-897D-B6037A088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B9036-A2DF-4BF8-AAAA-158D92A02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CE1E-3100-4258-ABC8-579EF3D4BDAF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D4AE8-4824-488F-8506-963D4BF53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DFB97-E2D6-4FDE-9EE6-AFFCA0B5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378B1-384C-4B78-888F-7D7ECC6C9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221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DF019-23E3-49F8-A518-307B51593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43FE0-7245-44D3-8F12-A4D1FFC9F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B612C1-C0EA-4453-98B6-3E12D38B4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33A14-BDDD-4C8E-B867-DD93C62FF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CE1E-3100-4258-ABC8-579EF3D4BDAF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134D0-3B55-4A1E-BC3F-593CDEB35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0CC33-F3A0-4E50-8C83-A7D4B77E8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378B1-384C-4B78-888F-7D7ECC6C9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48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49E45-F6DD-4157-B8C8-FFE348AF6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78B9E-A73D-400F-A690-A0CE707D3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3763AD-90C6-49A3-B9B6-5DBC3ED5D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22110C-2E8E-4174-9C15-74B19A829F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4FCF5C-8228-43C6-A857-CF3CD6E6B4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AF59B1-3568-4395-8283-E3C4A52E0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CE1E-3100-4258-ABC8-579EF3D4BDAF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F071E5-935E-4176-966F-E77F2ADC8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DB187F-4B29-4829-BBEB-DA53355C1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378B1-384C-4B78-888F-7D7ECC6C9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93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E4372-0659-4B64-B83E-4836BBAE4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BAFF73-9712-452F-A99C-FB2C82496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CE1E-3100-4258-ABC8-579EF3D4BDAF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8755B-E248-48BA-88DA-D8BF43EFA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2D1288-8005-4546-B777-59DD08304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378B1-384C-4B78-888F-7D7ECC6C9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347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4F2B64-0ECC-423C-9881-A212006F0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CE1E-3100-4258-ABC8-579EF3D4BDAF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46F28F-89FE-4763-ABDA-4E658FB85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083F5C-9DDC-4D75-8657-86DDA9AB3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378B1-384C-4B78-888F-7D7ECC6C9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584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DAF1F-AAB8-4DCD-A67F-1ABB84D75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B98C6-5B5D-4B70-9305-D2DB16825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1BCA8A-3D79-4CDB-8710-1ACA0BCBA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2F6C4E-944C-4D35-AF77-3405A4986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CE1E-3100-4258-ABC8-579EF3D4BDAF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EB092-206C-4CA2-870D-AA1A3A927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48F3F-7AE0-4AF0-8472-679B41445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378B1-384C-4B78-888F-7D7ECC6C9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69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50E7B-B728-466D-9D23-559E8F485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F5EF74-A706-467F-9476-98F01C35E3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D4A9A-F4B2-4044-B8E3-6C190BFCA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16F67-E193-4478-8A9B-F6FA7C1F6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CE1E-3100-4258-ABC8-579EF3D4BDAF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095F4-3490-41C0-9D51-DB41CADB1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E2C0E-D9F9-4E5A-A2E2-7358C1897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378B1-384C-4B78-888F-7D7ECC6C9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200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6CF2C2-976E-41C2-9647-1E4613A1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55640-CC32-4782-A160-16505E298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24367-4280-4C39-B6D9-9205E870B8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2CE1E-3100-4258-ABC8-579EF3D4BDAF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F3D3E-E488-4DAE-88F8-FA70FAF3ED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0C64F-3DCA-4506-A198-F0C1BC652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378B1-384C-4B78-888F-7D7ECC6C9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7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1651FC70-5AF8-4432-A1F8-4D18A39F29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51"/>
          <a:stretch/>
        </p:blipFill>
        <p:spPr>
          <a:xfrm>
            <a:off x="105863" y="87489"/>
            <a:ext cx="4445306" cy="668302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B5A924E-957E-4177-9B4A-28EE1D8B3984}"/>
              </a:ext>
            </a:extLst>
          </p:cNvPr>
          <p:cNvSpPr/>
          <p:nvPr/>
        </p:nvSpPr>
        <p:spPr>
          <a:xfrm>
            <a:off x="1684304" y="535924"/>
            <a:ext cx="1073020" cy="10823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065562-F1BE-43E0-A068-30AA46469FAA}"/>
              </a:ext>
            </a:extLst>
          </p:cNvPr>
          <p:cNvSpPr/>
          <p:nvPr/>
        </p:nvSpPr>
        <p:spPr>
          <a:xfrm>
            <a:off x="3307714" y="425213"/>
            <a:ext cx="1073020" cy="1082351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C000"/>
                </a:solidFill>
              </a:rPr>
              <a:t>2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A7AB9DA-CA0A-40EA-B422-0C3B588FFE87}"/>
              </a:ext>
            </a:extLst>
          </p:cNvPr>
          <p:cNvSpPr/>
          <p:nvPr/>
        </p:nvSpPr>
        <p:spPr>
          <a:xfrm>
            <a:off x="3253044" y="2137965"/>
            <a:ext cx="1073020" cy="108235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B050"/>
                </a:solidFill>
              </a:rPr>
              <a:t>3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5A10CB8-ACDC-4FAD-AFD3-683D4BCAA4F9}"/>
              </a:ext>
            </a:extLst>
          </p:cNvPr>
          <p:cNvSpPr/>
          <p:nvPr/>
        </p:nvSpPr>
        <p:spPr>
          <a:xfrm>
            <a:off x="2416556" y="4252902"/>
            <a:ext cx="1073020" cy="108235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4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A599865-F04B-4F1B-AB60-70400996E47E}"/>
              </a:ext>
            </a:extLst>
          </p:cNvPr>
          <p:cNvSpPr/>
          <p:nvPr/>
        </p:nvSpPr>
        <p:spPr>
          <a:xfrm>
            <a:off x="1880046" y="5612374"/>
            <a:ext cx="1073020" cy="1082351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7030A0"/>
                </a:solidFill>
              </a:rPr>
              <a:t>5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48A229F-1D1B-4663-B2CA-8EFD19005951}"/>
              </a:ext>
            </a:extLst>
          </p:cNvPr>
          <p:cNvSpPr/>
          <p:nvPr/>
        </p:nvSpPr>
        <p:spPr>
          <a:xfrm>
            <a:off x="633769" y="211262"/>
            <a:ext cx="1073020" cy="1082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1260BA3-7C5E-4B04-8EFF-E0E6B900B218}"/>
              </a:ext>
            </a:extLst>
          </p:cNvPr>
          <p:cNvSpPr/>
          <p:nvPr/>
        </p:nvSpPr>
        <p:spPr>
          <a:xfrm>
            <a:off x="774668" y="4128920"/>
            <a:ext cx="1073020" cy="1082351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6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C67471-D7F0-4687-9AF6-439BD4EA0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079" y="0"/>
            <a:ext cx="4390229" cy="685800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A543A962-472A-4412-AD47-A231A7872AB1}"/>
              </a:ext>
            </a:extLst>
          </p:cNvPr>
          <p:cNvSpPr/>
          <p:nvPr/>
        </p:nvSpPr>
        <p:spPr>
          <a:xfrm>
            <a:off x="6402683" y="263250"/>
            <a:ext cx="1073020" cy="10823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85BB176-1746-4A9F-A7FF-F1559DB1688E}"/>
              </a:ext>
            </a:extLst>
          </p:cNvPr>
          <p:cNvSpPr/>
          <p:nvPr/>
        </p:nvSpPr>
        <p:spPr>
          <a:xfrm>
            <a:off x="8124393" y="87489"/>
            <a:ext cx="1073020" cy="1082351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C000"/>
                </a:solidFill>
              </a:rPr>
              <a:t>2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FDDACAD-AACB-46C2-AFB1-FA305AC02DD7}"/>
              </a:ext>
            </a:extLst>
          </p:cNvPr>
          <p:cNvSpPr/>
          <p:nvPr/>
        </p:nvSpPr>
        <p:spPr>
          <a:xfrm>
            <a:off x="8124393" y="1912861"/>
            <a:ext cx="1073020" cy="108235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B050"/>
                </a:solidFill>
              </a:rPr>
              <a:t>3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9B10F2D-BFFD-449C-AC8C-C204BBCE196A}"/>
              </a:ext>
            </a:extLst>
          </p:cNvPr>
          <p:cNvSpPr/>
          <p:nvPr/>
        </p:nvSpPr>
        <p:spPr>
          <a:xfrm>
            <a:off x="7190277" y="4385430"/>
            <a:ext cx="1073020" cy="108235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4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9E6C900-78B2-4139-9F2F-D09FE6242974}"/>
              </a:ext>
            </a:extLst>
          </p:cNvPr>
          <p:cNvSpPr/>
          <p:nvPr/>
        </p:nvSpPr>
        <p:spPr>
          <a:xfrm>
            <a:off x="6537334" y="5731031"/>
            <a:ext cx="1073020" cy="1082351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7030A0"/>
                </a:solidFill>
              </a:rPr>
              <a:t>5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F2E7429-3307-46FE-8846-A782AB94D523}"/>
              </a:ext>
            </a:extLst>
          </p:cNvPr>
          <p:cNvSpPr/>
          <p:nvPr/>
        </p:nvSpPr>
        <p:spPr>
          <a:xfrm>
            <a:off x="5329663" y="4292274"/>
            <a:ext cx="1073020" cy="1082351"/>
          </a:xfrm>
          <a:prstGeom prst="ellipse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6</a:t>
            </a:r>
            <a:endParaRPr lang="zh-CN" alt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A0BB313-A4E5-45F1-AF5F-3800BA847508}"/>
              </a:ext>
            </a:extLst>
          </p:cNvPr>
          <p:cNvSpPr/>
          <p:nvPr/>
        </p:nvSpPr>
        <p:spPr>
          <a:xfrm>
            <a:off x="5252808" y="0"/>
            <a:ext cx="1073020" cy="108235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F074AC-EB72-4838-B0B0-75C3C6FBAEB0}"/>
              </a:ext>
            </a:extLst>
          </p:cNvPr>
          <p:cNvSpPr txBox="1"/>
          <p:nvPr/>
        </p:nvSpPr>
        <p:spPr>
          <a:xfrm>
            <a:off x="9370503" y="425213"/>
            <a:ext cx="2533475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Intersection-1</a:t>
            </a:r>
          </a:p>
          <a:p>
            <a:r>
              <a:rPr lang="en-US" altLang="zh-CN" sz="2800" dirty="0">
                <a:solidFill>
                  <a:srgbClr val="FF0000"/>
                </a:solidFill>
              </a:rPr>
              <a:t>1884 events</a:t>
            </a:r>
          </a:p>
          <a:p>
            <a:r>
              <a:rPr lang="en-US" altLang="zh-CN" sz="2800" dirty="0">
                <a:solidFill>
                  <a:srgbClr val="FFC000"/>
                </a:solidFill>
              </a:rPr>
              <a:t>Intersection-2</a:t>
            </a:r>
          </a:p>
          <a:p>
            <a:r>
              <a:rPr lang="en-US" altLang="zh-CN" sz="2800" dirty="0">
                <a:solidFill>
                  <a:srgbClr val="FFC000"/>
                </a:solidFill>
              </a:rPr>
              <a:t>1476 events</a:t>
            </a:r>
          </a:p>
          <a:p>
            <a:r>
              <a:rPr lang="en-US" altLang="zh-CN" sz="2800" dirty="0">
                <a:solidFill>
                  <a:srgbClr val="92D050"/>
                </a:solidFill>
              </a:rPr>
              <a:t>Intersection-3</a:t>
            </a:r>
          </a:p>
          <a:p>
            <a:r>
              <a:rPr lang="en-US" altLang="zh-CN" sz="2800" dirty="0">
                <a:solidFill>
                  <a:srgbClr val="92D050"/>
                </a:solidFill>
              </a:rPr>
              <a:t>336 events</a:t>
            </a:r>
          </a:p>
          <a:p>
            <a:r>
              <a:rPr lang="en-US" altLang="zh-CN" sz="2800" dirty="0">
                <a:solidFill>
                  <a:srgbClr val="0070C0"/>
                </a:solidFill>
              </a:rPr>
              <a:t>Intersection-4</a:t>
            </a:r>
          </a:p>
          <a:p>
            <a:r>
              <a:rPr lang="en-US" altLang="zh-CN" sz="2800" dirty="0">
                <a:solidFill>
                  <a:srgbClr val="0070C0"/>
                </a:solidFill>
              </a:rPr>
              <a:t>151 events</a:t>
            </a:r>
          </a:p>
          <a:p>
            <a:r>
              <a:rPr lang="en-US" altLang="zh-CN" sz="2800" dirty="0">
                <a:solidFill>
                  <a:srgbClr val="7030A0"/>
                </a:solidFill>
              </a:rPr>
              <a:t>Intersection-5</a:t>
            </a:r>
          </a:p>
          <a:p>
            <a:r>
              <a:rPr lang="en-US" altLang="zh-CN" sz="2800" dirty="0">
                <a:solidFill>
                  <a:srgbClr val="7030A0"/>
                </a:solidFill>
              </a:rPr>
              <a:t>237 events</a:t>
            </a:r>
          </a:p>
          <a:p>
            <a:r>
              <a:rPr lang="en-US" altLang="zh-CN" sz="2800" dirty="0">
                <a:solidFill>
                  <a:schemeClr val="accent6">
                    <a:lumMod val="50000"/>
                  </a:schemeClr>
                </a:solidFill>
              </a:rPr>
              <a:t>Intersection-6</a:t>
            </a:r>
          </a:p>
          <a:p>
            <a:r>
              <a:rPr lang="en-US" altLang="zh-CN" sz="2800" dirty="0">
                <a:solidFill>
                  <a:schemeClr val="accent6">
                    <a:lumMod val="50000"/>
                  </a:schemeClr>
                </a:solidFill>
              </a:rPr>
              <a:t>351 events</a:t>
            </a:r>
          </a:p>
          <a:p>
            <a:r>
              <a:rPr lang="en-US" altLang="zh-CN" sz="2800" dirty="0"/>
              <a:t>Intersection-7</a:t>
            </a:r>
          </a:p>
          <a:p>
            <a:r>
              <a:rPr lang="en-US" altLang="zh-CN" sz="2800" dirty="0"/>
              <a:t>2077 events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81283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1651FC70-5AF8-4432-A1F8-4D18A39F29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51"/>
          <a:stretch/>
        </p:blipFill>
        <p:spPr>
          <a:xfrm>
            <a:off x="162187" y="87489"/>
            <a:ext cx="4445306" cy="6683022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7A0BB313-A4E5-45F1-AF5F-3800BA847508}"/>
              </a:ext>
            </a:extLst>
          </p:cNvPr>
          <p:cNvSpPr/>
          <p:nvPr/>
        </p:nvSpPr>
        <p:spPr>
          <a:xfrm>
            <a:off x="5252808" y="0"/>
            <a:ext cx="1073020" cy="108235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F074AC-EB72-4838-B0B0-75C3C6FBAEB0}"/>
              </a:ext>
            </a:extLst>
          </p:cNvPr>
          <p:cNvSpPr txBox="1"/>
          <p:nvPr/>
        </p:nvSpPr>
        <p:spPr>
          <a:xfrm>
            <a:off x="5252808" y="1659285"/>
            <a:ext cx="66008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Totally 6512 intersection events</a:t>
            </a:r>
          </a:p>
          <a:p>
            <a:endParaRPr lang="en-US" altLang="zh-CN" sz="2800" dirty="0"/>
          </a:p>
          <a:p>
            <a:r>
              <a:rPr lang="en-US" altLang="zh-CN" sz="2800" dirty="0"/>
              <a:t>Very few cases when GPS initiates at the required intersection but immediately shift to the true(?) location</a:t>
            </a:r>
          </a:p>
          <a:p>
            <a:endParaRPr lang="en-US" altLang="zh-CN" sz="2800" dirty="0"/>
          </a:p>
          <a:p>
            <a:r>
              <a:rPr lang="en-US" altLang="zh-CN" sz="2800" dirty="0"/>
              <a:t>Need to check video but in general there will still be 6000+ events</a:t>
            </a:r>
            <a:endParaRPr lang="zh-CN" altLang="en-US" sz="2800" dirty="0"/>
          </a:p>
        </p:txBody>
      </p:sp>
      <p:pic>
        <p:nvPicPr>
          <p:cNvPr id="21" name="Graphic 20" descr="Car with solid fill">
            <a:extLst>
              <a:ext uri="{FF2B5EF4-FFF2-40B4-BE49-F238E27FC236}">
                <a16:creationId xmlns:a16="http://schemas.microsoft.com/office/drawing/2014/main" id="{B27FBA92-2EAB-480E-A1CA-97A3DFD11A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27640" y="5411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72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19 0.00324 L -0.01119 0.00347 C -0.00768 0.00371 -0.00286 -0.00046 -0.00078 0.0044 C 0.00078 0.00834 -0.00521 0.00996 -0.00768 0.01181 C -0.01028 0.01366 -0.01315 0.01412 -0.01601 0.01551 L -0.00351 0.01667 C -0.00156 0.0169 0.00261 0.01412 0.00261 0.01783 C 0.00261 0.01898 -0.00846 0.02361 -0.00911 0.02408 C -0.00586 0.02431 -0.0026 0.02454 0.00052 0.02523 C 0.00144 0.02546 0.00417 0.0257 0.00326 0.02639 C 0.00157 0.02824 -0.01302 0.03357 -0.01393 0.0338 C -0.01093 0.03542 -0.00455 0.0331 -0.00494 0.03866 C -0.00534 0.04468 -0.01523 0.03773 -0.01458 0.04352 C -0.01393 0.04954 -0.00768 0.04445 -0.00429 0.04491 C -0.00677 0.04653 -0.00924 0.04815 -0.01185 0.04977 C -0.01784 0.05324 -0.02448 0.05023 0.00052 0.05209 C -0.00169 0.05255 -0.00403 0.05255 -0.00638 0.05347 C -0.00755 0.05371 -0.00937 0.05371 -0.00976 0.05579 C -0.01015 0.05741 -0.00833 0.05834 -0.00768 0.05949 C -0.00937 0.06042 -0.01328 0.05926 -0.0125 0.06204 C -0.00924 0.07269 -0.00273 0.07917 0.00131 0.08889 C 0.00847 0.10648 0.01524 0.12477 0.02123 0.14398 C 0.02878 0.16783 0.03451 0.19329 0.0418 0.21736 C 0.05417 0.25741 0.06758 0.2963 0.08034 0.33588 C 0.08516 0.3507 0.10404 0.41204 0.1086 0.42778 C 0.11237 0.44074 0.11563 0.45417 0.11953 0.4669 C 0.12604 0.48773 0.13321 0.50787 0.13881 0.52917 C 0.14245 0.54283 0.14909 0.56945 0.15404 0.5794 C 0.1556 0.58264 0.15729 0.58542 0.15886 0.58912 C 0.17201 0.6213 0.15521 0.58264 0.16289 0.60255 C 0.16485 0.60764 0.1668 0.6125 0.16914 0.61736 C 0.18164 0.64167 0.16979 0.62084 0.1849 0.6419 C 0.18737 0.64514 0.18933 0.64954 0.1918 0.65278 C 0.1974 0.66019 0.20365 0.66667 0.20899 0.67477 C 0.21732 0.68773 0.21354 0.68102 0.22279 0.70046 C 0.24506 0.74746 0.20795 0.67014 0.22826 0.71158 C 0.23138 0.71783 0.22891 0.71551 0.23242 0.71759 C 0.23282 0.71898 0.23321 0.72014 0.23386 0.7213 C 0.23477 0.72292 0.2362 0.72361 0.23724 0.725 C 0.23776 0.7257 0.23815 0.72662 0.23867 0.72732 L 0.23867 0.72755 " pathEditMode="relative" rAng="0" ptsTypes="AAAAAAAAAAAAAAAAAAAAAAAAAAAAAAAAAAAAAAA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74" y="36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72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Meitang</dc:creator>
  <cp:lastModifiedBy>Li, Meitang</cp:lastModifiedBy>
  <cp:revision>4</cp:revision>
  <dcterms:created xsi:type="dcterms:W3CDTF">2021-05-03T13:29:24Z</dcterms:created>
  <dcterms:modified xsi:type="dcterms:W3CDTF">2021-05-04T02:39:03Z</dcterms:modified>
</cp:coreProperties>
</file>