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38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5808-E752-42EE-9AE2-DD45559B8A4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B57B-19AC-4FC7-8335-EAFBF2C9A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8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5808-E752-42EE-9AE2-DD45559B8A4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B57B-19AC-4FC7-8335-EAFBF2C9A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6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5808-E752-42EE-9AE2-DD45559B8A4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B57B-19AC-4FC7-8335-EAFBF2C9A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7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5808-E752-42EE-9AE2-DD45559B8A4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B57B-19AC-4FC7-8335-EAFBF2C9A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7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5808-E752-42EE-9AE2-DD45559B8A4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B57B-19AC-4FC7-8335-EAFBF2C9A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5808-E752-42EE-9AE2-DD45559B8A4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B57B-19AC-4FC7-8335-EAFBF2C9A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5808-E752-42EE-9AE2-DD45559B8A4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B57B-19AC-4FC7-8335-EAFBF2C9A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7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5808-E752-42EE-9AE2-DD45559B8A4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B57B-19AC-4FC7-8335-EAFBF2C9A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3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5808-E752-42EE-9AE2-DD45559B8A4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B57B-19AC-4FC7-8335-EAFBF2C9A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3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5808-E752-42EE-9AE2-DD45559B8A4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B57B-19AC-4FC7-8335-EAFBF2C9A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5808-E752-42EE-9AE2-DD45559B8A4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B57B-19AC-4FC7-8335-EAFBF2C9A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0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C5808-E752-42EE-9AE2-DD45559B8A4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B57B-19AC-4FC7-8335-EAFBF2C9A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2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endCxn id="6" idx="0"/>
          </p:cNvCxnSpPr>
          <p:nvPr/>
        </p:nvCxnSpPr>
        <p:spPr>
          <a:xfrm flipH="1">
            <a:off x="4739484" y="1632378"/>
            <a:ext cx="1356517" cy="54812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0"/>
          </p:cNvCxnSpPr>
          <p:nvPr/>
        </p:nvCxnSpPr>
        <p:spPr>
          <a:xfrm flipH="1">
            <a:off x="4022795" y="2636827"/>
            <a:ext cx="716690" cy="54812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7" idx="0"/>
          </p:cNvCxnSpPr>
          <p:nvPr/>
        </p:nvCxnSpPr>
        <p:spPr>
          <a:xfrm>
            <a:off x="6096000" y="1632378"/>
            <a:ext cx="1535995" cy="54961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0"/>
          </p:cNvCxnSpPr>
          <p:nvPr/>
        </p:nvCxnSpPr>
        <p:spPr>
          <a:xfrm>
            <a:off x="7631993" y="2629160"/>
            <a:ext cx="705371" cy="55185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1" idx="0"/>
          </p:cNvCxnSpPr>
          <p:nvPr/>
        </p:nvCxnSpPr>
        <p:spPr>
          <a:xfrm>
            <a:off x="8337363" y="3628183"/>
            <a:ext cx="1431328" cy="55355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0" idx="0"/>
          </p:cNvCxnSpPr>
          <p:nvPr/>
        </p:nvCxnSpPr>
        <p:spPr>
          <a:xfrm flipH="1">
            <a:off x="6905011" y="3628183"/>
            <a:ext cx="1432352" cy="55355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2" idx="0"/>
          </p:cNvCxnSpPr>
          <p:nvPr/>
        </p:nvCxnSpPr>
        <p:spPr>
          <a:xfrm flipH="1">
            <a:off x="6170811" y="4633012"/>
            <a:ext cx="734199" cy="54550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3" idx="0"/>
          </p:cNvCxnSpPr>
          <p:nvPr/>
        </p:nvCxnSpPr>
        <p:spPr>
          <a:xfrm>
            <a:off x="9768691" y="4641060"/>
            <a:ext cx="737632" cy="53745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841789" y="1181099"/>
            <a:ext cx="2508422" cy="4512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series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6857" y="2180502"/>
            <a:ext cx="1245254" cy="44865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09367" y="2181995"/>
            <a:ext cx="1245255" cy="4512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0167" y="3184951"/>
            <a:ext cx="1245255" cy="4512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14736" y="3181018"/>
            <a:ext cx="1245255" cy="45521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y-axis?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2383" y="4181733"/>
            <a:ext cx="1245255" cy="4512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6063" y="4181733"/>
            <a:ext cx="1245255" cy="4512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48183" y="5178514"/>
            <a:ext cx="1245255" cy="4512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2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83695" y="5178514"/>
            <a:ext cx="1245255" cy="4512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yet!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9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Lindmark</dc:creator>
  <cp:lastModifiedBy>Max Lindmark</cp:lastModifiedBy>
  <cp:revision>4</cp:revision>
  <dcterms:created xsi:type="dcterms:W3CDTF">2019-04-29T09:42:18Z</dcterms:created>
  <dcterms:modified xsi:type="dcterms:W3CDTF">2019-04-29T16:05:23Z</dcterms:modified>
</cp:coreProperties>
</file>