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  <p:sldId id="262" r:id="rId4"/>
    <p:sldId id="263" r:id="rId5"/>
    <p:sldId id="265" r:id="rId6"/>
    <p:sldId id="269" r:id="rId7"/>
    <p:sldId id="266" r:id="rId8"/>
    <p:sldId id="268" r:id="rId9"/>
    <p:sldId id="267" r:id="rId10"/>
    <p:sldId id="259" r:id="rId11"/>
    <p:sldId id="260" r:id="rId12"/>
    <p:sldId id="270" r:id="rId13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 showGuides="1">
      <p:cViewPr varScale="1">
        <p:scale>
          <a:sx n="102" d="100"/>
          <a:sy n="102" d="100"/>
        </p:scale>
        <p:origin x="192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3BC5-9363-0042-8B52-522B815C1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8CA64-9655-004F-A88D-CB66E8534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05BAD-D61B-7645-84CA-0A10BF4F2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806D-D56D-DE4E-B17B-8BB1D83B7242}" type="datetimeFigureOut">
              <a:rPr lang="en-SE" smtClean="0"/>
              <a:t>2021-11-12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5D84B-059C-0F40-A724-0CE261A9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29904-84D8-B14F-B972-6B0A3AB4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0154-72B7-0C4A-8564-171E5525435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4664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AE7-063A-2741-93D5-67B4D1EE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7D15C-B423-8B44-90FB-941DD0491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A153-E813-3C4E-918D-5B7A6BF73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806D-D56D-DE4E-B17B-8BB1D83B7242}" type="datetimeFigureOut">
              <a:rPr lang="en-SE" smtClean="0"/>
              <a:t>2021-11-12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EA397-D7A7-F243-B814-E436AA37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7EC93-EECD-DF4D-8C55-D2288643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0154-72B7-0C4A-8564-171E5525435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367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9F1C21-9BDC-1B40-A044-879AE633D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8AC13-AEF0-4A4D-AD00-7E2DD7708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B6BC0-BECC-CD4A-9465-1AA763BD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806D-D56D-DE4E-B17B-8BB1D83B7242}" type="datetimeFigureOut">
              <a:rPr lang="en-SE" smtClean="0"/>
              <a:t>2021-11-12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97DE0-40E0-8044-9037-B45F360B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79ACF-B827-A44C-9A60-EEA35A1D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0154-72B7-0C4A-8564-171E5525435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2536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C954-8C9E-794A-BEE5-D03D7B8A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7BBEE-B56B-8E4D-80D4-75DEDE29D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2080D-F845-4847-AFFF-2738A92D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806D-D56D-DE4E-B17B-8BB1D83B7242}" type="datetimeFigureOut">
              <a:rPr lang="en-SE" smtClean="0"/>
              <a:t>2021-11-12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6CCE0-A29A-6640-BC4E-239ECB0C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22B33-50BE-6F45-816D-29C5690A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0154-72B7-0C4A-8564-171E5525435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2588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57C0-92F9-4846-921B-EF694A8A4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BF4B7-66CF-C647-B83D-A820A3009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CC44-3A48-5646-9202-8B57F3E7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806D-D56D-DE4E-B17B-8BB1D83B7242}" type="datetimeFigureOut">
              <a:rPr lang="en-SE" smtClean="0"/>
              <a:t>2021-11-12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1EBF1-4464-B048-8199-5403ACEE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6BC6-329F-DE44-8ECC-7841F875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0154-72B7-0C4A-8564-171E5525435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1782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5743-8E61-ED42-A363-B1DD3B34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AE73E-6224-2748-84A6-2573959AD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31176-CE4D-4048-814E-FF1A188B3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F44B2-D4AC-174F-958F-A7C5C993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806D-D56D-DE4E-B17B-8BB1D83B7242}" type="datetimeFigureOut">
              <a:rPr lang="en-SE" smtClean="0"/>
              <a:t>2021-11-12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DD7EA-034B-C64C-BE7C-FB2617B4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B89AB-33F7-1B4F-91C5-B0968350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0154-72B7-0C4A-8564-171E5525435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2030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3407-51F1-C344-AF33-E3DD38916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B5853-1287-D14B-A81D-A4F9E03A6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DFADA-F98D-6A4E-B5BE-FFE8A78BB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A2397-C445-E149-BE50-7FAD381B6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2835A-076C-5E41-BF73-9AFBAC5F8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DF9CB-20E3-2847-9738-E5CC3326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806D-D56D-DE4E-B17B-8BB1D83B7242}" type="datetimeFigureOut">
              <a:rPr lang="en-SE" smtClean="0"/>
              <a:t>2021-11-12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7B895D-A0F5-B14F-A577-47A3AC47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2105B-EDE3-FF47-B1D4-139E414E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0154-72B7-0C4A-8564-171E5525435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45211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B5A2-8981-B846-BC7D-7CFBB69D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58B3A-CC77-604F-AEF2-804B4542B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806D-D56D-DE4E-B17B-8BB1D83B7242}" type="datetimeFigureOut">
              <a:rPr lang="en-SE" smtClean="0"/>
              <a:t>2021-11-12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E8CB1-4EA9-EC40-A038-05B5CFDA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DF472-1C7F-0947-A157-9F0F4438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0154-72B7-0C4A-8564-171E5525435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3094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B31E2-6E32-FB4F-A5FB-7766D4CC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806D-D56D-DE4E-B17B-8BB1D83B7242}" type="datetimeFigureOut">
              <a:rPr lang="en-SE" smtClean="0"/>
              <a:t>2021-11-12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560A4-1B6E-D74C-B2E9-8C89759C4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2F2EE-8EF3-134A-9434-1DFDF0FB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0154-72B7-0C4A-8564-171E5525435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7534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D6F9-69CD-8545-9448-B204F3D5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0C9C0-F5E1-C642-B9FE-408D60AB9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B998D-30EE-E04F-828E-95D21FE10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417EC-7427-0B49-A539-20F12957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806D-D56D-DE4E-B17B-8BB1D83B7242}" type="datetimeFigureOut">
              <a:rPr lang="en-SE" smtClean="0"/>
              <a:t>2021-11-12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02EFB-8C16-DA41-A021-D826F30A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9456B-401E-D549-8B88-D04AEA68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0154-72B7-0C4A-8564-171E5525435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0735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D309-9502-4647-A08D-A4C614BA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496EE-E172-194A-8F45-43E65B10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B9B35-859B-CE4D-8661-CCE2247C1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FE396-62B4-3346-B4E5-A0CAD35D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4806D-D56D-DE4E-B17B-8BB1D83B7242}" type="datetimeFigureOut">
              <a:rPr lang="en-SE" smtClean="0"/>
              <a:t>2021-11-12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EFEDA-1DB6-614D-9762-8E2F1C93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932D2-8E9E-D343-BD97-2E32CE31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40154-72B7-0C4A-8564-171E5525435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0573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4D1AE0-CE5F-6944-953E-4BDB8356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1F7FF-4B54-A649-ACE4-75FF60EBC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E433C-C285-5A44-B6DF-42846F57F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4806D-D56D-DE4E-B17B-8BB1D83B7242}" type="datetimeFigureOut">
              <a:rPr lang="en-SE" smtClean="0"/>
              <a:t>2021-11-12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F7ADD-F4E8-454B-AEE1-E492818EC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64076-2441-EF4F-AF8A-0B9B327E7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40154-72B7-0C4A-8564-171E5525435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6056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816E-4A0C-7841-B9B1-D79305AC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Diet indicies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501F8-E5B8-914F-B3BB-E78CAC5CA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Beta regression of Levins diversity index &amp; Schoener overlap index with rectangle as random effect, year and density as covariates</a:t>
            </a:r>
          </a:p>
          <a:p>
            <a:r>
              <a:rPr lang="en-SE" dirty="0"/>
              <a:t>0-1 bounded</a:t>
            </a:r>
          </a:p>
          <a:p>
            <a:endParaRPr lang="en-SE" dirty="0"/>
          </a:p>
          <a:p>
            <a:endParaRPr lang="en-SE" dirty="0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894C2B8-E924-FE44-AF6D-60E56A211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150" y="3683794"/>
            <a:ext cx="3949700" cy="635000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3E60CAB0-BC6F-5E46-A6F4-F91BFC84B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100" y="4739878"/>
            <a:ext cx="32258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13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1315-6E5E-844E-9CFF-F7F132B8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448"/>
          </a:xfrm>
        </p:spPr>
        <p:txBody>
          <a:bodyPr/>
          <a:lstStyle/>
          <a:p>
            <a:r>
              <a:rPr lang="en-SE" dirty="0"/>
              <a:t>Density models: covariates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AF4354-28CD-4F41-B487-748031000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428" y="1320122"/>
            <a:ext cx="9417572" cy="552144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8CE8D8-2951-BF4D-9E1F-E8397695D3F5}"/>
              </a:ext>
            </a:extLst>
          </p:cNvPr>
          <p:cNvSpPr txBox="1">
            <a:spLocks/>
          </p:cNvSpPr>
          <p:nvPr/>
        </p:nvSpPr>
        <p:spPr>
          <a:xfrm>
            <a:off x="7339339" y="140068"/>
            <a:ext cx="4984097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Positive association!</a:t>
            </a:r>
            <a:endParaRPr lang="en-S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91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1315-6E5E-844E-9CFF-F7F132B8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448"/>
          </a:xfrm>
        </p:spPr>
        <p:txBody>
          <a:bodyPr/>
          <a:lstStyle/>
          <a:p>
            <a:r>
              <a:rPr lang="en-SE" dirty="0"/>
              <a:t>Density models: covariates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5B9EB-E231-0D47-A1B5-F227910A6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25625"/>
            <a:ext cx="5792243" cy="4351338"/>
          </a:xfrm>
        </p:spPr>
        <p:txBody>
          <a:bodyPr/>
          <a:lstStyle/>
          <a:p>
            <a:r>
              <a:rPr lang="en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(No relationship between rate of change in flounder density and cod condition (rectangle level))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F090794-048B-EE4B-8F4C-809731349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065" y="1065756"/>
            <a:ext cx="5792243" cy="579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42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1315-6E5E-844E-9CFF-F7F132B8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448"/>
          </a:xfrm>
        </p:spPr>
        <p:txBody>
          <a:bodyPr/>
          <a:lstStyle/>
          <a:p>
            <a:r>
              <a:rPr lang="en-SE" dirty="0"/>
              <a:t>Scale for condition model</a:t>
            </a:r>
          </a:p>
        </p:txBody>
      </p:sp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B7EA5B6A-84BD-3546-A393-1200A94D0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36" y="1052186"/>
            <a:ext cx="10601564" cy="580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2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4976532-69AF-0D44-B50D-858F64C67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56" y="0"/>
            <a:ext cx="11103888" cy="6858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671600C-7625-024D-812E-88D26C442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344" y="184715"/>
            <a:ext cx="10515600" cy="4351338"/>
          </a:xfrm>
        </p:spPr>
        <p:txBody>
          <a:bodyPr/>
          <a:lstStyle/>
          <a:p>
            <a:r>
              <a:rPr lang="en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Quite low dietary overlap!</a:t>
            </a:r>
          </a:p>
          <a:p>
            <a:r>
              <a:rPr lang="en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 size-effect yet though</a:t>
            </a:r>
          </a:p>
          <a:p>
            <a:r>
              <a:rPr lang="en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Small effects of density covariates</a:t>
            </a:r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lang="en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oo selected the simplest model</a:t>
            </a:r>
          </a:p>
        </p:txBody>
      </p:sp>
    </p:spTree>
    <p:extLst>
      <p:ext uri="{BB962C8B-B14F-4D97-AF65-F5344CB8AC3E}">
        <p14:creationId xmlns:p14="http://schemas.microsoft.com/office/powerpoint/2010/main" val="105385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2A4D2638-0E13-0F44-B107-C5E01B86B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752" y="762540"/>
            <a:ext cx="9869248" cy="609546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6F3D5F-5279-EB41-9D86-C8EDA7DD9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3646"/>
            <a:ext cx="2066795" cy="4351338"/>
          </a:xfrm>
        </p:spPr>
        <p:txBody>
          <a:bodyPr/>
          <a:lstStyle/>
          <a:p>
            <a:r>
              <a:rPr lang="en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Little variation among rectangles</a:t>
            </a:r>
          </a:p>
        </p:txBody>
      </p:sp>
    </p:spTree>
    <p:extLst>
      <p:ext uri="{BB962C8B-B14F-4D97-AF65-F5344CB8AC3E}">
        <p14:creationId xmlns:p14="http://schemas.microsoft.com/office/powerpoint/2010/main" val="321036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22EBD7-4E41-E743-8B70-661F056C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E" dirty="0"/>
              <a:t>Levin index for flounder</a:t>
            </a:r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1A153DE0-BAB4-F54E-B98F-DA2C437AA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05" y="2145377"/>
            <a:ext cx="5125842" cy="3798223"/>
          </a:xfrm>
          <a:prstGeom prst="rect">
            <a:avLst/>
          </a:prstGeom>
        </p:spPr>
      </p:pic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BB1460DD-01E4-9641-97CD-01A7BF53D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755" y="2145377"/>
            <a:ext cx="5366112" cy="400595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FEE594-9F33-FF4D-A4E9-4AA339595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3846" y="184715"/>
            <a:ext cx="4984097" cy="1325563"/>
          </a:xfrm>
        </p:spPr>
        <p:txBody>
          <a:bodyPr/>
          <a:lstStyle/>
          <a:p>
            <a:r>
              <a:rPr lang="en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Very specialist feeders</a:t>
            </a:r>
          </a:p>
          <a:p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lang="en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mall effect of year and quarter</a:t>
            </a:r>
          </a:p>
        </p:txBody>
      </p:sp>
    </p:spTree>
    <p:extLst>
      <p:ext uri="{BB962C8B-B14F-4D97-AF65-F5344CB8AC3E}">
        <p14:creationId xmlns:p14="http://schemas.microsoft.com/office/powerpoint/2010/main" val="409676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22EBD7-4E41-E743-8B70-661F056C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E" dirty="0"/>
              <a:t>Levin index for flounder</a:t>
            </a:r>
          </a:p>
        </p:txBody>
      </p:sp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38099B43-93B6-7242-9973-BE9241673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1460500"/>
            <a:ext cx="7416800" cy="539750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6C86604-3F06-234B-9D5D-60A182592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3846" y="184715"/>
            <a:ext cx="4984097" cy="1325563"/>
          </a:xfrm>
        </p:spPr>
        <p:txBody>
          <a:bodyPr/>
          <a:lstStyle/>
          <a:p>
            <a:r>
              <a:rPr lang="sv-S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Specialization</a:t>
            </a:r>
            <a:r>
              <a:rPr lang="sv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sv-S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does</a:t>
            </a:r>
            <a:r>
              <a:rPr lang="sv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not </a:t>
            </a:r>
            <a:r>
              <a:rPr lang="sv-S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change</a:t>
            </a:r>
            <a:r>
              <a:rPr lang="sv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sv-S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with</a:t>
            </a:r>
            <a:r>
              <a:rPr lang="sv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sv-S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depth</a:t>
            </a:r>
            <a:endParaRPr lang="en-S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8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22EBD7-4E41-E743-8B70-661F056C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E" dirty="0"/>
              <a:t>Levin index for flounder</a:t>
            </a:r>
          </a:p>
        </p:txBody>
      </p:sp>
      <p:pic>
        <p:nvPicPr>
          <p:cNvPr id="13" name="Picture 12" descr="A picture containing chart&#10;&#10;Description automatically generated">
            <a:extLst>
              <a:ext uri="{FF2B5EF4-FFF2-40B4-BE49-F238E27FC236}">
                <a16:creationId xmlns:a16="http://schemas.microsoft.com/office/drawing/2014/main" id="{A2F6EF53-0CBE-E34D-9E22-FFB9676F5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0" y="2244004"/>
            <a:ext cx="6050941" cy="4488736"/>
          </a:xfrm>
          <a:prstGeom prst="rect">
            <a:avLst/>
          </a:prstGeom>
        </p:spPr>
      </p:pic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F8005A86-1014-8C4B-9D57-3D4A5D04F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771" y="2254419"/>
            <a:ext cx="6071770" cy="447832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8F633C-ADFD-A24E-9886-8941CBFE9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3846" y="184715"/>
            <a:ext cx="4984097" cy="1325563"/>
          </a:xfrm>
        </p:spPr>
        <p:txBody>
          <a:bodyPr/>
          <a:lstStyle/>
          <a:p>
            <a:r>
              <a:rPr lang="sv-S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Very</a:t>
            </a:r>
            <a:r>
              <a:rPr lang="sv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minor </a:t>
            </a:r>
            <a:r>
              <a:rPr lang="sv-S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effects</a:t>
            </a:r>
            <a:r>
              <a:rPr lang="sv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sv-S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of</a:t>
            </a:r>
            <a:r>
              <a:rPr lang="sv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sv-S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densities</a:t>
            </a:r>
            <a:endParaRPr lang="en-S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04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22EBD7-4E41-E743-8B70-661F056C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E" dirty="0"/>
              <a:t>Levin index for cod</a:t>
            </a:r>
          </a:p>
        </p:txBody>
      </p:sp>
      <p:pic>
        <p:nvPicPr>
          <p:cNvPr id="3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4D25A783-94BD-8842-916F-86254AA83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57" y="2119316"/>
            <a:ext cx="5476626" cy="4027484"/>
          </a:xfrm>
          <a:prstGeom prst="rect">
            <a:avLst/>
          </a:prstGeom>
        </p:spPr>
      </p:pic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B35698EE-60FE-8D4A-A97D-01BDA9204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497" y="2081145"/>
            <a:ext cx="5495446" cy="406512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90ABDC1-BE0F-B24E-B7FB-87906348E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3846" y="184715"/>
            <a:ext cx="4984097" cy="1325563"/>
          </a:xfrm>
        </p:spPr>
        <p:txBody>
          <a:bodyPr>
            <a:normAutofit fontScale="85000" lnSpcReduction="20000"/>
          </a:bodyPr>
          <a:lstStyle/>
          <a:p>
            <a:r>
              <a:rPr lang="sv-S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Slightly</a:t>
            </a:r>
            <a:r>
              <a:rPr lang="sv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sv-S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more</a:t>
            </a:r>
            <a:r>
              <a:rPr lang="sv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diverse diets in </a:t>
            </a:r>
            <a:r>
              <a:rPr lang="sv-S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cod</a:t>
            </a:r>
            <a:r>
              <a:rPr lang="sv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still </a:t>
            </a:r>
            <a:r>
              <a:rPr lang="sv-S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quite</a:t>
            </a:r>
            <a:r>
              <a:rPr lang="sv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sv-S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specialized</a:t>
            </a:r>
            <a:endParaRPr lang="sv-S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sv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 </a:t>
            </a:r>
            <a:r>
              <a:rPr lang="sv-S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difference</a:t>
            </a:r>
            <a:r>
              <a:rPr lang="sv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sv-S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between</a:t>
            </a:r>
            <a:r>
              <a:rPr lang="sv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sv-S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years</a:t>
            </a:r>
            <a:r>
              <a:rPr lang="sv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and </a:t>
            </a:r>
            <a:r>
              <a:rPr lang="sv-S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quarters</a:t>
            </a:r>
            <a:r>
              <a:rPr lang="sv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S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756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22EBD7-4E41-E743-8B70-661F056C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E" dirty="0"/>
              <a:t>Levin index for cod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6361AA5-6772-4C4A-8DE2-EBE615FFD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379" y="1422400"/>
            <a:ext cx="7442200" cy="54356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B57B58F-8BCB-1D46-8E5F-E2FD136D2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3846" y="184715"/>
            <a:ext cx="4984097" cy="1325563"/>
          </a:xfrm>
        </p:spPr>
        <p:txBody>
          <a:bodyPr>
            <a:normAutofit/>
          </a:bodyPr>
          <a:lstStyle/>
          <a:p>
            <a:r>
              <a:rPr lang="sv-S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More</a:t>
            </a:r>
            <a:r>
              <a:rPr lang="sv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sv-S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specialized</a:t>
            </a:r>
            <a:r>
              <a:rPr lang="sv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</a:t>
            </a:r>
            <a:r>
              <a:rPr lang="sv-S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deeper</a:t>
            </a:r>
            <a:r>
              <a:rPr lang="sv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areas (</a:t>
            </a:r>
            <a:r>
              <a:rPr lang="sv-S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fewer</a:t>
            </a:r>
            <a:r>
              <a:rPr lang="sv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sv-S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prey</a:t>
            </a:r>
            <a:r>
              <a:rPr lang="sv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sv-S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likely</a:t>
            </a:r>
            <a:r>
              <a:rPr lang="sv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en-S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84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22EBD7-4E41-E743-8B70-661F056C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E" dirty="0"/>
              <a:t>Levin index for cod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8E8FD955-622C-B94D-B7E8-1B82282C9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91" y="2408282"/>
            <a:ext cx="5531815" cy="4084593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CD1CB17-3134-954C-B7DE-3CA33C4AA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959" y="2379718"/>
            <a:ext cx="5531815" cy="411315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1E35A6F-242E-D549-A946-215142713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3846" y="184715"/>
            <a:ext cx="4984097" cy="1325563"/>
          </a:xfrm>
        </p:spPr>
        <p:txBody>
          <a:bodyPr>
            <a:normAutofit fontScale="85000" lnSpcReduction="20000"/>
          </a:bodyPr>
          <a:lstStyle/>
          <a:p>
            <a:r>
              <a:rPr lang="sv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 </a:t>
            </a:r>
            <a:r>
              <a:rPr lang="sv-S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effect</a:t>
            </a:r>
            <a:r>
              <a:rPr lang="sv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sv-S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of</a:t>
            </a:r>
            <a:r>
              <a:rPr lang="sv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sv-S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flounder</a:t>
            </a:r>
            <a:r>
              <a:rPr lang="sv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sv-S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but</a:t>
            </a:r>
            <a:r>
              <a:rPr lang="sv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looks like </a:t>
            </a:r>
            <a:r>
              <a:rPr lang="sv-S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bigger</a:t>
            </a:r>
            <a:r>
              <a:rPr lang="sv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sv-S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effect</a:t>
            </a:r>
            <a:r>
              <a:rPr lang="sv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sv-S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of</a:t>
            </a:r>
            <a:r>
              <a:rPr lang="sv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sv-S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cod</a:t>
            </a:r>
            <a:r>
              <a:rPr lang="sv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sv-S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More</a:t>
            </a:r>
            <a:r>
              <a:rPr lang="sv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diverse diets in </a:t>
            </a:r>
            <a:r>
              <a:rPr lang="sv-S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high</a:t>
            </a:r>
            <a:r>
              <a:rPr lang="sv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sv-S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density</a:t>
            </a:r>
            <a:r>
              <a:rPr lang="sv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sv-S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cod</a:t>
            </a:r>
            <a:r>
              <a:rPr lang="sv-S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sv-S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rectangles</a:t>
            </a:r>
            <a:endParaRPr lang="en-S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96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173</Words>
  <Application>Microsoft Macintosh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Diet indicies</vt:lpstr>
      <vt:lpstr>PowerPoint Presentation</vt:lpstr>
      <vt:lpstr>PowerPoint Presentation</vt:lpstr>
      <vt:lpstr>Levin index for flounder</vt:lpstr>
      <vt:lpstr>Levin index for flounder</vt:lpstr>
      <vt:lpstr>Levin index for flounder</vt:lpstr>
      <vt:lpstr>Levin index for cod</vt:lpstr>
      <vt:lpstr>Levin index for cod</vt:lpstr>
      <vt:lpstr>Levin index for cod</vt:lpstr>
      <vt:lpstr>Density models: covariates</vt:lpstr>
      <vt:lpstr>Density models: covariates</vt:lpstr>
      <vt:lpstr>Scale for condition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Lindmark</dc:creator>
  <cp:lastModifiedBy>Max Lindmark</cp:lastModifiedBy>
  <cp:revision>23</cp:revision>
  <dcterms:created xsi:type="dcterms:W3CDTF">2021-11-12T12:30:53Z</dcterms:created>
  <dcterms:modified xsi:type="dcterms:W3CDTF">2021-11-12T13:02:55Z</dcterms:modified>
</cp:coreProperties>
</file>