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492" r:id="rId2"/>
    <p:sldId id="486" r:id="rId3"/>
    <p:sldId id="491" r:id="rId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 showGuides="1">
      <p:cViewPr varScale="1">
        <p:scale>
          <a:sx n="128" d="100"/>
          <a:sy n="128" d="100"/>
        </p:scale>
        <p:origin x="480" y="1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9F625-807D-DC4A-91E6-B4582D9188A6}" type="datetimeFigureOut">
              <a:rPr lang="en-SE" smtClean="0"/>
              <a:t>2020-11-11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961C-0E73-7D44-B0E2-D605EA6211F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1706C-E72E-4288-B38A-CFEE4F344B77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917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1706C-E72E-4288-B38A-CFEE4F344B77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415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1706C-E72E-4288-B38A-CFEE4F344B77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021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A868-D1D3-E940-9553-C8C7C47BF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F7ABE-E1DF-0849-B6AD-F8804899F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BDA82-F72C-1544-95E7-2B80807E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C115-F13D-2B41-A9C7-8A10FCC62055}" type="datetimeFigureOut">
              <a:rPr lang="en-SE" smtClean="0"/>
              <a:t>2020-11-11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D7D80-45EF-D34F-9BD2-C3F6D190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EA2E-6665-1940-8D96-FCAF942E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7919-3A9F-054E-8539-BD382ED574D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4872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7B4E-C3A0-8F4B-8963-C2DA0ED7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27AB5-CE46-1F4E-A4B9-541CC1DF4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50C20-8E9C-4D4B-B3D8-B8015545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C115-F13D-2B41-A9C7-8A10FCC62055}" type="datetimeFigureOut">
              <a:rPr lang="en-SE" smtClean="0"/>
              <a:t>2020-11-11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C2A6E-2C00-6449-9286-C2A0FD30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431EF-D137-2F49-9209-F2179FA5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7919-3A9F-054E-8539-BD382ED574D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4873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4A772-F26B-F448-983C-537FBB3D7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B6ECF-EB36-4C4F-B309-51469A909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4C298-C752-BD4A-8E71-5945A007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C115-F13D-2B41-A9C7-8A10FCC62055}" type="datetimeFigureOut">
              <a:rPr lang="en-SE" smtClean="0"/>
              <a:t>2020-11-11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6DF54-8083-9248-8A5D-BDCA7568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6102-51C7-554D-9127-11713F23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7919-3A9F-054E-8539-BD382ED574D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2037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, shape and small image: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098BC990-E3F0-4969-A62C-2B2DAB821C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74669" y="1014582"/>
            <a:ext cx="1543488" cy="5849336"/>
          </a:xfrm>
          <a:custGeom>
            <a:avLst/>
            <a:gdLst>
              <a:gd name="connsiteX0" fmla="*/ 0 w 1533233"/>
              <a:gd name="connsiteY0" fmla="*/ 6008703 h 6008703"/>
              <a:gd name="connsiteX1" fmla="*/ 1533233 w 1533233"/>
              <a:gd name="connsiteY1" fmla="*/ 0 h 6008703"/>
              <a:gd name="connsiteX2" fmla="*/ 1533233 w 1533233"/>
              <a:gd name="connsiteY2" fmla="*/ 6008703 h 6008703"/>
              <a:gd name="connsiteX3" fmla="*/ 0 w 1533233"/>
              <a:gd name="connsiteY3" fmla="*/ 6008703 h 6008703"/>
              <a:gd name="connsiteX0" fmla="*/ 0 w 1533233"/>
              <a:gd name="connsiteY0" fmla="*/ 6008703 h 6014621"/>
              <a:gd name="connsiteX1" fmla="*/ 1533233 w 1533233"/>
              <a:gd name="connsiteY1" fmla="*/ 0 h 6014621"/>
              <a:gd name="connsiteX2" fmla="*/ 314033 w 1533233"/>
              <a:gd name="connsiteY2" fmla="*/ 6014621 h 6014621"/>
              <a:gd name="connsiteX3" fmla="*/ 0 w 1533233"/>
              <a:gd name="connsiteY3" fmla="*/ 6008703 h 6014621"/>
              <a:gd name="connsiteX0" fmla="*/ 0 w 1538565"/>
              <a:gd name="connsiteY0" fmla="*/ 5843418 h 5849336"/>
              <a:gd name="connsiteX1" fmla="*/ 1538565 w 1538565"/>
              <a:gd name="connsiteY1" fmla="*/ 0 h 5849336"/>
              <a:gd name="connsiteX2" fmla="*/ 314033 w 1538565"/>
              <a:gd name="connsiteY2" fmla="*/ 5849336 h 5849336"/>
              <a:gd name="connsiteX3" fmla="*/ 0 w 1538565"/>
              <a:gd name="connsiteY3" fmla="*/ 5843418 h 5849336"/>
              <a:gd name="connsiteX0" fmla="*/ 0 w 1538565"/>
              <a:gd name="connsiteY0" fmla="*/ 5843418 h 5849336"/>
              <a:gd name="connsiteX1" fmla="*/ 1538565 w 1538565"/>
              <a:gd name="connsiteY1" fmla="*/ 0 h 5849336"/>
              <a:gd name="connsiteX2" fmla="*/ 1492752 w 1538565"/>
              <a:gd name="connsiteY2" fmla="*/ 216524 h 5849336"/>
              <a:gd name="connsiteX3" fmla="*/ 314033 w 1538565"/>
              <a:gd name="connsiteY3" fmla="*/ 5849336 h 5849336"/>
              <a:gd name="connsiteX4" fmla="*/ 0 w 1538565"/>
              <a:gd name="connsiteY4" fmla="*/ 5843418 h 5849336"/>
              <a:gd name="connsiteX0" fmla="*/ 0 w 1542759"/>
              <a:gd name="connsiteY0" fmla="*/ 5843418 h 5849336"/>
              <a:gd name="connsiteX1" fmla="*/ 1538565 w 1542759"/>
              <a:gd name="connsiteY1" fmla="*/ 0 h 5849336"/>
              <a:gd name="connsiteX2" fmla="*/ 1542759 w 1542759"/>
              <a:gd name="connsiteY2" fmla="*/ 54599 h 5849336"/>
              <a:gd name="connsiteX3" fmla="*/ 314033 w 1542759"/>
              <a:gd name="connsiteY3" fmla="*/ 5849336 h 5849336"/>
              <a:gd name="connsiteX4" fmla="*/ 0 w 1542759"/>
              <a:gd name="connsiteY4" fmla="*/ 5843418 h 5849336"/>
              <a:gd name="connsiteX0" fmla="*/ 0 w 1538565"/>
              <a:gd name="connsiteY0" fmla="*/ 5843418 h 5849336"/>
              <a:gd name="connsiteX1" fmla="*/ 1538565 w 1538565"/>
              <a:gd name="connsiteY1" fmla="*/ 0 h 5849336"/>
              <a:gd name="connsiteX2" fmla="*/ 1535615 w 1538565"/>
              <a:gd name="connsiteY2" fmla="*/ 56980 h 5849336"/>
              <a:gd name="connsiteX3" fmla="*/ 314033 w 1538565"/>
              <a:gd name="connsiteY3" fmla="*/ 5849336 h 5849336"/>
              <a:gd name="connsiteX4" fmla="*/ 0 w 1538565"/>
              <a:gd name="connsiteY4" fmla="*/ 5843418 h 5849336"/>
              <a:gd name="connsiteX0" fmla="*/ 0 w 1578477"/>
              <a:gd name="connsiteY0" fmla="*/ 5843418 h 5849336"/>
              <a:gd name="connsiteX1" fmla="*/ 1538565 w 1578477"/>
              <a:gd name="connsiteY1" fmla="*/ 0 h 5849336"/>
              <a:gd name="connsiteX2" fmla="*/ 1578477 w 1578477"/>
              <a:gd name="connsiteY2" fmla="*/ 87937 h 5849336"/>
              <a:gd name="connsiteX3" fmla="*/ 314033 w 1578477"/>
              <a:gd name="connsiteY3" fmla="*/ 5849336 h 5849336"/>
              <a:gd name="connsiteX4" fmla="*/ 0 w 1578477"/>
              <a:gd name="connsiteY4" fmla="*/ 5843418 h 5849336"/>
              <a:gd name="connsiteX0" fmla="*/ 0 w 1578502"/>
              <a:gd name="connsiteY0" fmla="*/ 5843418 h 5849336"/>
              <a:gd name="connsiteX1" fmla="*/ 1538565 w 1578502"/>
              <a:gd name="connsiteY1" fmla="*/ 0 h 5849336"/>
              <a:gd name="connsiteX2" fmla="*/ 1578477 w 1578502"/>
              <a:gd name="connsiteY2" fmla="*/ 87937 h 5849336"/>
              <a:gd name="connsiteX3" fmla="*/ 314033 w 1578502"/>
              <a:gd name="connsiteY3" fmla="*/ 5849336 h 5849336"/>
              <a:gd name="connsiteX4" fmla="*/ 0 w 1578502"/>
              <a:gd name="connsiteY4" fmla="*/ 5843418 h 5849336"/>
              <a:gd name="connsiteX0" fmla="*/ 0 w 1543111"/>
              <a:gd name="connsiteY0" fmla="*/ 5843418 h 5849336"/>
              <a:gd name="connsiteX1" fmla="*/ 1538565 w 1543111"/>
              <a:gd name="connsiteY1" fmla="*/ 0 h 5849336"/>
              <a:gd name="connsiteX2" fmla="*/ 1530852 w 1543111"/>
              <a:gd name="connsiteY2" fmla="*/ 83174 h 5849336"/>
              <a:gd name="connsiteX3" fmla="*/ 314033 w 1543111"/>
              <a:gd name="connsiteY3" fmla="*/ 5849336 h 5849336"/>
              <a:gd name="connsiteX4" fmla="*/ 0 w 1543111"/>
              <a:gd name="connsiteY4" fmla="*/ 5843418 h 5849336"/>
              <a:gd name="connsiteX0" fmla="*/ 0 w 1540225"/>
              <a:gd name="connsiteY0" fmla="*/ 5843418 h 5849336"/>
              <a:gd name="connsiteX1" fmla="*/ 1538565 w 1540225"/>
              <a:gd name="connsiteY1" fmla="*/ 0 h 5849336"/>
              <a:gd name="connsiteX2" fmla="*/ 1530852 w 1540225"/>
              <a:gd name="connsiteY2" fmla="*/ 83174 h 5849336"/>
              <a:gd name="connsiteX3" fmla="*/ 314033 w 1540225"/>
              <a:gd name="connsiteY3" fmla="*/ 5849336 h 5849336"/>
              <a:gd name="connsiteX4" fmla="*/ 0 w 1540225"/>
              <a:gd name="connsiteY4" fmla="*/ 5843418 h 5849336"/>
              <a:gd name="connsiteX0" fmla="*/ 0 w 1545425"/>
              <a:gd name="connsiteY0" fmla="*/ 5843418 h 5849336"/>
              <a:gd name="connsiteX1" fmla="*/ 1538565 w 1545425"/>
              <a:gd name="connsiteY1" fmla="*/ 0 h 5849336"/>
              <a:gd name="connsiteX2" fmla="*/ 1545139 w 1545425"/>
              <a:gd name="connsiteY2" fmla="*/ 80793 h 5849336"/>
              <a:gd name="connsiteX3" fmla="*/ 314033 w 1545425"/>
              <a:gd name="connsiteY3" fmla="*/ 5849336 h 5849336"/>
              <a:gd name="connsiteX4" fmla="*/ 0 w 1545425"/>
              <a:gd name="connsiteY4" fmla="*/ 5843418 h 5849336"/>
              <a:gd name="connsiteX0" fmla="*/ 0 w 1543488"/>
              <a:gd name="connsiteY0" fmla="*/ 5843418 h 5849336"/>
              <a:gd name="connsiteX1" fmla="*/ 1538565 w 1543488"/>
              <a:gd name="connsiteY1" fmla="*/ 0 h 5849336"/>
              <a:gd name="connsiteX2" fmla="*/ 1542758 w 1543488"/>
              <a:gd name="connsiteY2" fmla="*/ 49836 h 5849336"/>
              <a:gd name="connsiteX3" fmla="*/ 314033 w 1543488"/>
              <a:gd name="connsiteY3" fmla="*/ 5849336 h 5849336"/>
              <a:gd name="connsiteX4" fmla="*/ 0 w 1543488"/>
              <a:gd name="connsiteY4" fmla="*/ 5843418 h 5849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488" h="5849336">
                <a:moveTo>
                  <a:pt x="0" y="5843418"/>
                </a:moveTo>
                <a:lnTo>
                  <a:pt x="1538565" y="0"/>
                </a:lnTo>
                <a:cubicBezTo>
                  <a:pt x="1544726" y="26931"/>
                  <a:pt x="1543742" y="13381"/>
                  <a:pt x="1542758" y="49836"/>
                </a:cubicBezTo>
                <a:lnTo>
                  <a:pt x="314033" y="5849336"/>
                </a:lnTo>
                <a:lnTo>
                  <a:pt x="0" y="58434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2E0A6B9-3A25-4D77-BE60-0156198942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0963" y="1108695"/>
            <a:ext cx="1233996" cy="5749305"/>
          </a:xfrm>
          <a:custGeom>
            <a:avLst/>
            <a:gdLst>
              <a:gd name="connsiteX0" fmla="*/ 0 w 1233996"/>
              <a:gd name="connsiteY0" fmla="*/ 5825504 h 5825504"/>
              <a:gd name="connsiteX1" fmla="*/ 1233996 w 1233996"/>
              <a:gd name="connsiteY1" fmla="*/ 0 h 5825504"/>
              <a:gd name="connsiteX2" fmla="*/ 1233996 w 1233996"/>
              <a:gd name="connsiteY2" fmla="*/ 5825504 h 5825504"/>
              <a:gd name="connsiteX3" fmla="*/ 0 w 1233996"/>
              <a:gd name="connsiteY3" fmla="*/ 5825504 h 5825504"/>
              <a:gd name="connsiteX0" fmla="*/ 0 w 1260190"/>
              <a:gd name="connsiteY0" fmla="*/ 5715967 h 5715967"/>
              <a:gd name="connsiteX1" fmla="*/ 1260190 w 1260190"/>
              <a:gd name="connsiteY1" fmla="*/ 0 h 5715967"/>
              <a:gd name="connsiteX2" fmla="*/ 1233996 w 1260190"/>
              <a:gd name="connsiteY2" fmla="*/ 5715967 h 5715967"/>
              <a:gd name="connsiteX3" fmla="*/ 0 w 1260190"/>
              <a:gd name="connsiteY3" fmla="*/ 5715967 h 5715967"/>
              <a:gd name="connsiteX0" fmla="*/ 0 w 1233996"/>
              <a:gd name="connsiteY0" fmla="*/ 5749305 h 5749305"/>
              <a:gd name="connsiteX1" fmla="*/ 1231615 w 1233996"/>
              <a:gd name="connsiteY1" fmla="*/ 0 h 5749305"/>
              <a:gd name="connsiteX2" fmla="*/ 1233996 w 1233996"/>
              <a:gd name="connsiteY2" fmla="*/ 5749305 h 5749305"/>
              <a:gd name="connsiteX3" fmla="*/ 0 w 1233996"/>
              <a:gd name="connsiteY3" fmla="*/ 5749305 h 574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3996" h="5749305">
                <a:moveTo>
                  <a:pt x="0" y="5749305"/>
                </a:moveTo>
                <a:lnTo>
                  <a:pt x="1231615" y="0"/>
                </a:lnTo>
                <a:cubicBezTo>
                  <a:pt x="1232409" y="1916435"/>
                  <a:pt x="1233202" y="3832870"/>
                  <a:pt x="1233996" y="5749305"/>
                </a:cubicBezTo>
                <a:lnTo>
                  <a:pt x="0" y="5749305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720000" bIns="1656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.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2CE84D2-A6B0-47F2-BD7C-842E6783A3CA}"/>
              </a:ext>
            </a:extLst>
          </p:cNvPr>
          <p:cNvSpPr/>
          <p:nvPr userDrawn="1"/>
        </p:nvSpPr>
        <p:spPr>
          <a:xfrm>
            <a:off x="-2074460" y="24063"/>
            <a:ext cx="1990236" cy="44644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600"/>
              </a:spcAft>
              <a:buFont typeface="+mj-lt"/>
              <a:buNone/>
            </a:pPr>
            <a:r>
              <a:rPr lang="en-GB" sz="1200" i="1" u="none" noProof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Text, shape and interchangeable small image: </a:t>
            </a:r>
          </a:p>
          <a:p>
            <a:pPr marL="0" lvl="0" indent="0">
              <a:lnSpc>
                <a:spcPct val="107000"/>
              </a:lnSpc>
              <a:spcAft>
                <a:spcPts val="600"/>
              </a:spcAft>
              <a:buFont typeface="+mj-lt"/>
              <a:buNone/>
            </a:pPr>
            <a:r>
              <a:rPr lang="en-GB" sz="1200" i="0" u="none" noProof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To use your own image, click on the “Picture” icon in the placeholder and insert an image, which should not be too detailed. </a:t>
            </a:r>
          </a:p>
          <a:p>
            <a:pPr marL="0" lvl="0" indent="0">
              <a:lnSpc>
                <a:spcPct val="107000"/>
              </a:lnSpc>
              <a:spcAft>
                <a:spcPts val="600"/>
              </a:spcAft>
              <a:buFont typeface="+mj-lt"/>
              <a:buNone/>
            </a:pPr>
            <a:r>
              <a:rPr lang="en-GB" sz="1200" i="0" u="none" noProof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To move the image within the image area: click on the picture, select “Crop”, select the picture again and move it or change the size of it.</a:t>
            </a:r>
          </a:p>
          <a:p>
            <a:pPr marL="0" lvl="0" indent="0">
              <a:lnSpc>
                <a:spcPct val="107000"/>
              </a:lnSpc>
              <a:spcAft>
                <a:spcPts val="600"/>
              </a:spcAft>
              <a:buFont typeface="+mj-lt"/>
              <a:buNone/>
            </a:pPr>
            <a:r>
              <a:rPr lang="en-GB" sz="1200" i="0" u="none" noProof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To change the colour of the shape: click on the shape and select a different colour theme from “Shape Fill”. If you are not able to click on the shape, click on the image area and select “Send Backward”.</a:t>
            </a:r>
          </a:p>
        </p:txBody>
      </p:sp>
      <p:sp>
        <p:nvSpPr>
          <p:cNvPr id="14" name="Rubrik 1">
            <a:extLst>
              <a:ext uri="{FF2B5EF4-FFF2-40B4-BE49-F238E27FC236}">
                <a16:creationId xmlns:a16="http://schemas.microsoft.com/office/drawing/2014/main" id="{74DDC08D-FA75-4863-947C-517F8BA91B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720" y="1250479"/>
            <a:ext cx="9862886" cy="880197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Header</a:t>
            </a:r>
          </a:p>
        </p:txBody>
      </p:sp>
      <p:sp>
        <p:nvSpPr>
          <p:cNvPr id="15" name="Platshållare för innehåll 2">
            <a:extLst>
              <a:ext uri="{FF2B5EF4-FFF2-40B4-BE49-F238E27FC236}">
                <a16:creationId xmlns:a16="http://schemas.microsoft.com/office/drawing/2014/main" id="{180675CF-18A0-44DC-94A7-B0DBF8A481D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8720" y="2397440"/>
            <a:ext cx="9862886" cy="364851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  <a:p>
            <a:pPr lvl="4"/>
            <a:r>
              <a:rPr lang="en-GB" noProof="0"/>
              <a:t>Level five</a:t>
            </a:r>
          </a:p>
        </p:txBody>
      </p:sp>
    </p:spTree>
    <p:extLst>
      <p:ext uri="{BB962C8B-B14F-4D97-AF65-F5344CB8AC3E}">
        <p14:creationId xmlns:p14="http://schemas.microsoft.com/office/powerpoint/2010/main" val="64485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54DE-F324-184E-BB3A-AD54B5AC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675A7-ADDA-A84A-97AC-3ADEE45B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B38B-6656-A648-ABF5-04B11C75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C115-F13D-2B41-A9C7-8A10FCC62055}" type="datetimeFigureOut">
              <a:rPr lang="en-SE" smtClean="0"/>
              <a:t>2020-11-11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356EC-D29C-F04A-92EC-9B26C8B6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94D54-479A-3E4B-819F-BF5ECC68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7919-3A9F-054E-8539-BD382ED574D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963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7594-D292-9C44-8EA9-4EA8F80B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A13B6-9DC0-1342-8E43-F6A3AB7C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07855-BF1B-3245-8C29-87EACF8F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C115-F13D-2B41-A9C7-8A10FCC62055}" type="datetimeFigureOut">
              <a:rPr lang="en-SE" smtClean="0"/>
              <a:t>2020-11-11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B49E5-35D5-A446-81A8-53D923F1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D9C4B-A28E-E94D-9A41-2B100393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7919-3A9F-054E-8539-BD382ED574D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7189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1E4C-E5CE-D54A-872C-D5D5254C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5558E-F2FB-2C47-B00C-472217AF3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47BBF-7816-F044-965E-B37F3DE3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B2011-F4CC-AC4B-9765-C3A34522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C115-F13D-2B41-A9C7-8A10FCC62055}" type="datetimeFigureOut">
              <a:rPr lang="en-SE" smtClean="0"/>
              <a:t>2020-11-11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0C4C8-16FE-C549-B925-427FD40F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40B4F-9F17-0B4C-A940-868E03CB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7919-3A9F-054E-8539-BD382ED574D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2551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CE3B-B6F5-0840-A211-63187727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A144F-D0EB-FC4F-AA50-E52892BFF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3E28B-53C5-D246-92BA-314DA0DB9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FC655-5706-A84B-9E15-E47E8D46E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35197-BC3E-4744-8FEF-A63C51F7B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8DD91-736E-B74D-8FA0-9E9C9BDD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C115-F13D-2B41-A9C7-8A10FCC62055}" type="datetimeFigureOut">
              <a:rPr lang="en-SE" smtClean="0"/>
              <a:t>2020-11-11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5FE20-CF1F-CC49-8D80-1CE39E06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97698-7F53-2E44-A17C-DB621A6D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7919-3A9F-054E-8539-BD382ED574D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4557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4BC0-4D5F-F248-844B-A4C27DC6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8C915-D7FE-1F4B-B9BA-D2A975E0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C115-F13D-2B41-A9C7-8A10FCC62055}" type="datetimeFigureOut">
              <a:rPr lang="en-SE" smtClean="0"/>
              <a:t>2020-11-11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BD061-AA74-1B4F-8698-F2287C27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48DB1-681C-C944-84FB-4B620079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7919-3A9F-054E-8539-BD382ED574D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1847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0EEDC-9517-8444-9E13-B9CFA745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C115-F13D-2B41-A9C7-8A10FCC62055}" type="datetimeFigureOut">
              <a:rPr lang="en-SE" smtClean="0"/>
              <a:t>2020-11-11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0E508-9FF1-FD46-B280-4ECDF206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0414A-0EA4-8845-B4DC-84F80AB6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7919-3A9F-054E-8539-BD382ED574D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533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8693-5F4A-DA43-8520-B787857B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4533A-D218-CE49-8B4D-FE76C108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73C53-99E1-6842-8971-0F78B09CF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363F7-A130-1545-8351-646A0716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C115-F13D-2B41-A9C7-8A10FCC62055}" type="datetimeFigureOut">
              <a:rPr lang="en-SE" smtClean="0"/>
              <a:t>2020-11-11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69C5-8335-5B4A-9B65-BB33F7A4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90079-89B5-384A-A648-0B62D09C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7919-3A9F-054E-8539-BD382ED574D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734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28A1-7A6B-774C-8F24-8107FBB3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9D3B1-E778-ED4F-BBAF-4164930F6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5FD16-2910-F145-8E12-ECE8FCC03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65BB4-F9F0-BC43-9721-A37EDF0B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C115-F13D-2B41-A9C7-8A10FCC62055}" type="datetimeFigureOut">
              <a:rPr lang="en-SE" smtClean="0"/>
              <a:t>2020-11-11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8A0B5-1451-1B48-8E2D-CAC42876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974A1-685E-E942-8A27-2D5F0F2F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7919-3A9F-054E-8539-BD382ED574D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1439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D9D3A-176D-B84E-BE87-6C365444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790E-0B51-424B-B57D-942E7FC29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A27E-82B0-174A-B680-5C079A50C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0C115-F13D-2B41-A9C7-8A10FCC62055}" type="datetimeFigureOut">
              <a:rPr lang="en-SE" smtClean="0"/>
              <a:t>2020-11-11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1553-99A6-454F-BAA8-3F6E62469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6E28F-EC9D-D140-BD57-AEF1E1E14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F7919-3A9F-054E-8539-BD382ED574D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825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ubrik 3">
            <a:extLst>
              <a:ext uri="{FF2B5EF4-FFF2-40B4-BE49-F238E27FC236}">
                <a16:creationId xmlns:a16="http://schemas.microsoft.com/office/drawing/2014/main" id="{98F9073C-3609-3E44-A7EC-98A6F557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20" y="1250479"/>
            <a:ext cx="10799888" cy="880197"/>
          </a:xfrm>
        </p:spPr>
        <p:txBody>
          <a:bodyPr/>
          <a:lstStyle/>
          <a:p>
            <a:pPr algn="r"/>
            <a:r>
              <a:rPr lang="en-GB" sz="3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Compiling time series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943477AA-47EF-2745-9749-935BAD3A2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0" t="5971" r="2564" b="13362"/>
          <a:stretch/>
        </p:blipFill>
        <p:spPr>
          <a:xfrm>
            <a:off x="-1" y="0"/>
            <a:ext cx="3646449" cy="6858000"/>
          </a:xfrm>
          <a:prstGeom prst="rect">
            <a:avLst/>
          </a:prstGeom>
          <a:ln w="19050">
            <a:noFill/>
          </a:ln>
        </p:spPr>
      </p:pic>
      <p:sp>
        <p:nvSpPr>
          <p:cNvPr id="10" name="Rubrik 3">
            <a:extLst>
              <a:ext uri="{FF2B5EF4-FFF2-40B4-BE49-F238E27FC236}">
                <a16:creationId xmlns:a16="http://schemas.microsoft.com/office/drawing/2014/main" id="{3BD993A5-0744-2243-8F51-BF97D26675E7}"/>
              </a:ext>
            </a:extLst>
          </p:cNvPr>
          <p:cNvSpPr txBox="1">
            <a:spLocks/>
          </p:cNvSpPr>
          <p:nvPr/>
        </p:nvSpPr>
        <p:spPr>
          <a:xfrm>
            <a:off x="1559496" y="3321683"/>
            <a:ext cx="720080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1970-</a:t>
            </a:r>
          </a:p>
        </p:txBody>
      </p:sp>
      <p:sp>
        <p:nvSpPr>
          <p:cNvPr id="12" name="Rubrik 3">
            <a:extLst>
              <a:ext uri="{FF2B5EF4-FFF2-40B4-BE49-F238E27FC236}">
                <a16:creationId xmlns:a16="http://schemas.microsoft.com/office/drawing/2014/main" id="{DBCF5448-F9F4-6D46-87A5-4A0B98D139FB}"/>
              </a:ext>
            </a:extLst>
          </p:cNvPr>
          <p:cNvSpPr txBox="1">
            <a:spLocks/>
          </p:cNvSpPr>
          <p:nvPr/>
        </p:nvSpPr>
        <p:spPr>
          <a:xfrm>
            <a:off x="1235448" y="5165005"/>
            <a:ext cx="720080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1963-</a:t>
            </a:r>
          </a:p>
        </p:txBody>
      </p:sp>
      <p:sp>
        <p:nvSpPr>
          <p:cNvPr id="14" name="Rubrik 3">
            <a:extLst>
              <a:ext uri="{FF2B5EF4-FFF2-40B4-BE49-F238E27FC236}">
                <a16:creationId xmlns:a16="http://schemas.microsoft.com/office/drawing/2014/main" id="{6626DD6C-89CD-A243-BD68-A3F72ED10555}"/>
              </a:ext>
            </a:extLst>
          </p:cNvPr>
          <p:cNvSpPr txBox="1">
            <a:spLocks/>
          </p:cNvSpPr>
          <p:nvPr/>
        </p:nvSpPr>
        <p:spPr>
          <a:xfrm>
            <a:off x="1235448" y="3819949"/>
            <a:ext cx="720080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1977-</a:t>
            </a:r>
          </a:p>
        </p:txBody>
      </p:sp>
      <p:sp>
        <p:nvSpPr>
          <p:cNvPr id="15" name="Rubrik 3">
            <a:extLst>
              <a:ext uri="{FF2B5EF4-FFF2-40B4-BE49-F238E27FC236}">
                <a16:creationId xmlns:a16="http://schemas.microsoft.com/office/drawing/2014/main" id="{3B4174A7-2947-644C-A999-522DB8C5B611}"/>
              </a:ext>
            </a:extLst>
          </p:cNvPr>
          <p:cNvSpPr txBox="1">
            <a:spLocks/>
          </p:cNvSpPr>
          <p:nvPr/>
        </p:nvSpPr>
        <p:spPr>
          <a:xfrm>
            <a:off x="2881636" y="3218953"/>
            <a:ext cx="720080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1977-</a:t>
            </a:r>
          </a:p>
        </p:txBody>
      </p:sp>
      <p:sp>
        <p:nvSpPr>
          <p:cNvPr id="17" name="Rubrik 3">
            <a:extLst>
              <a:ext uri="{FF2B5EF4-FFF2-40B4-BE49-F238E27FC236}">
                <a16:creationId xmlns:a16="http://schemas.microsoft.com/office/drawing/2014/main" id="{535482DC-5D21-DA45-A2B8-4ED434A1E36C}"/>
              </a:ext>
            </a:extLst>
          </p:cNvPr>
          <p:cNvSpPr txBox="1">
            <a:spLocks/>
          </p:cNvSpPr>
          <p:nvPr/>
        </p:nvSpPr>
        <p:spPr>
          <a:xfrm>
            <a:off x="1267322" y="4686984"/>
            <a:ext cx="720080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1971-</a:t>
            </a:r>
          </a:p>
        </p:txBody>
      </p:sp>
      <p:sp>
        <p:nvSpPr>
          <p:cNvPr id="18" name="Rubrik 3">
            <a:extLst>
              <a:ext uri="{FF2B5EF4-FFF2-40B4-BE49-F238E27FC236}">
                <a16:creationId xmlns:a16="http://schemas.microsoft.com/office/drawing/2014/main" id="{10F47B43-C35C-B544-AEC8-4D21A287AB2D}"/>
              </a:ext>
            </a:extLst>
          </p:cNvPr>
          <p:cNvSpPr txBox="1">
            <a:spLocks/>
          </p:cNvSpPr>
          <p:nvPr/>
        </p:nvSpPr>
        <p:spPr>
          <a:xfrm>
            <a:off x="1127448" y="4229965"/>
            <a:ext cx="1110364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1991-2004</a:t>
            </a:r>
          </a:p>
        </p:txBody>
      </p:sp>
      <p:sp>
        <p:nvSpPr>
          <p:cNvPr id="19" name="Rubrik 3">
            <a:extLst>
              <a:ext uri="{FF2B5EF4-FFF2-40B4-BE49-F238E27FC236}">
                <a16:creationId xmlns:a16="http://schemas.microsoft.com/office/drawing/2014/main" id="{B8969663-5179-C34F-B8CE-6405C9C2BE9C}"/>
              </a:ext>
            </a:extLst>
          </p:cNvPr>
          <p:cNvSpPr txBox="1">
            <a:spLocks/>
          </p:cNvSpPr>
          <p:nvPr/>
        </p:nvSpPr>
        <p:spPr>
          <a:xfrm>
            <a:off x="2100976" y="5913699"/>
            <a:ext cx="720080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2003-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A8BA51-7FAC-C542-9AB3-824ECFFC8BA5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347442" y="2124860"/>
            <a:ext cx="408274" cy="26431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ubrik 3">
            <a:extLst>
              <a:ext uri="{FF2B5EF4-FFF2-40B4-BE49-F238E27FC236}">
                <a16:creationId xmlns:a16="http://schemas.microsoft.com/office/drawing/2014/main" id="{FFF6FCA3-8C48-9844-8041-9D0DB56C174B}"/>
              </a:ext>
            </a:extLst>
          </p:cNvPr>
          <p:cNvSpPr txBox="1">
            <a:spLocks/>
          </p:cNvSpPr>
          <p:nvPr/>
        </p:nvSpPr>
        <p:spPr>
          <a:xfrm>
            <a:off x="1987402" y="1860991"/>
            <a:ext cx="720080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1985-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A0EABC-5A13-4949-B1E7-6D55F8B13DD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2881636" y="3482822"/>
            <a:ext cx="360040" cy="50403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681D90-6819-F548-A5C4-E885A7FC0E47}"/>
              </a:ext>
            </a:extLst>
          </p:cNvPr>
          <p:cNvCxnSpPr>
            <a:cxnSpLocks/>
          </p:cNvCxnSpPr>
          <p:nvPr/>
        </p:nvCxnSpPr>
        <p:spPr>
          <a:xfrm>
            <a:off x="1919536" y="3558434"/>
            <a:ext cx="464031" cy="26838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745926-8DED-804B-8217-346CE289F532}"/>
              </a:ext>
            </a:extLst>
          </p:cNvPr>
          <p:cNvCxnSpPr>
            <a:cxnSpLocks/>
          </p:cNvCxnSpPr>
          <p:nvPr/>
        </p:nvCxnSpPr>
        <p:spPr>
          <a:xfrm>
            <a:off x="1955528" y="3949370"/>
            <a:ext cx="562426" cy="701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4C362E-D17C-8D48-A44A-E824F55EF6B1}"/>
              </a:ext>
            </a:extLst>
          </p:cNvPr>
          <p:cNvCxnSpPr>
            <a:cxnSpLocks/>
          </p:cNvCxnSpPr>
          <p:nvPr/>
        </p:nvCxnSpPr>
        <p:spPr>
          <a:xfrm>
            <a:off x="2217866" y="4366452"/>
            <a:ext cx="300088" cy="17726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D242CA-7400-9B40-A2B5-6D3545E1D0DF}"/>
              </a:ext>
            </a:extLst>
          </p:cNvPr>
          <p:cNvCxnSpPr>
            <a:cxnSpLocks/>
          </p:cNvCxnSpPr>
          <p:nvPr/>
        </p:nvCxnSpPr>
        <p:spPr>
          <a:xfrm flipV="1">
            <a:off x="1979488" y="4788578"/>
            <a:ext cx="257253" cy="3672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A6366A-5DB3-B54C-BC0B-BFE25576F874}"/>
              </a:ext>
            </a:extLst>
          </p:cNvPr>
          <p:cNvCxnSpPr>
            <a:cxnSpLocks/>
          </p:cNvCxnSpPr>
          <p:nvPr/>
        </p:nvCxnSpPr>
        <p:spPr>
          <a:xfrm>
            <a:off x="1960613" y="5287173"/>
            <a:ext cx="147501" cy="3494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5CF3EE-7327-C546-B63F-D976B56C6007}"/>
              </a:ext>
            </a:extLst>
          </p:cNvPr>
          <p:cNvCxnSpPr>
            <a:cxnSpLocks/>
          </p:cNvCxnSpPr>
          <p:nvPr/>
        </p:nvCxnSpPr>
        <p:spPr>
          <a:xfrm>
            <a:off x="1823223" y="5945461"/>
            <a:ext cx="299010" cy="8430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42A096-FAE9-D14C-927D-DD1B1E0F03DB}"/>
              </a:ext>
            </a:extLst>
          </p:cNvPr>
          <p:cNvCxnSpPr>
            <a:cxnSpLocks/>
          </p:cNvCxnSpPr>
          <p:nvPr/>
        </p:nvCxnSpPr>
        <p:spPr>
          <a:xfrm>
            <a:off x="3090473" y="4106150"/>
            <a:ext cx="54622" cy="38768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latshållare för innehåll 4">
            <a:extLst>
              <a:ext uri="{FF2B5EF4-FFF2-40B4-BE49-F238E27FC236}">
                <a16:creationId xmlns:a16="http://schemas.microsoft.com/office/drawing/2014/main" id="{F7FEC356-4D3F-1243-BFF5-A60C19E97C85}"/>
              </a:ext>
            </a:extLst>
          </p:cNvPr>
          <p:cNvSpPr txBox="1">
            <a:spLocks/>
          </p:cNvSpPr>
          <p:nvPr/>
        </p:nvSpPr>
        <p:spPr>
          <a:xfrm>
            <a:off x="6581915" y="1967948"/>
            <a:ext cx="4986694" cy="44825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1000"/>
              </a:spcBef>
              <a:buSzPct val="9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313" indent="-21907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SzPct val="90000"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8313" indent="-21907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SzPct val="90000"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8313" indent="-21907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SzPct val="90000"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8313" indent="-21907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SzPct val="90000"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Boxes indicate catch-years, note that “birth years” or cohorts extend up to &gt;10 years prior to the first catch year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Numbers in blue estimation of # of sampled individuals.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Each individual has about 1-9 back-calculated lengths, depending on how old it was when caught 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Large sample sizes! Can detect small changes</a:t>
            </a:r>
          </a:p>
        </p:txBody>
      </p:sp>
      <p:sp>
        <p:nvSpPr>
          <p:cNvPr id="46" name="Rubrik 3">
            <a:extLst>
              <a:ext uri="{FF2B5EF4-FFF2-40B4-BE49-F238E27FC236}">
                <a16:creationId xmlns:a16="http://schemas.microsoft.com/office/drawing/2014/main" id="{168A4987-A38E-7341-8DFE-AD866504A698}"/>
              </a:ext>
            </a:extLst>
          </p:cNvPr>
          <p:cNvSpPr txBox="1">
            <a:spLocks/>
          </p:cNvSpPr>
          <p:nvPr/>
        </p:nvSpPr>
        <p:spPr>
          <a:xfrm>
            <a:off x="2589913" y="4493834"/>
            <a:ext cx="1110364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1991-2006</a:t>
            </a:r>
          </a:p>
        </p:txBody>
      </p:sp>
      <p:sp>
        <p:nvSpPr>
          <p:cNvPr id="24" name="Rubrik 3">
            <a:extLst>
              <a:ext uri="{FF2B5EF4-FFF2-40B4-BE49-F238E27FC236}">
                <a16:creationId xmlns:a16="http://schemas.microsoft.com/office/drawing/2014/main" id="{2B950BC3-08B9-9048-A2EA-90702BBC12EB}"/>
              </a:ext>
            </a:extLst>
          </p:cNvPr>
          <p:cNvSpPr txBox="1">
            <a:spLocks/>
          </p:cNvSpPr>
          <p:nvPr/>
        </p:nvSpPr>
        <p:spPr>
          <a:xfrm>
            <a:off x="1148923" y="3041618"/>
            <a:ext cx="1541225" cy="26386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0" i="1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~10k</a:t>
            </a:r>
          </a:p>
        </p:txBody>
      </p:sp>
      <p:sp>
        <p:nvSpPr>
          <p:cNvPr id="25" name="Rubrik 3">
            <a:extLst>
              <a:ext uri="{FF2B5EF4-FFF2-40B4-BE49-F238E27FC236}">
                <a16:creationId xmlns:a16="http://schemas.microsoft.com/office/drawing/2014/main" id="{D37E0C5A-B82E-4F45-AFDC-BBB82C187BD2}"/>
              </a:ext>
            </a:extLst>
          </p:cNvPr>
          <p:cNvSpPr txBox="1">
            <a:spLocks/>
          </p:cNvSpPr>
          <p:nvPr/>
        </p:nvSpPr>
        <p:spPr>
          <a:xfrm>
            <a:off x="1612954" y="1586344"/>
            <a:ext cx="1541225" cy="26386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0" i="1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~7000</a:t>
            </a:r>
          </a:p>
        </p:txBody>
      </p:sp>
      <p:sp>
        <p:nvSpPr>
          <p:cNvPr id="26" name="Rubrik 3">
            <a:extLst>
              <a:ext uri="{FF2B5EF4-FFF2-40B4-BE49-F238E27FC236}">
                <a16:creationId xmlns:a16="http://schemas.microsoft.com/office/drawing/2014/main" id="{A354906C-6D1C-C640-A067-3D3031106DF3}"/>
              </a:ext>
            </a:extLst>
          </p:cNvPr>
          <p:cNvSpPr txBox="1">
            <a:spLocks/>
          </p:cNvSpPr>
          <p:nvPr/>
        </p:nvSpPr>
        <p:spPr>
          <a:xfrm>
            <a:off x="824875" y="4928370"/>
            <a:ext cx="1541225" cy="26386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0" i="1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~11.5k</a:t>
            </a:r>
          </a:p>
        </p:txBody>
      </p:sp>
      <p:sp>
        <p:nvSpPr>
          <p:cNvPr id="29" name="Rubrik 3">
            <a:extLst>
              <a:ext uri="{FF2B5EF4-FFF2-40B4-BE49-F238E27FC236}">
                <a16:creationId xmlns:a16="http://schemas.microsoft.com/office/drawing/2014/main" id="{10737839-F241-C346-AE03-B97759DB7975}"/>
              </a:ext>
            </a:extLst>
          </p:cNvPr>
          <p:cNvSpPr txBox="1">
            <a:spLocks/>
          </p:cNvSpPr>
          <p:nvPr/>
        </p:nvSpPr>
        <p:spPr>
          <a:xfrm>
            <a:off x="2319860" y="4779471"/>
            <a:ext cx="1541225" cy="26386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0" i="1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~4.5k</a:t>
            </a:r>
          </a:p>
        </p:txBody>
      </p:sp>
      <p:sp>
        <p:nvSpPr>
          <p:cNvPr id="30" name="Rubrik 3">
            <a:extLst>
              <a:ext uri="{FF2B5EF4-FFF2-40B4-BE49-F238E27FC236}">
                <a16:creationId xmlns:a16="http://schemas.microsoft.com/office/drawing/2014/main" id="{F4B8621E-BAFD-8B46-9F18-04DA799A9F65}"/>
              </a:ext>
            </a:extLst>
          </p:cNvPr>
          <p:cNvSpPr txBox="1">
            <a:spLocks/>
          </p:cNvSpPr>
          <p:nvPr/>
        </p:nvSpPr>
        <p:spPr>
          <a:xfrm>
            <a:off x="2397686" y="2916451"/>
            <a:ext cx="1541225" cy="26386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0" i="1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~8.6k</a:t>
            </a:r>
          </a:p>
        </p:txBody>
      </p:sp>
      <p:sp>
        <p:nvSpPr>
          <p:cNvPr id="31" name="Rubrik 3">
            <a:extLst>
              <a:ext uri="{FF2B5EF4-FFF2-40B4-BE49-F238E27FC236}">
                <a16:creationId xmlns:a16="http://schemas.microsoft.com/office/drawing/2014/main" id="{E84DBCC7-C5B9-914C-B215-88E21FA24757}"/>
              </a:ext>
            </a:extLst>
          </p:cNvPr>
          <p:cNvSpPr txBox="1">
            <a:spLocks/>
          </p:cNvSpPr>
          <p:nvPr/>
        </p:nvSpPr>
        <p:spPr>
          <a:xfrm>
            <a:off x="788883" y="3563366"/>
            <a:ext cx="1541225" cy="26386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0" i="1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~10k</a:t>
            </a:r>
          </a:p>
        </p:txBody>
      </p:sp>
      <p:sp>
        <p:nvSpPr>
          <p:cNvPr id="32" name="Rubrik 3">
            <a:extLst>
              <a:ext uri="{FF2B5EF4-FFF2-40B4-BE49-F238E27FC236}">
                <a16:creationId xmlns:a16="http://schemas.microsoft.com/office/drawing/2014/main" id="{7CE8717D-9AAB-F24C-BB17-A458B1A6CB43}"/>
              </a:ext>
            </a:extLst>
          </p:cNvPr>
          <p:cNvSpPr txBox="1">
            <a:spLocks/>
          </p:cNvSpPr>
          <p:nvPr/>
        </p:nvSpPr>
        <p:spPr>
          <a:xfrm>
            <a:off x="0" y="4236280"/>
            <a:ext cx="1541225" cy="26386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0" i="1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~2.5k</a:t>
            </a:r>
          </a:p>
        </p:txBody>
      </p:sp>
      <p:sp>
        <p:nvSpPr>
          <p:cNvPr id="34" name="Rubrik 3">
            <a:extLst>
              <a:ext uri="{FF2B5EF4-FFF2-40B4-BE49-F238E27FC236}">
                <a16:creationId xmlns:a16="http://schemas.microsoft.com/office/drawing/2014/main" id="{A5AEB126-4602-174C-BCF7-6B05CD1194FE}"/>
              </a:ext>
            </a:extLst>
          </p:cNvPr>
          <p:cNvSpPr txBox="1">
            <a:spLocks/>
          </p:cNvSpPr>
          <p:nvPr/>
        </p:nvSpPr>
        <p:spPr>
          <a:xfrm>
            <a:off x="1627362" y="5637765"/>
            <a:ext cx="1541225" cy="26386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0" i="1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~3.5k</a:t>
            </a:r>
          </a:p>
        </p:txBody>
      </p:sp>
      <p:sp>
        <p:nvSpPr>
          <p:cNvPr id="36" name="Rubrik 3">
            <a:extLst>
              <a:ext uri="{FF2B5EF4-FFF2-40B4-BE49-F238E27FC236}">
                <a16:creationId xmlns:a16="http://schemas.microsoft.com/office/drawing/2014/main" id="{DC3806B6-CEEA-8B45-B232-A410F0F46367}"/>
              </a:ext>
            </a:extLst>
          </p:cNvPr>
          <p:cNvSpPr txBox="1">
            <a:spLocks/>
          </p:cNvSpPr>
          <p:nvPr/>
        </p:nvSpPr>
        <p:spPr>
          <a:xfrm>
            <a:off x="211952" y="4688117"/>
            <a:ext cx="1541225" cy="26386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0" i="1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~10k</a:t>
            </a:r>
          </a:p>
        </p:txBody>
      </p:sp>
    </p:spTree>
    <p:extLst>
      <p:ext uri="{BB962C8B-B14F-4D97-AF65-F5344CB8AC3E}">
        <p14:creationId xmlns:p14="http://schemas.microsoft.com/office/powerpoint/2010/main" val="377101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ubrik 3">
            <a:extLst>
              <a:ext uri="{FF2B5EF4-FFF2-40B4-BE49-F238E27FC236}">
                <a16:creationId xmlns:a16="http://schemas.microsoft.com/office/drawing/2014/main" id="{98F9073C-3609-3E44-A7EC-98A6F557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20" y="1250479"/>
            <a:ext cx="10799888" cy="880197"/>
          </a:xfrm>
        </p:spPr>
        <p:txBody>
          <a:bodyPr/>
          <a:lstStyle/>
          <a:p>
            <a:pPr algn="r"/>
            <a:r>
              <a:rPr lang="en-GB" sz="3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Compiling time series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943477AA-47EF-2745-9749-935BAD3A2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0" t="5971" r="2564" b="13362"/>
          <a:stretch/>
        </p:blipFill>
        <p:spPr>
          <a:xfrm>
            <a:off x="-1" y="0"/>
            <a:ext cx="3646449" cy="6858000"/>
          </a:xfrm>
          <a:prstGeom prst="rect">
            <a:avLst/>
          </a:prstGeom>
          <a:ln w="19050">
            <a:noFill/>
          </a:ln>
        </p:spPr>
      </p:pic>
      <p:sp>
        <p:nvSpPr>
          <p:cNvPr id="10" name="Rubrik 3">
            <a:extLst>
              <a:ext uri="{FF2B5EF4-FFF2-40B4-BE49-F238E27FC236}">
                <a16:creationId xmlns:a16="http://schemas.microsoft.com/office/drawing/2014/main" id="{3BD993A5-0744-2243-8F51-BF97D26675E7}"/>
              </a:ext>
            </a:extLst>
          </p:cNvPr>
          <p:cNvSpPr txBox="1">
            <a:spLocks/>
          </p:cNvSpPr>
          <p:nvPr/>
        </p:nvSpPr>
        <p:spPr>
          <a:xfrm>
            <a:off x="1559496" y="3321683"/>
            <a:ext cx="720080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1970-</a:t>
            </a:r>
          </a:p>
        </p:txBody>
      </p:sp>
      <p:sp>
        <p:nvSpPr>
          <p:cNvPr id="12" name="Rubrik 3">
            <a:extLst>
              <a:ext uri="{FF2B5EF4-FFF2-40B4-BE49-F238E27FC236}">
                <a16:creationId xmlns:a16="http://schemas.microsoft.com/office/drawing/2014/main" id="{DBCF5448-F9F4-6D46-87A5-4A0B98D139FB}"/>
              </a:ext>
            </a:extLst>
          </p:cNvPr>
          <p:cNvSpPr txBox="1">
            <a:spLocks/>
          </p:cNvSpPr>
          <p:nvPr/>
        </p:nvSpPr>
        <p:spPr>
          <a:xfrm>
            <a:off x="1235448" y="5165005"/>
            <a:ext cx="720080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1963-</a:t>
            </a:r>
          </a:p>
        </p:txBody>
      </p:sp>
      <p:sp>
        <p:nvSpPr>
          <p:cNvPr id="14" name="Rubrik 3">
            <a:extLst>
              <a:ext uri="{FF2B5EF4-FFF2-40B4-BE49-F238E27FC236}">
                <a16:creationId xmlns:a16="http://schemas.microsoft.com/office/drawing/2014/main" id="{6626DD6C-89CD-A243-BD68-A3F72ED10555}"/>
              </a:ext>
            </a:extLst>
          </p:cNvPr>
          <p:cNvSpPr txBox="1">
            <a:spLocks/>
          </p:cNvSpPr>
          <p:nvPr/>
        </p:nvSpPr>
        <p:spPr>
          <a:xfrm>
            <a:off x="1235448" y="3819949"/>
            <a:ext cx="720080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1977-</a:t>
            </a:r>
          </a:p>
        </p:txBody>
      </p:sp>
      <p:sp>
        <p:nvSpPr>
          <p:cNvPr id="15" name="Rubrik 3">
            <a:extLst>
              <a:ext uri="{FF2B5EF4-FFF2-40B4-BE49-F238E27FC236}">
                <a16:creationId xmlns:a16="http://schemas.microsoft.com/office/drawing/2014/main" id="{3B4174A7-2947-644C-A999-522DB8C5B611}"/>
              </a:ext>
            </a:extLst>
          </p:cNvPr>
          <p:cNvSpPr txBox="1">
            <a:spLocks/>
          </p:cNvSpPr>
          <p:nvPr/>
        </p:nvSpPr>
        <p:spPr>
          <a:xfrm>
            <a:off x="2881636" y="3218953"/>
            <a:ext cx="720080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1977-</a:t>
            </a:r>
          </a:p>
        </p:txBody>
      </p:sp>
      <p:sp>
        <p:nvSpPr>
          <p:cNvPr id="17" name="Rubrik 3">
            <a:extLst>
              <a:ext uri="{FF2B5EF4-FFF2-40B4-BE49-F238E27FC236}">
                <a16:creationId xmlns:a16="http://schemas.microsoft.com/office/drawing/2014/main" id="{535482DC-5D21-DA45-A2B8-4ED434A1E36C}"/>
              </a:ext>
            </a:extLst>
          </p:cNvPr>
          <p:cNvSpPr txBox="1">
            <a:spLocks/>
          </p:cNvSpPr>
          <p:nvPr/>
        </p:nvSpPr>
        <p:spPr>
          <a:xfrm>
            <a:off x="1267322" y="4686984"/>
            <a:ext cx="720080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1971-</a:t>
            </a:r>
          </a:p>
        </p:txBody>
      </p:sp>
      <p:sp>
        <p:nvSpPr>
          <p:cNvPr id="18" name="Rubrik 3">
            <a:extLst>
              <a:ext uri="{FF2B5EF4-FFF2-40B4-BE49-F238E27FC236}">
                <a16:creationId xmlns:a16="http://schemas.microsoft.com/office/drawing/2014/main" id="{10F47B43-C35C-B544-AEC8-4D21A287AB2D}"/>
              </a:ext>
            </a:extLst>
          </p:cNvPr>
          <p:cNvSpPr txBox="1">
            <a:spLocks/>
          </p:cNvSpPr>
          <p:nvPr/>
        </p:nvSpPr>
        <p:spPr>
          <a:xfrm>
            <a:off x="1127448" y="4229965"/>
            <a:ext cx="1110364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1991-2004</a:t>
            </a:r>
          </a:p>
        </p:txBody>
      </p:sp>
      <p:sp>
        <p:nvSpPr>
          <p:cNvPr id="19" name="Rubrik 3">
            <a:extLst>
              <a:ext uri="{FF2B5EF4-FFF2-40B4-BE49-F238E27FC236}">
                <a16:creationId xmlns:a16="http://schemas.microsoft.com/office/drawing/2014/main" id="{B8969663-5179-C34F-B8CE-6405C9C2BE9C}"/>
              </a:ext>
            </a:extLst>
          </p:cNvPr>
          <p:cNvSpPr txBox="1">
            <a:spLocks/>
          </p:cNvSpPr>
          <p:nvPr/>
        </p:nvSpPr>
        <p:spPr>
          <a:xfrm>
            <a:off x="2100976" y="5913699"/>
            <a:ext cx="720080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2003-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A8BA51-7FAC-C542-9AB3-824ECFFC8BA5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347442" y="2124860"/>
            <a:ext cx="408274" cy="26431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ubrik 3">
            <a:extLst>
              <a:ext uri="{FF2B5EF4-FFF2-40B4-BE49-F238E27FC236}">
                <a16:creationId xmlns:a16="http://schemas.microsoft.com/office/drawing/2014/main" id="{FFF6FCA3-8C48-9844-8041-9D0DB56C174B}"/>
              </a:ext>
            </a:extLst>
          </p:cNvPr>
          <p:cNvSpPr txBox="1">
            <a:spLocks/>
          </p:cNvSpPr>
          <p:nvPr/>
        </p:nvSpPr>
        <p:spPr>
          <a:xfrm>
            <a:off x="1987402" y="1860991"/>
            <a:ext cx="720080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1985-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A0EABC-5A13-4949-B1E7-6D55F8B13DD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2881636" y="3482822"/>
            <a:ext cx="360040" cy="50403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681D90-6819-F548-A5C4-E885A7FC0E47}"/>
              </a:ext>
            </a:extLst>
          </p:cNvPr>
          <p:cNvCxnSpPr>
            <a:cxnSpLocks/>
          </p:cNvCxnSpPr>
          <p:nvPr/>
        </p:nvCxnSpPr>
        <p:spPr>
          <a:xfrm>
            <a:off x="1919536" y="3558434"/>
            <a:ext cx="464031" cy="26838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745926-8DED-804B-8217-346CE289F532}"/>
              </a:ext>
            </a:extLst>
          </p:cNvPr>
          <p:cNvCxnSpPr>
            <a:cxnSpLocks/>
          </p:cNvCxnSpPr>
          <p:nvPr/>
        </p:nvCxnSpPr>
        <p:spPr>
          <a:xfrm>
            <a:off x="1955528" y="3949370"/>
            <a:ext cx="562426" cy="701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4C362E-D17C-8D48-A44A-E824F55EF6B1}"/>
              </a:ext>
            </a:extLst>
          </p:cNvPr>
          <p:cNvCxnSpPr>
            <a:cxnSpLocks/>
          </p:cNvCxnSpPr>
          <p:nvPr/>
        </p:nvCxnSpPr>
        <p:spPr>
          <a:xfrm>
            <a:off x="2217866" y="4366452"/>
            <a:ext cx="300088" cy="17726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D242CA-7400-9B40-A2B5-6D3545E1D0DF}"/>
              </a:ext>
            </a:extLst>
          </p:cNvPr>
          <p:cNvCxnSpPr>
            <a:cxnSpLocks/>
          </p:cNvCxnSpPr>
          <p:nvPr/>
        </p:nvCxnSpPr>
        <p:spPr>
          <a:xfrm flipV="1">
            <a:off x="1979488" y="4788578"/>
            <a:ext cx="257253" cy="3672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A6366A-5DB3-B54C-BC0B-BFE25576F874}"/>
              </a:ext>
            </a:extLst>
          </p:cNvPr>
          <p:cNvCxnSpPr>
            <a:cxnSpLocks/>
          </p:cNvCxnSpPr>
          <p:nvPr/>
        </p:nvCxnSpPr>
        <p:spPr>
          <a:xfrm>
            <a:off x="1960613" y="5287173"/>
            <a:ext cx="147501" cy="3494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5CF3EE-7327-C546-B63F-D976B56C6007}"/>
              </a:ext>
            </a:extLst>
          </p:cNvPr>
          <p:cNvCxnSpPr>
            <a:cxnSpLocks/>
          </p:cNvCxnSpPr>
          <p:nvPr/>
        </p:nvCxnSpPr>
        <p:spPr>
          <a:xfrm>
            <a:off x="1823223" y="5945461"/>
            <a:ext cx="299010" cy="8430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42A096-FAE9-D14C-927D-DD1B1E0F03DB}"/>
              </a:ext>
            </a:extLst>
          </p:cNvPr>
          <p:cNvCxnSpPr>
            <a:cxnSpLocks/>
          </p:cNvCxnSpPr>
          <p:nvPr/>
        </p:nvCxnSpPr>
        <p:spPr>
          <a:xfrm>
            <a:off x="3090473" y="4106150"/>
            <a:ext cx="54622" cy="38768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latshållare för innehåll 4">
            <a:extLst>
              <a:ext uri="{FF2B5EF4-FFF2-40B4-BE49-F238E27FC236}">
                <a16:creationId xmlns:a16="http://schemas.microsoft.com/office/drawing/2014/main" id="{F7FEC356-4D3F-1243-BFF5-A60C19E97C85}"/>
              </a:ext>
            </a:extLst>
          </p:cNvPr>
          <p:cNvSpPr txBox="1">
            <a:spLocks/>
          </p:cNvSpPr>
          <p:nvPr/>
        </p:nvSpPr>
        <p:spPr>
          <a:xfrm>
            <a:off x="7680175" y="2281690"/>
            <a:ext cx="3888433" cy="36485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1000"/>
              </a:spcBef>
              <a:buSzPct val="9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313" indent="-21907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SzPct val="90000"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8313" indent="-21907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SzPct val="90000"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8313" indent="-21907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SzPct val="90000"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8313" indent="-21907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SzPct val="90000"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Lat and long for selected stations</a:t>
            </a:r>
          </a:p>
        </p:txBody>
      </p:sp>
      <p:sp>
        <p:nvSpPr>
          <p:cNvPr id="46" name="Rubrik 3">
            <a:extLst>
              <a:ext uri="{FF2B5EF4-FFF2-40B4-BE49-F238E27FC236}">
                <a16:creationId xmlns:a16="http://schemas.microsoft.com/office/drawing/2014/main" id="{168A4987-A38E-7341-8DFE-AD866504A698}"/>
              </a:ext>
            </a:extLst>
          </p:cNvPr>
          <p:cNvSpPr txBox="1">
            <a:spLocks/>
          </p:cNvSpPr>
          <p:nvPr/>
        </p:nvSpPr>
        <p:spPr>
          <a:xfrm>
            <a:off x="2589913" y="4493834"/>
            <a:ext cx="1110364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1991-2006</a:t>
            </a:r>
          </a:p>
        </p:txBody>
      </p:sp>
      <p:sp>
        <p:nvSpPr>
          <p:cNvPr id="24" name="Rubrik 3">
            <a:extLst>
              <a:ext uri="{FF2B5EF4-FFF2-40B4-BE49-F238E27FC236}">
                <a16:creationId xmlns:a16="http://schemas.microsoft.com/office/drawing/2014/main" id="{2B950BC3-08B9-9048-A2EA-90702BBC12EB}"/>
              </a:ext>
            </a:extLst>
          </p:cNvPr>
          <p:cNvSpPr txBox="1">
            <a:spLocks/>
          </p:cNvSpPr>
          <p:nvPr/>
        </p:nvSpPr>
        <p:spPr>
          <a:xfrm>
            <a:off x="2471063" y="2950154"/>
            <a:ext cx="1541225" cy="26386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0" i="1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Lat 60, Lon 20</a:t>
            </a:r>
          </a:p>
        </p:txBody>
      </p:sp>
      <p:sp>
        <p:nvSpPr>
          <p:cNvPr id="25" name="Rubrik 3">
            <a:extLst>
              <a:ext uri="{FF2B5EF4-FFF2-40B4-BE49-F238E27FC236}">
                <a16:creationId xmlns:a16="http://schemas.microsoft.com/office/drawing/2014/main" id="{D37E0C5A-B82E-4F45-AFDC-BBB82C187BD2}"/>
              </a:ext>
            </a:extLst>
          </p:cNvPr>
          <p:cNvSpPr txBox="1">
            <a:spLocks/>
          </p:cNvSpPr>
          <p:nvPr/>
        </p:nvSpPr>
        <p:spPr>
          <a:xfrm>
            <a:off x="1612954" y="1586344"/>
            <a:ext cx="1541225" cy="26386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0" i="1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Lat 63, Lon 20</a:t>
            </a:r>
          </a:p>
        </p:txBody>
      </p:sp>
      <p:sp>
        <p:nvSpPr>
          <p:cNvPr id="26" name="Rubrik 3">
            <a:extLst>
              <a:ext uri="{FF2B5EF4-FFF2-40B4-BE49-F238E27FC236}">
                <a16:creationId xmlns:a16="http://schemas.microsoft.com/office/drawing/2014/main" id="{A354906C-6D1C-C640-A067-3D3031106DF3}"/>
              </a:ext>
            </a:extLst>
          </p:cNvPr>
          <p:cNvSpPr txBox="1">
            <a:spLocks/>
          </p:cNvSpPr>
          <p:nvPr/>
        </p:nvSpPr>
        <p:spPr>
          <a:xfrm>
            <a:off x="1690403" y="5634390"/>
            <a:ext cx="1541225" cy="26386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0" i="1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Lat 55, Lon 15</a:t>
            </a:r>
          </a:p>
        </p:txBody>
      </p:sp>
    </p:spTree>
    <p:extLst>
      <p:ext uri="{BB962C8B-B14F-4D97-AF65-F5344CB8AC3E}">
        <p14:creationId xmlns:p14="http://schemas.microsoft.com/office/powerpoint/2010/main" val="41979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DEDA66D-0006-164A-BDA1-53FD4A3C8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68" y="0"/>
            <a:ext cx="6858000" cy="6858000"/>
          </a:xfrm>
          <a:prstGeom prst="rect">
            <a:avLst/>
          </a:prstGeom>
        </p:spPr>
      </p:pic>
      <p:pic>
        <p:nvPicPr>
          <p:cNvPr id="29" name="Picture 28" descr="A close up of a map&#10;&#10;Description automatically generated">
            <a:extLst>
              <a:ext uri="{FF2B5EF4-FFF2-40B4-BE49-F238E27FC236}">
                <a16:creationId xmlns:a16="http://schemas.microsoft.com/office/drawing/2014/main" id="{2B98CA42-6B8F-2345-A278-37DF2E237D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0" t="5971" r="2564" b="13362"/>
          <a:stretch/>
        </p:blipFill>
        <p:spPr>
          <a:xfrm>
            <a:off x="-1" y="0"/>
            <a:ext cx="3646449" cy="6858000"/>
          </a:xfrm>
          <a:prstGeom prst="rect">
            <a:avLst/>
          </a:prstGeom>
          <a:ln w="19050">
            <a:noFill/>
          </a:ln>
        </p:spPr>
      </p:pic>
      <p:sp>
        <p:nvSpPr>
          <p:cNvPr id="30" name="Rubrik 3">
            <a:extLst>
              <a:ext uri="{FF2B5EF4-FFF2-40B4-BE49-F238E27FC236}">
                <a16:creationId xmlns:a16="http://schemas.microsoft.com/office/drawing/2014/main" id="{1B01FF7D-A079-6440-8C9B-197C2E4F6BBF}"/>
              </a:ext>
            </a:extLst>
          </p:cNvPr>
          <p:cNvSpPr txBox="1">
            <a:spLocks/>
          </p:cNvSpPr>
          <p:nvPr/>
        </p:nvSpPr>
        <p:spPr>
          <a:xfrm>
            <a:off x="1559496" y="3321683"/>
            <a:ext cx="720080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1970-</a:t>
            </a:r>
          </a:p>
        </p:txBody>
      </p:sp>
      <p:sp>
        <p:nvSpPr>
          <p:cNvPr id="31" name="Rubrik 3">
            <a:extLst>
              <a:ext uri="{FF2B5EF4-FFF2-40B4-BE49-F238E27FC236}">
                <a16:creationId xmlns:a16="http://schemas.microsoft.com/office/drawing/2014/main" id="{8696B300-82C5-1846-89FF-E0A50F942C75}"/>
              </a:ext>
            </a:extLst>
          </p:cNvPr>
          <p:cNvSpPr txBox="1">
            <a:spLocks/>
          </p:cNvSpPr>
          <p:nvPr/>
        </p:nvSpPr>
        <p:spPr>
          <a:xfrm>
            <a:off x="1235448" y="5165005"/>
            <a:ext cx="720080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1963-</a:t>
            </a:r>
          </a:p>
        </p:txBody>
      </p:sp>
      <p:sp>
        <p:nvSpPr>
          <p:cNvPr id="32" name="Rubrik 3">
            <a:extLst>
              <a:ext uri="{FF2B5EF4-FFF2-40B4-BE49-F238E27FC236}">
                <a16:creationId xmlns:a16="http://schemas.microsoft.com/office/drawing/2014/main" id="{0C8667A3-5AC6-3241-BAED-9E4B748D0352}"/>
              </a:ext>
            </a:extLst>
          </p:cNvPr>
          <p:cNvSpPr txBox="1">
            <a:spLocks/>
          </p:cNvSpPr>
          <p:nvPr/>
        </p:nvSpPr>
        <p:spPr>
          <a:xfrm>
            <a:off x="1235448" y="3819949"/>
            <a:ext cx="720080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1977-</a:t>
            </a:r>
          </a:p>
        </p:txBody>
      </p:sp>
      <p:sp>
        <p:nvSpPr>
          <p:cNvPr id="34" name="Rubrik 3">
            <a:extLst>
              <a:ext uri="{FF2B5EF4-FFF2-40B4-BE49-F238E27FC236}">
                <a16:creationId xmlns:a16="http://schemas.microsoft.com/office/drawing/2014/main" id="{38E7F100-97C3-5241-9C36-8D008CA35447}"/>
              </a:ext>
            </a:extLst>
          </p:cNvPr>
          <p:cNvSpPr txBox="1">
            <a:spLocks/>
          </p:cNvSpPr>
          <p:nvPr/>
        </p:nvSpPr>
        <p:spPr>
          <a:xfrm>
            <a:off x="2881636" y="3218953"/>
            <a:ext cx="720080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1977-</a:t>
            </a:r>
          </a:p>
        </p:txBody>
      </p:sp>
      <p:sp>
        <p:nvSpPr>
          <p:cNvPr id="36" name="Rubrik 3">
            <a:extLst>
              <a:ext uri="{FF2B5EF4-FFF2-40B4-BE49-F238E27FC236}">
                <a16:creationId xmlns:a16="http://schemas.microsoft.com/office/drawing/2014/main" id="{5276B60F-A022-6C42-BCD2-D1EA42C4D49C}"/>
              </a:ext>
            </a:extLst>
          </p:cNvPr>
          <p:cNvSpPr txBox="1">
            <a:spLocks/>
          </p:cNvSpPr>
          <p:nvPr/>
        </p:nvSpPr>
        <p:spPr>
          <a:xfrm>
            <a:off x="1267322" y="4686984"/>
            <a:ext cx="720080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1971-</a:t>
            </a:r>
          </a:p>
        </p:txBody>
      </p:sp>
      <p:sp>
        <p:nvSpPr>
          <p:cNvPr id="38" name="Rubrik 3">
            <a:extLst>
              <a:ext uri="{FF2B5EF4-FFF2-40B4-BE49-F238E27FC236}">
                <a16:creationId xmlns:a16="http://schemas.microsoft.com/office/drawing/2014/main" id="{EC968E1E-0380-DC4E-A35C-8F9D7DFFA412}"/>
              </a:ext>
            </a:extLst>
          </p:cNvPr>
          <p:cNvSpPr txBox="1">
            <a:spLocks/>
          </p:cNvSpPr>
          <p:nvPr/>
        </p:nvSpPr>
        <p:spPr>
          <a:xfrm>
            <a:off x="1127448" y="4229965"/>
            <a:ext cx="1110364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1991-2004</a:t>
            </a:r>
          </a:p>
        </p:txBody>
      </p:sp>
      <p:sp>
        <p:nvSpPr>
          <p:cNvPr id="40" name="Rubrik 3">
            <a:extLst>
              <a:ext uri="{FF2B5EF4-FFF2-40B4-BE49-F238E27FC236}">
                <a16:creationId xmlns:a16="http://schemas.microsoft.com/office/drawing/2014/main" id="{209D7EB9-EA68-7242-81C4-A69BF293326B}"/>
              </a:ext>
            </a:extLst>
          </p:cNvPr>
          <p:cNvSpPr txBox="1">
            <a:spLocks/>
          </p:cNvSpPr>
          <p:nvPr/>
        </p:nvSpPr>
        <p:spPr>
          <a:xfrm>
            <a:off x="2100976" y="5913699"/>
            <a:ext cx="720080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2003-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0B3D16-C320-4445-A6F9-1767EF899C14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2347442" y="2124860"/>
            <a:ext cx="408274" cy="26431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ubrik 3">
            <a:extLst>
              <a:ext uri="{FF2B5EF4-FFF2-40B4-BE49-F238E27FC236}">
                <a16:creationId xmlns:a16="http://schemas.microsoft.com/office/drawing/2014/main" id="{A44669C0-27C5-C54E-9DF6-53B56138BE95}"/>
              </a:ext>
            </a:extLst>
          </p:cNvPr>
          <p:cNvSpPr txBox="1">
            <a:spLocks/>
          </p:cNvSpPr>
          <p:nvPr/>
        </p:nvSpPr>
        <p:spPr>
          <a:xfrm>
            <a:off x="1987402" y="1860991"/>
            <a:ext cx="720080" cy="263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1985-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712C84C-E5C4-B54D-82F4-8AD0AC9974F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2881636" y="3482822"/>
            <a:ext cx="360040" cy="50403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383879A-58D5-6D43-BE38-597ABD2672CA}"/>
              </a:ext>
            </a:extLst>
          </p:cNvPr>
          <p:cNvCxnSpPr>
            <a:cxnSpLocks/>
          </p:cNvCxnSpPr>
          <p:nvPr/>
        </p:nvCxnSpPr>
        <p:spPr>
          <a:xfrm>
            <a:off x="1919536" y="3558434"/>
            <a:ext cx="464031" cy="26838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93E858-7EB8-514F-A093-DD2457D317EF}"/>
              </a:ext>
            </a:extLst>
          </p:cNvPr>
          <p:cNvCxnSpPr>
            <a:cxnSpLocks/>
          </p:cNvCxnSpPr>
          <p:nvPr/>
        </p:nvCxnSpPr>
        <p:spPr>
          <a:xfrm>
            <a:off x="1955528" y="3949370"/>
            <a:ext cx="562426" cy="701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161D586-A30C-6A42-B5DC-3894A3FF356F}"/>
              </a:ext>
            </a:extLst>
          </p:cNvPr>
          <p:cNvCxnSpPr>
            <a:cxnSpLocks/>
          </p:cNvCxnSpPr>
          <p:nvPr/>
        </p:nvCxnSpPr>
        <p:spPr>
          <a:xfrm>
            <a:off x="2217866" y="4366452"/>
            <a:ext cx="300088" cy="17726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F6BFA83-F252-864A-ABAA-999747509550}"/>
              </a:ext>
            </a:extLst>
          </p:cNvPr>
          <p:cNvCxnSpPr>
            <a:cxnSpLocks/>
          </p:cNvCxnSpPr>
          <p:nvPr/>
        </p:nvCxnSpPr>
        <p:spPr>
          <a:xfrm flipV="1">
            <a:off x="1979488" y="4788578"/>
            <a:ext cx="257253" cy="3672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BDB39D-1C86-0540-943B-3D408FD05929}"/>
              </a:ext>
            </a:extLst>
          </p:cNvPr>
          <p:cNvCxnSpPr>
            <a:cxnSpLocks/>
          </p:cNvCxnSpPr>
          <p:nvPr/>
        </p:nvCxnSpPr>
        <p:spPr>
          <a:xfrm>
            <a:off x="1960613" y="5287173"/>
            <a:ext cx="147501" cy="3494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F88370-1123-794C-B3BF-C242778D9A11}"/>
              </a:ext>
            </a:extLst>
          </p:cNvPr>
          <p:cNvCxnSpPr>
            <a:cxnSpLocks/>
          </p:cNvCxnSpPr>
          <p:nvPr/>
        </p:nvCxnSpPr>
        <p:spPr>
          <a:xfrm>
            <a:off x="1823223" y="5945461"/>
            <a:ext cx="299010" cy="8430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325B3D0-81DF-8545-AA79-D386472D1285}"/>
              </a:ext>
            </a:extLst>
          </p:cNvPr>
          <p:cNvCxnSpPr>
            <a:cxnSpLocks/>
          </p:cNvCxnSpPr>
          <p:nvPr/>
        </p:nvCxnSpPr>
        <p:spPr>
          <a:xfrm>
            <a:off x="3090473" y="4106150"/>
            <a:ext cx="54622" cy="387684"/>
          </a:xfrm>
          <a:prstGeom prst="line">
            <a:avLst/>
          </a:prstGeom>
          <a:ln w="19050">
            <a:solidFill>
              <a:srgbClr val="D65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ubrik 3">
            <a:extLst>
              <a:ext uri="{FF2B5EF4-FFF2-40B4-BE49-F238E27FC236}">
                <a16:creationId xmlns:a16="http://schemas.microsoft.com/office/drawing/2014/main" id="{C43A6E93-4D69-4C48-902E-5113A2046FB1}"/>
              </a:ext>
            </a:extLst>
          </p:cNvPr>
          <p:cNvSpPr txBox="1">
            <a:spLocks/>
          </p:cNvSpPr>
          <p:nvPr/>
        </p:nvSpPr>
        <p:spPr>
          <a:xfrm>
            <a:off x="2589913" y="4493834"/>
            <a:ext cx="1110364" cy="263869"/>
          </a:xfrm>
          <a:prstGeom prst="rect">
            <a:avLst/>
          </a:prstGeom>
          <a:solidFill>
            <a:srgbClr val="D65000"/>
          </a:solidFill>
          <a:ln>
            <a:solidFill>
              <a:srgbClr val="D65000"/>
            </a:solidFill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Gill Sans MT" panose="020B0502020104020203" pitchFamily="34" charset="0"/>
              </a:rPr>
              <a:t>1991-2006</a:t>
            </a:r>
          </a:p>
        </p:txBody>
      </p:sp>
    </p:spTree>
    <p:extLst>
      <p:ext uri="{BB962C8B-B14F-4D97-AF65-F5344CB8AC3E}">
        <p14:creationId xmlns:p14="http://schemas.microsoft.com/office/powerpoint/2010/main" val="232274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133</Words>
  <Application>Microsoft Macintosh PowerPoint</Application>
  <PresentationFormat>Widescreen</PresentationFormat>
  <Paragraphs>49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Gill Sans MT</vt:lpstr>
      <vt:lpstr>Wingdings</vt:lpstr>
      <vt:lpstr>Office Theme</vt:lpstr>
      <vt:lpstr>Compiling time series</vt:lpstr>
      <vt:lpstr>Compiling time series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Lindmark</dc:creator>
  <cp:lastModifiedBy>Max Lindmark</cp:lastModifiedBy>
  <cp:revision>7</cp:revision>
  <dcterms:created xsi:type="dcterms:W3CDTF">2020-11-11T07:17:22Z</dcterms:created>
  <dcterms:modified xsi:type="dcterms:W3CDTF">2020-11-11T07:45:03Z</dcterms:modified>
</cp:coreProperties>
</file>