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59039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B56"/>
    <a:srgbClr val="5995C4"/>
    <a:srgbClr val="E5272D"/>
    <a:srgbClr val="CF2A3C"/>
    <a:srgbClr val="1C77B0"/>
    <a:srgbClr val="9DBFDB"/>
    <a:srgbClr val="FF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/>
    <p:restoredTop sz="94694"/>
  </p:normalViewPr>
  <p:slideViewPr>
    <p:cSldViewPr snapToGrid="0" snapToObjects="1" showGuides="1">
      <p:cViewPr>
        <p:scale>
          <a:sx n="400" d="100"/>
          <a:sy n="400" d="100"/>
        </p:scale>
        <p:origin x="160" y="-4448"/>
      </p:cViewPr>
      <p:guideLst>
        <p:guide orient="horz" pos="2160"/>
        <p:guide pos="1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DE50-D61F-E040-810D-3AAF208E5DCC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914D-AC86-8E48-B5F2-A914BC0EA3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3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0263" y="1143000"/>
            <a:ext cx="2657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914D-AC86-8E48-B5F2-A914BC0EA31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25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94" y="1122363"/>
            <a:ext cx="5018326" cy="2387600"/>
          </a:xfrm>
        </p:spPr>
        <p:txBody>
          <a:bodyPr anchor="b"/>
          <a:lstStyle>
            <a:lvl1pPr algn="ctr"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3602038"/>
            <a:ext cx="4427935" cy="1655762"/>
          </a:xfrm>
        </p:spPr>
        <p:txBody>
          <a:bodyPr/>
          <a:lstStyle>
            <a:lvl1pPr marL="0" indent="0" algn="ctr">
              <a:buNone/>
              <a:defRPr sz="1550"/>
            </a:lvl1pPr>
            <a:lvl2pPr marL="295214" indent="0" algn="ctr">
              <a:buNone/>
              <a:defRPr sz="1291"/>
            </a:lvl2pPr>
            <a:lvl3pPr marL="590428" indent="0" algn="ctr">
              <a:buNone/>
              <a:defRPr sz="1162"/>
            </a:lvl3pPr>
            <a:lvl4pPr marL="885642" indent="0" algn="ctr">
              <a:buNone/>
              <a:defRPr sz="1033"/>
            </a:lvl4pPr>
            <a:lvl5pPr marL="1180856" indent="0" algn="ctr">
              <a:buNone/>
              <a:defRPr sz="1033"/>
            </a:lvl5pPr>
            <a:lvl6pPr marL="1476070" indent="0" algn="ctr">
              <a:buNone/>
              <a:defRPr sz="1033"/>
            </a:lvl6pPr>
            <a:lvl7pPr marL="1771284" indent="0" algn="ctr">
              <a:buNone/>
              <a:defRPr sz="1033"/>
            </a:lvl7pPr>
            <a:lvl8pPr marL="2066498" indent="0" algn="ctr">
              <a:buNone/>
              <a:defRPr sz="1033"/>
            </a:lvl8pPr>
            <a:lvl9pPr marL="2361712" indent="0" algn="ctr">
              <a:buNone/>
              <a:defRPr sz="10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9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86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365125"/>
            <a:ext cx="127303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365125"/>
            <a:ext cx="374529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55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75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1709740"/>
            <a:ext cx="5092125" cy="2852737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4589465"/>
            <a:ext cx="5092125" cy="1500187"/>
          </a:xfrm>
        </p:spPr>
        <p:txBody>
          <a:bodyPr/>
          <a:lstStyle>
            <a:lvl1pPr marL="0" indent="0">
              <a:buNone/>
              <a:defRPr sz="1550">
                <a:solidFill>
                  <a:schemeClr val="tx1"/>
                </a:solidFill>
              </a:defRPr>
            </a:lvl1pPr>
            <a:lvl2pPr marL="29521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2pPr>
            <a:lvl3pPr marL="590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3pPr>
            <a:lvl4pPr marL="88564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4pPr>
            <a:lvl5pPr marL="1180856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5pPr>
            <a:lvl6pPr marL="147607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6pPr>
            <a:lvl7pPr marL="1771284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7pPr>
            <a:lvl8pPr marL="206649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8pPr>
            <a:lvl9pPr marL="236171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31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6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365127"/>
            <a:ext cx="50921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1681163"/>
            <a:ext cx="24976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2505075"/>
            <a:ext cx="24976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1681163"/>
            <a:ext cx="25099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2505075"/>
            <a:ext cx="25099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1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97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25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987427"/>
            <a:ext cx="2988856" cy="4873625"/>
          </a:xfrm>
        </p:spPr>
        <p:txBody>
          <a:bodyPr/>
          <a:lstStyle>
            <a:lvl1pPr>
              <a:defRPr sz="2066"/>
            </a:lvl1pPr>
            <a:lvl2pPr>
              <a:defRPr sz="1808"/>
            </a:lvl2pPr>
            <a:lvl3pPr>
              <a:defRPr sz="1550"/>
            </a:lvl3pPr>
            <a:lvl4pPr>
              <a:defRPr sz="1291"/>
            </a:lvl4pPr>
            <a:lvl5pPr>
              <a:defRPr sz="1291"/>
            </a:lvl5pPr>
            <a:lvl6pPr>
              <a:defRPr sz="1291"/>
            </a:lvl6pPr>
            <a:lvl7pPr>
              <a:defRPr sz="1291"/>
            </a:lvl7pPr>
            <a:lvl8pPr>
              <a:defRPr sz="1291"/>
            </a:lvl8pPr>
            <a:lvl9pPr>
              <a:defRPr sz="129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987427"/>
            <a:ext cx="2988856" cy="4873625"/>
          </a:xfrm>
        </p:spPr>
        <p:txBody>
          <a:bodyPr anchor="t"/>
          <a:lstStyle>
            <a:lvl1pPr marL="0" indent="0">
              <a:buNone/>
              <a:defRPr sz="2066"/>
            </a:lvl1pPr>
            <a:lvl2pPr marL="295214" indent="0">
              <a:buNone/>
              <a:defRPr sz="1808"/>
            </a:lvl2pPr>
            <a:lvl3pPr marL="590428" indent="0">
              <a:buNone/>
              <a:defRPr sz="1550"/>
            </a:lvl3pPr>
            <a:lvl4pPr marL="885642" indent="0">
              <a:buNone/>
              <a:defRPr sz="1291"/>
            </a:lvl4pPr>
            <a:lvl5pPr marL="1180856" indent="0">
              <a:buNone/>
              <a:defRPr sz="1291"/>
            </a:lvl5pPr>
            <a:lvl6pPr marL="1476070" indent="0">
              <a:buNone/>
              <a:defRPr sz="1291"/>
            </a:lvl6pPr>
            <a:lvl7pPr marL="1771284" indent="0">
              <a:buNone/>
              <a:defRPr sz="1291"/>
            </a:lvl7pPr>
            <a:lvl8pPr marL="2066498" indent="0">
              <a:buNone/>
              <a:defRPr sz="1291"/>
            </a:lvl8pPr>
            <a:lvl9pPr marL="2361712" indent="0">
              <a:buNone/>
              <a:defRPr sz="129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365127"/>
            <a:ext cx="509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1825625"/>
            <a:ext cx="5092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6356352"/>
            <a:ext cx="1992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9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0428" rtl="0" eaLnBrk="1" latinLnBrk="0" hangingPunct="1">
        <a:lnSpc>
          <a:spcPct val="90000"/>
        </a:lnSpc>
        <a:spcBef>
          <a:spcPct val="0"/>
        </a:spcBef>
        <a:buNone/>
        <a:defRPr sz="2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07" indent="-147607" algn="l" defTabSz="590428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4282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3803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4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328463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623677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91889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21410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50931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9521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9042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8564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80856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7607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7128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6649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6171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2EED30-E3D1-0E42-A9F4-C5A082CEEF43}"/>
              </a:ext>
            </a:extLst>
          </p:cNvPr>
          <p:cNvGrpSpPr/>
          <p:nvPr/>
        </p:nvGrpSpPr>
        <p:grpSpPr>
          <a:xfrm>
            <a:off x="45759" y="293430"/>
            <a:ext cx="5835456" cy="6547779"/>
            <a:chOff x="3178272" y="293430"/>
            <a:chExt cx="5835456" cy="6547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2A877B-5EE3-6743-92F3-C921D2B0352A}"/>
                </a:ext>
              </a:extLst>
            </p:cNvPr>
            <p:cNvGrpSpPr/>
            <p:nvPr/>
          </p:nvGrpSpPr>
          <p:grpSpPr>
            <a:xfrm>
              <a:off x="3178272" y="293430"/>
              <a:ext cx="5835456" cy="6547779"/>
              <a:chOff x="3178492" y="367370"/>
              <a:chExt cx="5835456" cy="6547779"/>
            </a:xfrm>
            <a:solidFill>
              <a:srgbClr val="E5E5E5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4F695CB-B572-9244-9F12-D3AA394997C7}"/>
                  </a:ext>
                </a:extLst>
              </p:cNvPr>
              <p:cNvSpPr/>
              <p:nvPr/>
            </p:nvSpPr>
            <p:spPr>
              <a:xfrm>
                <a:off x="3178492" y="4048309"/>
                <a:ext cx="5835456" cy="2866840"/>
              </a:xfrm>
              <a:custGeom>
                <a:avLst/>
                <a:gdLst>
                  <a:gd name="connsiteX0" fmla="*/ 6626 w 5833425"/>
                  <a:gd name="connsiteY0" fmla="*/ 0 h 2937251"/>
                  <a:gd name="connsiteX1" fmla="*/ 125895 w 5833425"/>
                  <a:gd name="connsiteY1" fmla="*/ 19878 h 2937251"/>
                  <a:gd name="connsiteX2" fmla="*/ 185530 w 5833425"/>
                  <a:gd name="connsiteY2" fmla="*/ 19878 h 2937251"/>
                  <a:gd name="connsiteX3" fmla="*/ 205408 w 5833425"/>
                  <a:gd name="connsiteY3" fmla="*/ 106017 h 2937251"/>
                  <a:gd name="connsiteX4" fmla="*/ 159026 w 5833425"/>
                  <a:gd name="connsiteY4" fmla="*/ 225287 h 2937251"/>
                  <a:gd name="connsiteX5" fmla="*/ 165652 w 5833425"/>
                  <a:gd name="connsiteY5" fmla="*/ 337930 h 2937251"/>
                  <a:gd name="connsiteX6" fmla="*/ 178904 w 5833425"/>
                  <a:gd name="connsiteY6" fmla="*/ 443948 h 2937251"/>
                  <a:gd name="connsiteX7" fmla="*/ 238539 w 5833425"/>
                  <a:gd name="connsiteY7" fmla="*/ 410817 h 2937251"/>
                  <a:gd name="connsiteX8" fmla="*/ 238539 w 5833425"/>
                  <a:gd name="connsiteY8" fmla="*/ 364435 h 2937251"/>
                  <a:gd name="connsiteX9" fmla="*/ 318052 w 5833425"/>
                  <a:gd name="connsiteY9" fmla="*/ 364435 h 2937251"/>
                  <a:gd name="connsiteX10" fmla="*/ 424069 w 5833425"/>
                  <a:gd name="connsiteY10" fmla="*/ 397565 h 2937251"/>
                  <a:gd name="connsiteX11" fmla="*/ 477078 w 5833425"/>
                  <a:gd name="connsiteY11" fmla="*/ 377687 h 2937251"/>
                  <a:gd name="connsiteX12" fmla="*/ 516835 w 5833425"/>
                  <a:gd name="connsiteY12" fmla="*/ 357809 h 2937251"/>
                  <a:gd name="connsiteX13" fmla="*/ 536713 w 5833425"/>
                  <a:gd name="connsiteY13" fmla="*/ 311426 h 2937251"/>
                  <a:gd name="connsiteX14" fmla="*/ 583095 w 5833425"/>
                  <a:gd name="connsiteY14" fmla="*/ 245165 h 2937251"/>
                  <a:gd name="connsiteX15" fmla="*/ 616226 w 5833425"/>
                  <a:gd name="connsiteY15" fmla="*/ 198783 h 2937251"/>
                  <a:gd name="connsiteX16" fmla="*/ 649356 w 5833425"/>
                  <a:gd name="connsiteY16" fmla="*/ 165652 h 2937251"/>
                  <a:gd name="connsiteX17" fmla="*/ 748748 w 5833425"/>
                  <a:gd name="connsiteY17" fmla="*/ 152400 h 2937251"/>
                  <a:gd name="connsiteX18" fmla="*/ 854765 w 5833425"/>
                  <a:gd name="connsiteY18" fmla="*/ 165652 h 2937251"/>
                  <a:gd name="connsiteX19" fmla="*/ 927652 w 5833425"/>
                  <a:gd name="connsiteY19" fmla="*/ 172278 h 2937251"/>
                  <a:gd name="connsiteX20" fmla="*/ 980661 w 5833425"/>
                  <a:gd name="connsiteY20" fmla="*/ 192157 h 2937251"/>
                  <a:gd name="connsiteX21" fmla="*/ 1013791 w 5833425"/>
                  <a:gd name="connsiteY21" fmla="*/ 238539 h 2937251"/>
                  <a:gd name="connsiteX22" fmla="*/ 1033669 w 5833425"/>
                  <a:gd name="connsiteY22" fmla="*/ 271670 h 2937251"/>
                  <a:gd name="connsiteX23" fmla="*/ 1053548 w 5833425"/>
                  <a:gd name="connsiteY23" fmla="*/ 318052 h 2937251"/>
                  <a:gd name="connsiteX24" fmla="*/ 1066800 w 5833425"/>
                  <a:gd name="connsiteY24" fmla="*/ 371061 h 2937251"/>
                  <a:gd name="connsiteX25" fmla="*/ 1080052 w 5833425"/>
                  <a:gd name="connsiteY25" fmla="*/ 397565 h 2937251"/>
                  <a:gd name="connsiteX26" fmla="*/ 1099930 w 5833425"/>
                  <a:gd name="connsiteY26" fmla="*/ 410817 h 2937251"/>
                  <a:gd name="connsiteX27" fmla="*/ 1139687 w 5833425"/>
                  <a:gd name="connsiteY27" fmla="*/ 384313 h 2937251"/>
                  <a:gd name="connsiteX28" fmla="*/ 1172817 w 5833425"/>
                  <a:gd name="connsiteY28" fmla="*/ 384313 h 2937251"/>
                  <a:gd name="connsiteX29" fmla="*/ 1186069 w 5833425"/>
                  <a:gd name="connsiteY29" fmla="*/ 424070 h 2937251"/>
                  <a:gd name="connsiteX30" fmla="*/ 1192695 w 5833425"/>
                  <a:gd name="connsiteY30" fmla="*/ 331304 h 2937251"/>
                  <a:gd name="connsiteX31" fmla="*/ 1199321 w 5833425"/>
                  <a:gd name="connsiteY31" fmla="*/ 284922 h 2937251"/>
                  <a:gd name="connsiteX32" fmla="*/ 1278835 w 5833425"/>
                  <a:gd name="connsiteY32" fmla="*/ 271670 h 2937251"/>
                  <a:gd name="connsiteX33" fmla="*/ 1345095 w 5833425"/>
                  <a:gd name="connsiteY33" fmla="*/ 265044 h 2937251"/>
                  <a:gd name="connsiteX34" fmla="*/ 1384852 w 5833425"/>
                  <a:gd name="connsiteY34" fmla="*/ 245165 h 2937251"/>
                  <a:gd name="connsiteX35" fmla="*/ 1411356 w 5833425"/>
                  <a:gd name="connsiteY35" fmla="*/ 185530 h 2937251"/>
                  <a:gd name="connsiteX36" fmla="*/ 1424608 w 5833425"/>
                  <a:gd name="connsiteY36" fmla="*/ 139148 h 2937251"/>
                  <a:gd name="connsiteX37" fmla="*/ 1451113 w 5833425"/>
                  <a:gd name="connsiteY37" fmla="*/ 119270 h 2937251"/>
                  <a:gd name="connsiteX38" fmla="*/ 1504121 w 5833425"/>
                  <a:gd name="connsiteY38" fmla="*/ 165652 h 2937251"/>
                  <a:gd name="connsiteX39" fmla="*/ 1570382 w 5833425"/>
                  <a:gd name="connsiteY39" fmla="*/ 139148 h 2937251"/>
                  <a:gd name="connsiteX40" fmla="*/ 1610139 w 5833425"/>
                  <a:gd name="connsiteY40" fmla="*/ 152400 h 2937251"/>
                  <a:gd name="connsiteX41" fmla="*/ 1643269 w 5833425"/>
                  <a:gd name="connsiteY41" fmla="*/ 225287 h 2937251"/>
                  <a:gd name="connsiteX42" fmla="*/ 1689652 w 5833425"/>
                  <a:gd name="connsiteY42" fmla="*/ 205409 h 2937251"/>
                  <a:gd name="connsiteX43" fmla="*/ 1683026 w 5833425"/>
                  <a:gd name="connsiteY43" fmla="*/ 311426 h 2937251"/>
                  <a:gd name="connsiteX44" fmla="*/ 1663148 w 5833425"/>
                  <a:gd name="connsiteY44" fmla="*/ 364435 h 2937251"/>
                  <a:gd name="connsiteX45" fmla="*/ 1696278 w 5833425"/>
                  <a:gd name="connsiteY45" fmla="*/ 377687 h 2937251"/>
                  <a:gd name="connsiteX46" fmla="*/ 1716156 w 5833425"/>
                  <a:gd name="connsiteY46" fmla="*/ 404191 h 2937251"/>
                  <a:gd name="connsiteX47" fmla="*/ 1709530 w 5833425"/>
                  <a:gd name="connsiteY47" fmla="*/ 536713 h 2937251"/>
                  <a:gd name="connsiteX48" fmla="*/ 1669774 w 5833425"/>
                  <a:gd name="connsiteY48" fmla="*/ 636104 h 2937251"/>
                  <a:gd name="connsiteX49" fmla="*/ 1656521 w 5833425"/>
                  <a:gd name="connsiteY49" fmla="*/ 708991 h 2937251"/>
                  <a:gd name="connsiteX50" fmla="*/ 1636643 w 5833425"/>
                  <a:gd name="connsiteY50" fmla="*/ 755374 h 2937251"/>
                  <a:gd name="connsiteX51" fmla="*/ 1623391 w 5833425"/>
                  <a:gd name="connsiteY51" fmla="*/ 815009 h 2937251"/>
                  <a:gd name="connsiteX52" fmla="*/ 1537252 w 5833425"/>
                  <a:gd name="connsiteY52" fmla="*/ 848139 h 2937251"/>
                  <a:gd name="connsiteX53" fmla="*/ 1424608 w 5833425"/>
                  <a:gd name="connsiteY53" fmla="*/ 834887 h 2937251"/>
                  <a:gd name="connsiteX54" fmla="*/ 1417982 w 5833425"/>
                  <a:gd name="connsiteY54" fmla="*/ 914400 h 2937251"/>
                  <a:gd name="connsiteX55" fmla="*/ 1417982 w 5833425"/>
                  <a:gd name="connsiteY55" fmla="*/ 1020417 h 2937251"/>
                  <a:gd name="connsiteX56" fmla="*/ 1411356 w 5833425"/>
                  <a:gd name="connsiteY56" fmla="*/ 1073426 h 2937251"/>
                  <a:gd name="connsiteX57" fmla="*/ 1398104 w 5833425"/>
                  <a:gd name="connsiteY57" fmla="*/ 1133061 h 2937251"/>
                  <a:gd name="connsiteX58" fmla="*/ 1411356 w 5833425"/>
                  <a:gd name="connsiteY58" fmla="*/ 1225826 h 2937251"/>
                  <a:gd name="connsiteX59" fmla="*/ 1417982 w 5833425"/>
                  <a:gd name="connsiteY59" fmla="*/ 1272209 h 2937251"/>
                  <a:gd name="connsiteX60" fmla="*/ 1543878 w 5833425"/>
                  <a:gd name="connsiteY60" fmla="*/ 1205948 h 2937251"/>
                  <a:gd name="connsiteX61" fmla="*/ 1557130 w 5833425"/>
                  <a:gd name="connsiteY61" fmla="*/ 1285461 h 2937251"/>
                  <a:gd name="connsiteX62" fmla="*/ 1610139 w 5833425"/>
                  <a:gd name="connsiteY62" fmla="*/ 1278835 h 2937251"/>
                  <a:gd name="connsiteX63" fmla="*/ 1623391 w 5833425"/>
                  <a:gd name="connsiteY63" fmla="*/ 1166191 h 2937251"/>
                  <a:gd name="connsiteX64" fmla="*/ 1696278 w 5833425"/>
                  <a:gd name="connsiteY64" fmla="*/ 1159565 h 2937251"/>
                  <a:gd name="connsiteX65" fmla="*/ 1676400 w 5833425"/>
                  <a:gd name="connsiteY65" fmla="*/ 1265583 h 2937251"/>
                  <a:gd name="connsiteX66" fmla="*/ 1736035 w 5833425"/>
                  <a:gd name="connsiteY66" fmla="*/ 1278835 h 2937251"/>
                  <a:gd name="connsiteX67" fmla="*/ 1749287 w 5833425"/>
                  <a:gd name="connsiteY67" fmla="*/ 1199322 h 2937251"/>
                  <a:gd name="connsiteX68" fmla="*/ 1722782 w 5833425"/>
                  <a:gd name="connsiteY68" fmla="*/ 1106557 h 2937251"/>
                  <a:gd name="connsiteX69" fmla="*/ 1742661 w 5833425"/>
                  <a:gd name="connsiteY69" fmla="*/ 1073426 h 2937251"/>
                  <a:gd name="connsiteX70" fmla="*/ 1815548 w 5833425"/>
                  <a:gd name="connsiteY70" fmla="*/ 1106557 h 2937251"/>
                  <a:gd name="connsiteX71" fmla="*/ 1901687 w 5833425"/>
                  <a:gd name="connsiteY71" fmla="*/ 1133061 h 2937251"/>
                  <a:gd name="connsiteX72" fmla="*/ 1981200 w 5833425"/>
                  <a:gd name="connsiteY72" fmla="*/ 1152939 h 2937251"/>
                  <a:gd name="connsiteX73" fmla="*/ 2034208 w 5833425"/>
                  <a:gd name="connsiteY73" fmla="*/ 1139687 h 2937251"/>
                  <a:gd name="connsiteX74" fmla="*/ 2054087 w 5833425"/>
                  <a:gd name="connsiteY74" fmla="*/ 1066800 h 2937251"/>
                  <a:gd name="connsiteX75" fmla="*/ 2060713 w 5833425"/>
                  <a:gd name="connsiteY75" fmla="*/ 1013791 h 2937251"/>
                  <a:gd name="connsiteX76" fmla="*/ 2100469 w 5833425"/>
                  <a:gd name="connsiteY76" fmla="*/ 974035 h 2937251"/>
                  <a:gd name="connsiteX77" fmla="*/ 2160104 w 5833425"/>
                  <a:gd name="connsiteY77" fmla="*/ 960783 h 2937251"/>
                  <a:gd name="connsiteX78" fmla="*/ 2213113 w 5833425"/>
                  <a:gd name="connsiteY78" fmla="*/ 960783 h 2937251"/>
                  <a:gd name="connsiteX79" fmla="*/ 2226365 w 5833425"/>
                  <a:gd name="connsiteY79" fmla="*/ 1020417 h 2937251"/>
                  <a:gd name="connsiteX80" fmla="*/ 2213113 w 5833425"/>
                  <a:gd name="connsiteY80" fmla="*/ 1046922 h 2937251"/>
                  <a:gd name="connsiteX81" fmla="*/ 2279374 w 5833425"/>
                  <a:gd name="connsiteY81" fmla="*/ 1040296 h 2937251"/>
                  <a:gd name="connsiteX82" fmla="*/ 2292626 w 5833425"/>
                  <a:gd name="connsiteY82" fmla="*/ 1000539 h 2937251"/>
                  <a:gd name="connsiteX83" fmla="*/ 2292626 w 5833425"/>
                  <a:gd name="connsiteY83" fmla="*/ 974035 h 2937251"/>
                  <a:gd name="connsiteX84" fmla="*/ 2339008 w 5833425"/>
                  <a:gd name="connsiteY84" fmla="*/ 980661 h 2937251"/>
                  <a:gd name="connsiteX85" fmla="*/ 2425148 w 5833425"/>
                  <a:gd name="connsiteY85" fmla="*/ 993913 h 2937251"/>
                  <a:gd name="connsiteX86" fmla="*/ 2478156 w 5833425"/>
                  <a:gd name="connsiteY86" fmla="*/ 987287 h 2937251"/>
                  <a:gd name="connsiteX87" fmla="*/ 2511287 w 5833425"/>
                  <a:gd name="connsiteY87" fmla="*/ 960783 h 2937251"/>
                  <a:gd name="connsiteX88" fmla="*/ 2511287 w 5833425"/>
                  <a:gd name="connsiteY88" fmla="*/ 907774 h 2937251"/>
                  <a:gd name="connsiteX89" fmla="*/ 2498035 w 5833425"/>
                  <a:gd name="connsiteY89" fmla="*/ 861391 h 2937251"/>
                  <a:gd name="connsiteX90" fmla="*/ 2498035 w 5833425"/>
                  <a:gd name="connsiteY90" fmla="*/ 815009 h 2937251"/>
                  <a:gd name="connsiteX91" fmla="*/ 2491408 w 5833425"/>
                  <a:gd name="connsiteY91" fmla="*/ 781878 h 2937251"/>
                  <a:gd name="connsiteX92" fmla="*/ 2557669 w 5833425"/>
                  <a:gd name="connsiteY92" fmla="*/ 775252 h 2937251"/>
                  <a:gd name="connsiteX93" fmla="*/ 2590800 w 5833425"/>
                  <a:gd name="connsiteY93" fmla="*/ 742122 h 2937251"/>
                  <a:gd name="connsiteX94" fmla="*/ 2577548 w 5833425"/>
                  <a:gd name="connsiteY94" fmla="*/ 715617 h 2937251"/>
                  <a:gd name="connsiteX95" fmla="*/ 2676939 w 5833425"/>
                  <a:gd name="connsiteY95" fmla="*/ 735496 h 2937251"/>
                  <a:gd name="connsiteX96" fmla="*/ 2763078 w 5833425"/>
                  <a:gd name="connsiteY96" fmla="*/ 715617 h 2937251"/>
                  <a:gd name="connsiteX97" fmla="*/ 2809461 w 5833425"/>
                  <a:gd name="connsiteY97" fmla="*/ 788504 h 2937251"/>
                  <a:gd name="connsiteX98" fmla="*/ 2743200 w 5833425"/>
                  <a:gd name="connsiteY98" fmla="*/ 828261 h 2937251"/>
                  <a:gd name="connsiteX99" fmla="*/ 2663687 w 5833425"/>
                  <a:gd name="connsiteY99" fmla="*/ 848139 h 2937251"/>
                  <a:gd name="connsiteX100" fmla="*/ 2617304 w 5833425"/>
                  <a:gd name="connsiteY100" fmla="*/ 887896 h 2937251"/>
                  <a:gd name="connsiteX101" fmla="*/ 2597426 w 5833425"/>
                  <a:gd name="connsiteY101" fmla="*/ 960783 h 2937251"/>
                  <a:gd name="connsiteX102" fmla="*/ 2643808 w 5833425"/>
                  <a:gd name="connsiteY102" fmla="*/ 980661 h 2937251"/>
                  <a:gd name="connsiteX103" fmla="*/ 2716695 w 5833425"/>
                  <a:gd name="connsiteY103" fmla="*/ 967409 h 2937251"/>
                  <a:gd name="connsiteX104" fmla="*/ 2749826 w 5833425"/>
                  <a:gd name="connsiteY104" fmla="*/ 1000539 h 2937251"/>
                  <a:gd name="connsiteX105" fmla="*/ 2763078 w 5833425"/>
                  <a:gd name="connsiteY105" fmla="*/ 1073426 h 2937251"/>
                  <a:gd name="connsiteX106" fmla="*/ 2763078 w 5833425"/>
                  <a:gd name="connsiteY106" fmla="*/ 1146313 h 2937251"/>
                  <a:gd name="connsiteX107" fmla="*/ 2743200 w 5833425"/>
                  <a:gd name="connsiteY107" fmla="*/ 1205948 h 2937251"/>
                  <a:gd name="connsiteX108" fmla="*/ 2723321 w 5833425"/>
                  <a:gd name="connsiteY108" fmla="*/ 1245704 h 2937251"/>
                  <a:gd name="connsiteX109" fmla="*/ 2729948 w 5833425"/>
                  <a:gd name="connsiteY109" fmla="*/ 1278835 h 2937251"/>
                  <a:gd name="connsiteX110" fmla="*/ 2676939 w 5833425"/>
                  <a:gd name="connsiteY110" fmla="*/ 1285461 h 2937251"/>
                  <a:gd name="connsiteX111" fmla="*/ 2604052 w 5833425"/>
                  <a:gd name="connsiteY111" fmla="*/ 1318591 h 2937251"/>
                  <a:gd name="connsiteX112" fmla="*/ 2597426 w 5833425"/>
                  <a:gd name="connsiteY112" fmla="*/ 1378226 h 2937251"/>
                  <a:gd name="connsiteX113" fmla="*/ 2617304 w 5833425"/>
                  <a:gd name="connsiteY113" fmla="*/ 1417983 h 2937251"/>
                  <a:gd name="connsiteX114" fmla="*/ 2657061 w 5833425"/>
                  <a:gd name="connsiteY114" fmla="*/ 1484244 h 2937251"/>
                  <a:gd name="connsiteX115" fmla="*/ 2670313 w 5833425"/>
                  <a:gd name="connsiteY115" fmla="*/ 1490870 h 2937251"/>
                  <a:gd name="connsiteX116" fmla="*/ 2796208 w 5833425"/>
                  <a:gd name="connsiteY116" fmla="*/ 1470991 h 2937251"/>
                  <a:gd name="connsiteX117" fmla="*/ 2690191 w 5833425"/>
                  <a:gd name="connsiteY117" fmla="*/ 1530626 h 2937251"/>
                  <a:gd name="connsiteX118" fmla="*/ 2570921 w 5833425"/>
                  <a:gd name="connsiteY118" fmla="*/ 1583635 h 2937251"/>
                  <a:gd name="connsiteX119" fmla="*/ 2491408 w 5833425"/>
                  <a:gd name="connsiteY119" fmla="*/ 1630017 h 2937251"/>
                  <a:gd name="connsiteX120" fmla="*/ 2438400 w 5833425"/>
                  <a:gd name="connsiteY120" fmla="*/ 1676400 h 2937251"/>
                  <a:gd name="connsiteX121" fmla="*/ 2372139 w 5833425"/>
                  <a:gd name="connsiteY121" fmla="*/ 1762539 h 2937251"/>
                  <a:gd name="connsiteX122" fmla="*/ 2339008 w 5833425"/>
                  <a:gd name="connsiteY122" fmla="*/ 1835426 h 2937251"/>
                  <a:gd name="connsiteX123" fmla="*/ 2484782 w 5833425"/>
                  <a:gd name="connsiteY123" fmla="*/ 1828800 h 2937251"/>
                  <a:gd name="connsiteX124" fmla="*/ 2610678 w 5833425"/>
                  <a:gd name="connsiteY124" fmla="*/ 1782417 h 2937251"/>
                  <a:gd name="connsiteX125" fmla="*/ 2610678 w 5833425"/>
                  <a:gd name="connsiteY125" fmla="*/ 1709530 h 2937251"/>
                  <a:gd name="connsiteX126" fmla="*/ 2710069 w 5833425"/>
                  <a:gd name="connsiteY126" fmla="*/ 1683026 h 2937251"/>
                  <a:gd name="connsiteX127" fmla="*/ 2849217 w 5833425"/>
                  <a:gd name="connsiteY127" fmla="*/ 1649896 h 2937251"/>
                  <a:gd name="connsiteX128" fmla="*/ 2948608 w 5833425"/>
                  <a:gd name="connsiteY128" fmla="*/ 1636644 h 2937251"/>
                  <a:gd name="connsiteX129" fmla="*/ 3001617 w 5833425"/>
                  <a:gd name="connsiteY129" fmla="*/ 1656522 h 2937251"/>
                  <a:gd name="connsiteX130" fmla="*/ 3001617 w 5833425"/>
                  <a:gd name="connsiteY130" fmla="*/ 1702904 h 2937251"/>
                  <a:gd name="connsiteX131" fmla="*/ 2869095 w 5833425"/>
                  <a:gd name="connsiteY131" fmla="*/ 1736035 h 2937251"/>
                  <a:gd name="connsiteX132" fmla="*/ 2736574 w 5833425"/>
                  <a:gd name="connsiteY132" fmla="*/ 1755913 h 2937251"/>
                  <a:gd name="connsiteX133" fmla="*/ 2749826 w 5833425"/>
                  <a:gd name="connsiteY133" fmla="*/ 1802296 h 2937251"/>
                  <a:gd name="connsiteX134" fmla="*/ 2776330 w 5833425"/>
                  <a:gd name="connsiteY134" fmla="*/ 1842052 h 2937251"/>
                  <a:gd name="connsiteX135" fmla="*/ 2782956 w 5833425"/>
                  <a:gd name="connsiteY135" fmla="*/ 1908313 h 2937251"/>
                  <a:gd name="connsiteX136" fmla="*/ 2782956 w 5833425"/>
                  <a:gd name="connsiteY136" fmla="*/ 1974574 h 2937251"/>
                  <a:gd name="connsiteX137" fmla="*/ 2796208 w 5833425"/>
                  <a:gd name="connsiteY137" fmla="*/ 1994452 h 2937251"/>
                  <a:gd name="connsiteX138" fmla="*/ 2869095 w 5833425"/>
                  <a:gd name="connsiteY138" fmla="*/ 1994452 h 2937251"/>
                  <a:gd name="connsiteX139" fmla="*/ 2935356 w 5833425"/>
                  <a:gd name="connsiteY139" fmla="*/ 2020957 h 2937251"/>
                  <a:gd name="connsiteX140" fmla="*/ 2948608 w 5833425"/>
                  <a:gd name="connsiteY140" fmla="*/ 2067339 h 2937251"/>
                  <a:gd name="connsiteX141" fmla="*/ 2888974 w 5833425"/>
                  <a:gd name="connsiteY141" fmla="*/ 2160104 h 2937251"/>
                  <a:gd name="connsiteX142" fmla="*/ 2756452 w 5833425"/>
                  <a:gd name="connsiteY142" fmla="*/ 2213113 h 2937251"/>
                  <a:gd name="connsiteX143" fmla="*/ 2710069 w 5833425"/>
                  <a:gd name="connsiteY143" fmla="*/ 2252870 h 2937251"/>
                  <a:gd name="connsiteX144" fmla="*/ 2716695 w 5833425"/>
                  <a:gd name="connsiteY144" fmla="*/ 2292626 h 2937251"/>
                  <a:gd name="connsiteX145" fmla="*/ 2769704 w 5833425"/>
                  <a:gd name="connsiteY145" fmla="*/ 2319130 h 2937251"/>
                  <a:gd name="connsiteX146" fmla="*/ 2908852 w 5833425"/>
                  <a:gd name="connsiteY146" fmla="*/ 2339009 h 2937251"/>
                  <a:gd name="connsiteX147" fmla="*/ 3014869 w 5833425"/>
                  <a:gd name="connsiteY147" fmla="*/ 2339009 h 2937251"/>
                  <a:gd name="connsiteX148" fmla="*/ 3054626 w 5833425"/>
                  <a:gd name="connsiteY148" fmla="*/ 2325757 h 2937251"/>
                  <a:gd name="connsiteX149" fmla="*/ 3087756 w 5833425"/>
                  <a:gd name="connsiteY149" fmla="*/ 2259496 h 2937251"/>
                  <a:gd name="connsiteX150" fmla="*/ 3114261 w 5833425"/>
                  <a:gd name="connsiteY150" fmla="*/ 2219739 h 2937251"/>
                  <a:gd name="connsiteX151" fmla="*/ 3140765 w 5833425"/>
                  <a:gd name="connsiteY151" fmla="*/ 2173357 h 2937251"/>
                  <a:gd name="connsiteX152" fmla="*/ 3187148 w 5833425"/>
                  <a:gd name="connsiteY152" fmla="*/ 2153478 h 2937251"/>
                  <a:gd name="connsiteX153" fmla="*/ 3279913 w 5833425"/>
                  <a:gd name="connsiteY153" fmla="*/ 2153478 h 2937251"/>
                  <a:gd name="connsiteX154" fmla="*/ 3366052 w 5833425"/>
                  <a:gd name="connsiteY154" fmla="*/ 2160104 h 2937251"/>
                  <a:gd name="connsiteX155" fmla="*/ 3392556 w 5833425"/>
                  <a:gd name="connsiteY155" fmla="*/ 2146852 h 2937251"/>
                  <a:gd name="connsiteX156" fmla="*/ 3379304 w 5833425"/>
                  <a:gd name="connsiteY156" fmla="*/ 2080591 h 2937251"/>
                  <a:gd name="connsiteX157" fmla="*/ 3472069 w 5833425"/>
                  <a:gd name="connsiteY157" fmla="*/ 2113722 h 2937251"/>
                  <a:gd name="connsiteX158" fmla="*/ 3465443 w 5833425"/>
                  <a:gd name="connsiteY158" fmla="*/ 2179983 h 2937251"/>
                  <a:gd name="connsiteX159" fmla="*/ 3465443 w 5833425"/>
                  <a:gd name="connsiteY159" fmla="*/ 2272748 h 2937251"/>
                  <a:gd name="connsiteX160" fmla="*/ 3491948 w 5833425"/>
                  <a:gd name="connsiteY160" fmla="*/ 2319130 h 2937251"/>
                  <a:gd name="connsiteX161" fmla="*/ 3538330 w 5833425"/>
                  <a:gd name="connsiteY161" fmla="*/ 2299252 h 2937251"/>
                  <a:gd name="connsiteX162" fmla="*/ 3518452 w 5833425"/>
                  <a:gd name="connsiteY162" fmla="*/ 2358887 h 2937251"/>
                  <a:gd name="connsiteX163" fmla="*/ 3611217 w 5833425"/>
                  <a:gd name="connsiteY163" fmla="*/ 2319130 h 2937251"/>
                  <a:gd name="connsiteX164" fmla="*/ 3644348 w 5833425"/>
                  <a:gd name="connsiteY164" fmla="*/ 2286000 h 2937251"/>
                  <a:gd name="connsiteX165" fmla="*/ 3631095 w 5833425"/>
                  <a:gd name="connsiteY165" fmla="*/ 2239617 h 2937251"/>
                  <a:gd name="connsiteX166" fmla="*/ 3717235 w 5833425"/>
                  <a:gd name="connsiteY166" fmla="*/ 2259496 h 2937251"/>
                  <a:gd name="connsiteX167" fmla="*/ 3836504 w 5833425"/>
                  <a:gd name="connsiteY167" fmla="*/ 2266122 h 2937251"/>
                  <a:gd name="connsiteX168" fmla="*/ 4035287 w 5833425"/>
                  <a:gd name="connsiteY168" fmla="*/ 2286000 h 2937251"/>
                  <a:gd name="connsiteX169" fmla="*/ 4061791 w 5833425"/>
                  <a:gd name="connsiteY169" fmla="*/ 2259496 h 2937251"/>
                  <a:gd name="connsiteX170" fmla="*/ 4128052 w 5833425"/>
                  <a:gd name="connsiteY170" fmla="*/ 2252870 h 2937251"/>
                  <a:gd name="connsiteX171" fmla="*/ 4234069 w 5833425"/>
                  <a:gd name="connsiteY171" fmla="*/ 2266122 h 2937251"/>
                  <a:gd name="connsiteX172" fmla="*/ 4253948 w 5833425"/>
                  <a:gd name="connsiteY172" fmla="*/ 2206487 h 2937251"/>
                  <a:gd name="connsiteX173" fmla="*/ 4300330 w 5833425"/>
                  <a:gd name="connsiteY173" fmla="*/ 2173357 h 2937251"/>
                  <a:gd name="connsiteX174" fmla="*/ 4333461 w 5833425"/>
                  <a:gd name="connsiteY174" fmla="*/ 2133600 h 2937251"/>
                  <a:gd name="connsiteX175" fmla="*/ 4326835 w 5833425"/>
                  <a:gd name="connsiteY175" fmla="*/ 2107096 h 2937251"/>
                  <a:gd name="connsiteX176" fmla="*/ 4346713 w 5833425"/>
                  <a:gd name="connsiteY176" fmla="*/ 1967948 h 2937251"/>
                  <a:gd name="connsiteX177" fmla="*/ 4340087 w 5833425"/>
                  <a:gd name="connsiteY177" fmla="*/ 1875183 h 2937251"/>
                  <a:gd name="connsiteX178" fmla="*/ 4366591 w 5833425"/>
                  <a:gd name="connsiteY178" fmla="*/ 1808922 h 2937251"/>
                  <a:gd name="connsiteX179" fmla="*/ 4532243 w 5833425"/>
                  <a:gd name="connsiteY179" fmla="*/ 1749287 h 2937251"/>
                  <a:gd name="connsiteX180" fmla="*/ 4631635 w 5833425"/>
                  <a:gd name="connsiteY180" fmla="*/ 1762539 h 2937251"/>
                  <a:gd name="connsiteX181" fmla="*/ 4731026 w 5833425"/>
                  <a:gd name="connsiteY181" fmla="*/ 1848678 h 2937251"/>
                  <a:gd name="connsiteX182" fmla="*/ 4724400 w 5833425"/>
                  <a:gd name="connsiteY182" fmla="*/ 1914939 h 2937251"/>
                  <a:gd name="connsiteX183" fmla="*/ 4790661 w 5833425"/>
                  <a:gd name="connsiteY183" fmla="*/ 1934817 h 2937251"/>
                  <a:gd name="connsiteX184" fmla="*/ 4823791 w 5833425"/>
                  <a:gd name="connsiteY184" fmla="*/ 1941444 h 2937251"/>
                  <a:gd name="connsiteX185" fmla="*/ 4750904 w 5833425"/>
                  <a:gd name="connsiteY185" fmla="*/ 2060713 h 2937251"/>
                  <a:gd name="connsiteX186" fmla="*/ 4810539 w 5833425"/>
                  <a:gd name="connsiteY186" fmla="*/ 2080591 h 2937251"/>
                  <a:gd name="connsiteX187" fmla="*/ 4883426 w 5833425"/>
                  <a:gd name="connsiteY187" fmla="*/ 2113722 h 2937251"/>
                  <a:gd name="connsiteX188" fmla="*/ 4943061 w 5833425"/>
                  <a:gd name="connsiteY188" fmla="*/ 2166730 h 2937251"/>
                  <a:gd name="connsiteX189" fmla="*/ 4969565 w 5833425"/>
                  <a:gd name="connsiteY189" fmla="*/ 2252870 h 2937251"/>
                  <a:gd name="connsiteX190" fmla="*/ 4982817 w 5833425"/>
                  <a:gd name="connsiteY190" fmla="*/ 2319130 h 2937251"/>
                  <a:gd name="connsiteX191" fmla="*/ 5002695 w 5833425"/>
                  <a:gd name="connsiteY191" fmla="*/ 2339009 h 2937251"/>
                  <a:gd name="connsiteX192" fmla="*/ 5055704 w 5833425"/>
                  <a:gd name="connsiteY192" fmla="*/ 2339009 h 2937251"/>
                  <a:gd name="connsiteX193" fmla="*/ 5029200 w 5833425"/>
                  <a:gd name="connsiteY193" fmla="*/ 2438400 h 2937251"/>
                  <a:gd name="connsiteX194" fmla="*/ 5015948 w 5833425"/>
                  <a:gd name="connsiteY194" fmla="*/ 2471530 h 2937251"/>
                  <a:gd name="connsiteX195" fmla="*/ 5009321 w 5833425"/>
                  <a:gd name="connsiteY195" fmla="*/ 2531165 h 2937251"/>
                  <a:gd name="connsiteX196" fmla="*/ 5055704 w 5833425"/>
                  <a:gd name="connsiteY196" fmla="*/ 2551044 h 2937251"/>
                  <a:gd name="connsiteX197" fmla="*/ 5121965 w 5833425"/>
                  <a:gd name="connsiteY197" fmla="*/ 2517913 h 2937251"/>
                  <a:gd name="connsiteX198" fmla="*/ 5214730 w 5833425"/>
                  <a:gd name="connsiteY198" fmla="*/ 2491409 h 2937251"/>
                  <a:gd name="connsiteX199" fmla="*/ 5274365 w 5833425"/>
                  <a:gd name="connsiteY199" fmla="*/ 2478157 h 2937251"/>
                  <a:gd name="connsiteX200" fmla="*/ 5327374 w 5833425"/>
                  <a:gd name="connsiteY200" fmla="*/ 2411896 h 2937251"/>
                  <a:gd name="connsiteX201" fmla="*/ 5347252 w 5833425"/>
                  <a:gd name="connsiteY201" fmla="*/ 2332383 h 2937251"/>
                  <a:gd name="connsiteX202" fmla="*/ 5420139 w 5833425"/>
                  <a:gd name="connsiteY202" fmla="*/ 2292626 h 2937251"/>
                  <a:gd name="connsiteX203" fmla="*/ 5512904 w 5833425"/>
                  <a:gd name="connsiteY203" fmla="*/ 2286000 h 2937251"/>
                  <a:gd name="connsiteX204" fmla="*/ 5572539 w 5833425"/>
                  <a:gd name="connsiteY204" fmla="*/ 2299252 h 2937251"/>
                  <a:gd name="connsiteX205" fmla="*/ 5605669 w 5833425"/>
                  <a:gd name="connsiteY205" fmla="*/ 2365513 h 2937251"/>
                  <a:gd name="connsiteX206" fmla="*/ 5585791 w 5833425"/>
                  <a:gd name="connsiteY206" fmla="*/ 2484783 h 2937251"/>
                  <a:gd name="connsiteX207" fmla="*/ 5605669 w 5833425"/>
                  <a:gd name="connsiteY207" fmla="*/ 2517913 h 2937251"/>
                  <a:gd name="connsiteX208" fmla="*/ 5691808 w 5833425"/>
                  <a:gd name="connsiteY208" fmla="*/ 2484783 h 2937251"/>
                  <a:gd name="connsiteX209" fmla="*/ 5784574 w 5833425"/>
                  <a:gd name="connsiteY209" fmla="*/ 2451652 h 2937251"/>
                  <a:gd name="connsiteX210" fmla="*/ 5797826 w 5833425"/>
                  <a:gd name="connsiteY210" fmla="*/ 2511287 h 2937251"/>
                  <a:gd name="connsiteX211" fmla="*/ 5830956 w 5833425"/>
                  <a:gd name="connsiteY211" fmla="*/ 2498035 h 2937251"/>
                  <a:gd name="connsiteX212" fmla="*/ 5824330 w 5833425"/>
                  <a:gd name="connsiteY212" fmla="*/ 2557670 h 2937251"/>
                  <a:gd name="connsiteX213" fmla="*/ 5771321 w 5833425"/>
                  <a:gd name="connsiteY213" fmla="*/ 2650435 h 2937251"/>
                  <a:gd name="connsiteX214" fmla="*/ 5711687 w 5833425"/>
                  <a:gd name="connsiteY214" fmla="*/ 2703444 h 2937251"/>
                  <a:gd name="connsiteX215" fmla="*/ 5638800 w 5833425"/>
                  <a:gd name="connsiteY215" fmla="*/ 2703444 h 2937251"/>
                  <a:gd name="connsiteX216" fmla="*/ 5565913 w 5833425"/>
                  <a:gd name="connsiteY216" fmla="*/ 2782957 h 2937251"/>
                  <a:gd name="connsiteX217" fmla="*/ 5552661 w 5833425"/>
                  <a:gd name="connsiteY217" fmla="*/ 2829339 h 2937251"/>
                  <a:gd name="connsiteX218" fmla="*/ 0 w 5833425"/>
                  <a:gd name="connsiteY218" fmla="*/ 2816087 h 2937251"/>
                  <a:gd name="connsiteX0" fmla="*/ 0 w 5826799"/>
                  <a:gd name="connsiteY0" fmla="*/ 0 h 2829339"/>
                  <a:gd name="connsiteX1" fmla="*/ 119269 w 5826799"/>
                  <a:gd name="connsiteY1" fmla="*/ 19878 h 2829339"/>
                  <a:gd name="connsiteX2" fmla="*/ 178904 w 5826799"/>
                  <a:gd name="connsiteY2" fmla="*/ 19878 h 2829339"/>
                  <a:gd name="connsiteX3" fmla="*/ 198782 w 5826799"/>
                  <a:gd name="connsiteY3" fmla="*/ 106017 h 2829339"/>
                  <a:gd name="connsiteX4" fmla="*/ 152400 w 5826799"/>
                  <a:gd name="connsiteY4" fmla="*/ 225287 h 2829339"/>
                  <a:gd name="connsiteX5" fmla="*/ 159026 w 5826799"/>
                  <a:gd name="connsiteY5" fmla="*/ 337930 h 2829339"/>
                  <a:gd name="connsiteX6" fmla="*/ 172278 w 5826799"/>
                  <a:gd name="connsiteY6" fmla="*/ 443948 h 2829339"/>
                  <a:gd name="connsiteX7" fmla="*/ 231913 w 5826799"/>
                  <a:gd name="connsiteY7" fmla="*/ 410817 h 2829339"/>
                  <a:gd name="connsiteX8" fmla="*/ 231913 w 5826799"/>
                  <a:gd name="connsiteY8" fmla="*/ 364435 h 2829339"/>
                  <a:gd name="connsiteX9" fmla="*/ 311426 w 5826799"/>
                  <a:gd name="connsiteY9" fmla="*/ 364435 h 2829339"/>
                  <a:gd name="connsiteX10" fmla="*/ 417443 w 5826799"/>
                  <a:gd name="connsiteY10" fmla="*/ 397565 h 2829339"/>
                  <a:gd name="connsiteX11" fmla="*/ 470452 w 5826799"/>
                  <a:gd name="connsiteY11" fmla="*/ 377687 h 2829339"/>
                  <a:gd name="connsiteX12" fmla="*/ 510209 w 5826799"/>
                  <a:gd name="connsiteY12" fmla="*/ 357809 h 2829339"/>
                  <a:gd name="connsiteX13" fmla="*/ 530087 w 5826799"/>
                  <a:gd name="connsiteY13" fmla="*/ 311426 h 2829339"/>
                  <a:gd name="connsiteX14" fmla="*/ 576469 w 5826799"/>
                  <a:gd name="connsiteY14" fmla="*/ 245165 h 2829339"/>
                  <a:gd name="connsiteX15" fmla="*/ 609600 w 5826799"/>
                  <a:gd name="connsiteY15" fmla="*/ 198783 h 2829339"/>
                  <a:gd name="connsiteX16" fmla="*/ 642730 w 5826799"/>
                  <a:gd name="connsiteY16" fmla="*/ 165652 h 2829339"/>
                  <a:gd name="connsiteX17" fmla="*/ 742122 w 5826799"/>
                  <a:gd name="connsiteY17" fmla="*/ 152400 h 2829339"/>
                  <a:gd name="connsiteX18" fmla="*/ 848139 w 5826799"/>
                  <a:gd name="connsiteY18" fmla="*/ 165652 h 2829339"/>
                  <a:gd name="connsiteX19" fmla="*/ 921026 w 5826799"/>
                  <a:gd name="connsiteY19" fmla="*/ 172278 h 2829339"/>
                  <a:gd name="connsiteX20" fmla="*/ 974035 w 5826799"/>
                  <a:gd name="connsiteY20" fmla="*/ 192157 h 2829339"/>
                  <a:gd name="connsiteX21" fmla="*/ 1007165 w 5826799"/>
                  <a:gd name="connsiteY21" fmla="*/ 238539 h 2829339"/>
                  <a:gd name="connsiteX22" fmla="*/ 1027043 w 5826799"/>
                  <a:gd name="connsiteY22" fmla="*/ 271670 h 2829339"/>
                  <a:gd name="connsiteX23" fmla="*/ 1046922 w 5826799"/>
                  <a:gd name="connsiteY23" fmla="*/ 318052 h 2829339"/>
                  <a:gd name="connsiteX24" fmla="*/ 1060174 w 5826799"/>
                  <a:gd name="connsiteY24" fmla="*/ 371061 h 2829339"/>
                  <a:gd name="connsiteX25" fmla="*/ 1073426 w 5826799"/>
                  <a:gd name="connsiteY25" fmla="*/ 397565 h 2829339"/>
                  <a:gd name="connsiteX26" fmla="*/ 1093304 w 5826799"/>
                  <a:gd name="connsiteY26" fmla="*/ 410817 h 2829339"/>
                  <a:gd name="connsiteX27" fmla="*/ 1133061 w 5826799"/>
                  <a:gd name="connsiteY27" fmla="*/ 384313 h 2829339"/>
                  <a:gd name="connsiteX28" fmla="*/ 1166191 w 5826799"/>
                  <a:gd name="connsiteY28" fmla="*/ 384313 h 2829339"/>
                  <a:gd name="connsiteX29" fmla="*/ 1179443 w 5826799"/>
                  <a:gd name="connsiteY29" fmla="*/ 424070 h 2829339"/>
                  <a:gd name="connsiteX30" fmla="*/ 1186069 w 5826799"/>
                  <a:gd name="connsiteY30" fmla="*/ 331304 h 2829339"/>
                  <a:gd name="connsiteX31" fmla="*/ 1192695 w 5826799"/>
                  <a:gd name="connsiteY31" fmla="*/ 284922 h 2829339"/>
                  <a:gd name="connsiteX32" fmla="*/ 1272209 w 5826799"/>
                  <a:gd name="connsiteY32" fmla="*/ 271670 h 2829339"/>
                  <a:gd name="connsiteX33" fmla="*/ 1338469 w 5826799"/>
                  <a:gd name="connsiteY33" fmla="*/ 265044 h 2829339"/>
                  <a:gd name="connsiteX34" fmla="*/ 1378226 w 5826799"/>
                  <a:gd name="connsiteY34" fmla="*/ 245165 h 2829339"/>
                  <a:gd name="connsiteX35" fmla="*/ 1404730 w 5826799"/>
                  <a:gd name="connsiteY35" fmla="*/ 185530 h 2829339"/>
                  <a:gd name="connsiteX36" fmla="*/ 1417982 w 5826799"/>
                  <a:gd name="connsiteY36" fmla="*/ 139148 h 2829339"/>
                  <a:gd name="connsiteX37" fmla="*/ 1444487 w 5826799"/>
                  <a:gd name="connsiteY37" fmla="*/ 119270 h 2829339"/>
                  <a:gd name="connsiteX38" fmla="*/ 1497495 w 5826799"/>
                  <a:gd name="connsiteY38" fmla="*/ 165652 h 2829339"/>
                  <a:gd name="connsiteX39" fmla="*/ 1563756 w 5826799"/>
                  <a:gd name="connsiteY39" fmla="*/ 139148 h 2829339"/>
                  <a:gd name="connsiteX40" fmla="*/ 1603513 w 5826799"/>
                  <a:gd name="connsiteY40" fmla="*/ 152400 h 2829339"/>
                  <a:gd name="connsiteX41" fmla="*/ 1636643 w 5826799"/>
                  <a:gd name="connsiteY41" fmla="*/ 225287 h 2829339"/>
                  <a:gd name="connsiteX42" fmla="*/ 1683026 w 5826799"/>
                  <a:gd name="connsiteY42" fmla="*/ 205409 h 2829339"/>
                  <a:gd name="connsiteX43" fmla="*/ 1676400 w 5826799"/>
                  <a:gd name="connsiteY43" fmla="*/ 311426 h 2829339"/>
                  <a:gd name="connsiteX44" fmla="*/ 1656522 w 5826799"/>
                  <a:gd name="connsiteY44" fmla="*/ 364435 h 2829339"/>
                  <a:gd name="connsiteX45" fmla="*/ 1689652 w 5826799"/>
                  <a:gd name="connsiteY45" fmla="*/ 377687 h 2829339"/>
                  <a:gd name="connsiteX46" fmla="*/ 1709530 w 5826799"/>
                  <a:gd name="connsiteY46" fmla="*/ 404191 h 2829339"/>
                  <a:gd name="connsiteX47" fmla="*/ 1702904 w 5826799"/>
                  <a:gd name="connsiteY47" fmla="*/ 536713 h 2829339"/>
                  <a:gd name="connsiteX48" fmla="*/ 1663148 w 5826799"/>
                  <a:gd name="connsiteY48" fmla="*/ 636104 h 2829339"/>
                  <a:gd name="connsiteX49" fmla="*/ 1649895 w 5826799"/>
                  <a:gd name="connsiteY49" fmla="*/ 708991 h 2829339"/>
                  <a:gd name="connsiteX50" fmla="*/ 1630017 w 5826799"/>
                  <a:gd name="connsiteY50" fmla="*/ 755374 h 2829339"/>
                  <a:gd name="connsiteX51" fmla="*/ 1616765 w 5826799"/>
                  <a:gd name="connsiteY51" fmla="*/ 815009 h 2829339"/>
                  <a:gd name="connsiteX52" fmla="*/ 1530626 w 5826799"/>
                  <a:gd name="connsiteY52" fmla="*/ 848139 h 2829339"/>
                  <a:gd name="connsiteX53" fmla="*/ 1417982 w 5826799"/>
                  <a:gd name="connsiteY53" fmla="*/ 834887 h 2829339"/>
                  <a:gd name="connsiteX54" fmla="*/ 1411356 w 5826799"/>
                  <a:gd name="connsiteY54" fmla="*/ 914400 h 2829339"/>
                  <a:gd name="connsiteX55" fmla="*/ 1411356 w 5826799"/>
                  <a:gd name="connsiteY55" fmla="*/ 1020417 h 2829339"/>
                  <a:gd name="connsiteX56" fmla="*/ 1404730 w 5826799"/>
                  <a:gd name="connsiteY56" fmla="*/ 1073426 h 2829339"/>
                  <a:gd name="connsiteX57" fmla="*/ 1391478 w 5826799"/>
                  <a:gd name="connsiteY57" fmla="*/ 1133061 h 2829339"/>
                  <a:gd name="connsiteX58" fmla="*/ 1404730 w 5826799"/>
                  <a:gd name="connsiteY58" fmla="*/ 1225826 h 2829339"/>
                  <a:gd name="connsiteX59" fmla="*/ 1411356 w 5826799"/>
                  <a:gd name="connsiteY59" fmla="*/ 1272209 h 2829339"/>
                  <a:gd name="connsiteX60" fmla="*/ 1537252 w 5826799"/>
                  <a:gd name="connsiteY60" fmla="*/ 1205948 h 2829339"/>
                  <a:gd name="connsiteX61" fmla="*/ 1550504 w 5826799"/>
                  <a:gd name="connsiteY61" fmla="*/ 1285461 h 2829339"/>
                  <a:gd name="connsiteX62" fmla="*/ 1603513 w 5826799"/>
                  <a:gd name="connsiteY62" fmla="*/ 1278835 h 2829339"/>
                  <a:gd name="connsiteX63" fmla="*/ 1616765 w 5826799"/>
                  <a:gd name="connsiteY63" fmla="*/ 1166191 h 2829339"/>
                  <a:gd name="connsiteX64" fmla="*/ 1689652 w 5826799"/>
                  <a:gd name="connsiteY64" fmla="*/ 1159565 h 2829339"/>
                  <a:gd name="connsiteX65" fmla="*/ 1669774 w 5826799"/>
                  <a:gd name="connsiteY65" fmla="*/ 1265583 h 2829339"/>
                  <a:gd name="connsiteX66" fmla="*/ 1729409 w 5826799"/>
                  <a:gd name="connsiteY66" fmla="*/ 1278835 h 2829339"/>
                  <a:gd name="connsiteX67" fmla="*/ 1742661 w 5826799"/>
                  <a:gd name="connsiteY67" fmla="*/ 1199322 h 2829339"/>
                  <a:gd name="connsiteX68" fmla="*/ 1716156 w 5826799"/>
                  <a:gd name="connsiteY68" fmla="*/ 1106557 h 2829339"/>
                  <a:gd name="connsiteX69" fmla="*/ 1736035 w 5826799"/>
                  <a:gd name="connsiteY69" fmla="*/ 1073426 h 2829339"/>
                  <a:gd name="connsiteX70" fmla="*/ 1808922 w 5826799"/>
                  <a:gd name="connsiteY70" fmla="*/ 1106557 h 2829339"/>
                  <a:gd name="connsiteX71" fmla="*/ 1895061 w 5826799"/>
                  <a:gd name="connsiteY71" fmla="*/ 1133061 h 2829339"/>
                  <a:gd name="connsiteX72" fmla="*/ 1974574 w 5826799"/>
                  <a:gd name="connsiteY72" fmla="*/ 1152939 h 2829339"/>
                  <a:gd name="connsiteX73" fmla="*/ 2027582 w 5826799"/>
                  <a:gd name="connsiteY73" fmla="*/ 1139687 h 2829339"/>
                  <a:gd name="connsiteX74" fmla="*/ 2047461 w 5826799"/>
                  <a:gd name="connsiteY74" fmla="*/ 1066800 h 2829339"/>
                  <a:gd name="connsiteX75" fmla="*/ 2054087 w 5826799"/>
                  <a:gd name="connsiteY75" fmla="*/ 1013791 h 2829339"/>
                  <a:gd name="connsiteX76" fmla="*/ 2093843 w 5826799"/>
                  <a:gd name="connsiteY76" fmla="*/ 974035 h 2829339"/>
                  <a:gd name="connsiteX77" fmla="*/ 2153478 w 5826799"/>
                  <a:gd name="connsiteY77" fmla="*/ 960783 h 2829339"/>
                  <a:gd name="connsiteX78" fmla="*/ 2206487 w 5826799"/>
                  <a:gd name="connsiteY78" fmla="*/ 960783 h 2829339"/>
                  <a:gd name="connsiteX79" fmla="*/ 2219739 w 5826799"/>
                  <a:gd name="connsiteY79" fmla="*/ 1020417 h 2829339"/>
                  <a:gd name="connsiteX80" fmla="*/ 2206487 w 5826799"/>
                  <a:gd name="connsiteY80" fmla="*/ 1046922 h 2829339"/>
                  <a:gd name="connsiteX81" fmla="*/ 2272748 w 5826799"/>
                  <a:gd name="connsiteY81" fmla="*/ 1040296 h 2829339"/>
                  <a:gd name="connsiteX82" fmla="*/ 2286000 w 5826799"/>
                  <a:gd name="connsiteY82" fmla="*/ 1000539 h 2829339"/>
                  <a:gd name="connsiteX83" fmla="*/ 2286000 w 5826799"/>
                  <a:gd name="connsiteY83" fmla="*/ 974035 h 2829339"/>
                  <a:gd name="connsiteX84" fmla="*/ 2332382 w 5826799"/>
                  <a:gd name="connsiteY84" fmla="*/ 980661 h 2829339"/>
                  <a:gd name="connsiteX85" fmla="*/ 2418522 w 5826799"/>
                  <a:gd name="connsiteY85" fmla="*/ 993913 h 2829339"/>
                  <a:gd name="connsiteX86" fmla="*/ 2471530 w 5826799"/>
                  <a:gd name="connsiteY86" fmla="*/ 987287 h 2829339"/>
                  <a:gd name="connsiteX87" fmla="*/ 2504661 w 5826799"/>
                  <a:gd name="connsiteY87" fmla="*/ 960783 h 2829339"/>
                  <a:gd name="connsiteX88" fmla="*/ 2504661 w 5826799"/>
                  <a:gd name="connsiteY88" fmla="*/ 907774 h 2829339"/>
                  <a:gd name="connsiteX89" fmla="*/ 2491409 w 5826799"/>
                  <a:gd name="connsiteY89" fmla="*/ 861391 h 2829339"/>
                  <a:gd name="connsiteX90" fmla="*/ 2491409 w 5826799"/>
                  <a:gd name="connsiteY90" fmla="*/ 815009 h 2829339"/>
                  <a:gd name="connsiteX91" fmla="*/ 2484782 w 5826799"/>
                  <a:gd name="connsiteY91" fmla="*/ 781878 h 2829339"/>
                  <a:gd name="connsiteX92" fmla="*/ 2551043 w 5826799"/>
                  <a:gd name="connsiteY92" fmla="*/ 775252 h 2829339"/>
                  <a:gd name="connsiteX93" fmla="*/ 2584174 w 5826799"/>
                  <a:gd name="connsiteY93" fmla="*/ 742122 h 2829339"/>
                  <a:gd name="connsiteX94" fmla="*/ 2570922 w 5826799"/>
                  <a:gd name="connsiteY94" fmla="*/ 715617 h 2829339"/>
                  <a:gd name="connsiteX95" fmla="*/ 2670313 w 5826799"/>
                  <a:gd name="connsiteY95" fmla="*/ 735496 h 2829339"/>
                  <a:gd name="connsiteX96" fmla="*/ 2756452 w 5826799"/>
                  <a:gd name="connsiteY96" fmla="*/ 715617 h 2829339"/>
                  <a:gd name="connsiteX97" fmla="*/ 2802835 w 5826799"/>
                  <a:gd name="connsiteY97" fmla="*/ 788504 h 2829339"/>
                  <a:gd name="connsiteX98" fmla="*/ 2736574 w 5826799"/>
                  <a:gd name="connsiteY98" fmla="*/ 828261 h 2829339"/>
                  <a:gd name="connsiteX99" fmla="*/ 2657061 w 5826799"/>
                  <a:gd name="connsiteY99" fmla="*/ 848139 h 2829339"/>
                  <a:gd name="connsiteX100" fmla="*/ 2610678 w 5826799"/>
                  <a:gd name="connsiteY100" fmla="*/ 887896 h 2829339"/>
                  <a:gd name="connsiteX101" fmla="*/ 2590800 w 5826799"/>
                  <a:gd name="connsiteY101" fmla="*/ 960783 h 2829339"/>
                  <a:gd name="connsiteX102" fmla="*/ 2637182 w 5826799"/>
                  <a:gd name="connsiteY102" fmla="*/ 980661 h 2829339"/>
                  <a:gd name="connsiteX103" fmla="*/ 2710069 w 5826799"/>
                  <a:gd name="connsiteY103" fmla="*/ 967409 h 2829339"/>
                  <a:gd name="connsiteX104" fmla="*/ 2743200 w 5826799"/>
                  <a:gd name="connsiteY104" fmla="*/ 1000539 h 2829339"/>
                  <a:gd name="connsiteX105" fmla="*/ 2756452 w 5826799"/>
                  <a:gd name="connsiteY105" fmla="*/ 1073426 h 2829339"/>
                  <a:gd name="connsiteX106" fmla="*/ 2756452 w 5826799"/>
                  <a:gd name="connsiteY106" fmla="*/ 1146313 h 2829339"/>
                  <a:gd name="connsiteX107" fmla="*/ 2736574 w 5826799"/>
                  <a:gd name="connsiteY107" fmla="*/ 1205948 h 2829339"/>
                  <a:gd name="connsiteX108" fmla="*/ 2716695 w 5826799"/>
                  <a:gd name="connsiteY108" fmla="*/ 1245704 h 2829339"/>
                  <a:gd name="connsiteX109" fmla="*/ 2723322 w 5826799"/>
                  <a:gd name="connsiteY109" fmla="*/ 1278835 h 2829339"/>
                  <a:gd name="connsiteX110" fmla="*/ 2670313 w 5826799"/>
                  <a:gd name="connsiteY110" fmla="*/ 1285461 h 2829339"/>
                  <a:gd name="connsiteX111" fmla="*/ 2597426 w 5826799"/>
                  <a:gd name="connsiteY111" fmla="*/ 1318591 h 2829339"/>
                  <a:gd name="connsiteX112" fmla="*/ 2590800 w 5826799"/>
                  <a:gd name="connsiteY112" fmla="*/ 1378226 h 2829339"/>
                  <a:gd name="connsiteX113" fmla="*/ 2610678 w 5826799"/>
                  <a:gd name="connsiteY113" fmla="*/ 1417983 h 2829339"/>
                  <a:gd name="connsiteX114" fmla="*/ 2650435 w 5826799"/>
                  <a:gd name="connsiteY114" fmla="*/ 1484244 h 2829339"/>
                  <a:gd name="connsiteX115" fmla="*/ 2663687 w 5826799"/>
                  <a:gd name="connsiteY115" fmla="*/ 1490870 h 2829339"/>
                  <a:gd name="connsiteX116" fmla="*/ 2789582 w 5826799"/>
                  <a:gd name="connsiteY116" fmla="*/ 1470991 h 2829339"/>
                  <a:gd name="connsiteX117" fmla="*/ 2683565 w 5826799"/>
                  <a:gd name="connsiteY117" fmla="*/ 1530626 h 2829339"/>
                  <a:gd name="connsiteX118" fmla="*/ 2564295 w 5826799"/>
                  <a:gd name="connsiteY118" fmla="*/ 1583635 h 2829339"/>
                  <a:gd name="connsiteX119" fmla="*/ 2484782 w 5826799"/>
                  <a:gd name="connsiteY119" fmla="*/ 1630017 h 2829339"/>
                  <a:gd name="connsiteX120" fmla="*/ 2431774 w 5826799"/>
                  <a:gd name="connsiteY120" fmla="*/ 1676400 h 2829339"/>
                  <a:gd name="connsiteX121" fmla="*/ 2365513 w 5826799"/>
                  <a:gd name="connsiteY121" fmla="*/ 1762539 h 2829339"/>
                  <a:gd name="connsiteX122" fmla="*/ 2332382 w 5826799"/>
                  <a:gd name="connsiteY122" fmla="*/ 1835426 h 2829339"/>
                  <a:gd name="connsiteX123" fmla="*/ 2478156 w 5826799"/>
                  <a:gd name="connsiteY123" fmla="*/ 1828800 h 2829339"/>
                  <a:gd name="connsiteX124" fmla="*/ 2604052 w 5826799"/>
                  <a:gd name="connsiteY124" fmla="*/ 1782417 h 2829339"/>
                  <a:gd name="connsiteX125" fmla="*/ 2604052 w 5826799"/>
                  <a:gd name="connsiteY125" fmla="*/ 1709530 h 2829339"/>
                  <a:gd name="connsiteX126" fmla="*/ 2703443 w 5826799"/>
                  <a:gd name="connsiteY126" fmla="*/ 1683026 h 2829339"/>
                  <a:gd name="connsiteX127" fmla="*/ 2842591 w 5826799"/>
                  <a:gd name="connsiteY127" fmla="*/ 1649896 h 2829339"/>
                  <a:gd name="connsiteX128" fmla="*/ 2941982 w 5826799"/>
                  <a:gd name="connsiteY128" fmla="*/ 1636644 h 2829339"/>
                  <a:gd name="connsiteX129" fmla="*/ 2994991 w 5826799"/>
                  <a:gd name="connsiteY129" fmla="*/ 1656522 h 2829339"/>
                  <a:gd name="connsiteX130" fmla="*/ 2994991 w 5826799"/>
                  <a:gd name="connsiteY130" fmla="*/ 1702904 h 2829339"/>
                  <a:gd name="connsiteX131" fmla="*/ 2862469 w 5826799"/>
                  <a:gd name="connsiteY131" fmla="*/ 1736035 h 2829339"/>
                  <a:gd name="connsiteX132" fmla="*/ 2729948 w 5826799"/>
                  <a:gd name="connsiteY132" fmla="*/ 1755913 h 2829339"/>
                  <a:gd name="connsiteX133" fmla="*/ 2743200 w 5826799"/>
                  <a:gd name="connsiteY133" fmla="*/ 1802296 h 2829339"/>
                  <a:gd name="connsiteX134" fmla="*/ 2769704 w 5826799"/>
                  <a:gd name="connsiteY134" fmla="*/ 1842052 h 2829339"/>
                  <a:gd name="connsiteX135" fmla="*/ 2776330 w 5826799"/>
                  <a:gd name="connsiteY135" fmla="*/ 1908313 h 2829339"/>
                  <a:gd name="connsiteX136" fmla="*/ 2776330 w 5826799"/>
                  <a:gd name="connsiteY136" fmla="*/ 1974574 h 2829339"/>
                  <a:gd name="connsiteX137" fmla="*/ 2789582 w 5826799"/>
                  <a:gd name="connsiteY137" fmla="*/ 1994452 h 2829339"/>
                  <a:gd name="connsiteX138" fmla="*/ 2862469 w 5826799"/>
                  <a:gd name="connsiteY138" fmla="*/ 1994452 h 2829339"/>
                  <a:gd name="connsiteX139" fmla="*/ 2928730 w 5826799"/>
                  <a:gd name="connsiteY139" fmla="*/ 2020957 h 2829339"/>
                  <a:gd name="connsiteX140" fmla="*/ 2941982 w 5826799"/>
                  <a:gd name="connsiteY140" fmla="*/ 2067339 h 2829339"/>
                  <a:gd name="connsiteX141" fmla="*/ 2882348 w 5826799"/>
                  <a:gd name="connsiteY141" fmla="*/ 2160104 h 2829339"/>
                  <a:gd name="connsiteX142" fmla="*/ 2749826 w 5826799"/>
                  <a:gd name="connsiteY142" fmla="*/ 2213113 h 2829339"/>
                  <a:gd name="connsiteX143" fmla="*/ 2703443 w 5826799"/>
                  <a:gd name="connsiteY143" fmla="*/ 2252870 h 2829339"/>
                  <a:gd name="connsiteX144" fmla="*/ 2710069 w 5826799"/>
                  <a:gd name="connsiteY144" fmla="*/ 2292626 h 2829339"/>
                  <a:gd name="connsiteX145" fmla="*/ 2763078 w 5826799"/>
                  <a:gd name="connsiteY145" fmla="*/ 2319130 h 2829339"/>
                  <a:gd name="connsiteX146" fmla="*/ 2902226 w 5826799"/>
                  <a:gd name="connsiteY146" fmla="*/ 2339009 h 2829339"/>
                  <a:gd name="connsiteX147" fmla="*/ 3008243 w 5826799"/>
                  <a:gd name="connsiteY147" fmla="*/ 2339009 h 2829339"/>
                  <a:gd name="connsiteX148" fmla="*/ 3048000 w 5826799"/>
                  <a:gd name="connsiteY148" fmla="*/ 2325757 h 2829339"/>
                  <a:gd name="connsiteX149" fmla="*/ 3081130 w 5826799"/>
                  <a:gd name="connsiteY149" fmla="*/ 2259496 h 2829339"/>
                  <a:gd name="connsiteX150" fmla="*/ 3107635 w 5826799"/>
                  <a:gd name="connsiteY150" fmla="*/ 2219739 h 2829339"/>
                  <a:gd name="connsiteX151" fmla="*/ 3134139 w 5826799"/>
                  <a:gd name="connsiteY151" fmla="*/ 2173357 h 2829339"/>
                  <a:gd name="connsiteX152" fmla="*/ 3180522 w 5826799"/>
                  <a:gd name="connsiteY152" fmla="*/ 2153478 h 2829339"/>
                  <a:gd name="connsiteX153" fmla="*/ 3273287 w 5826799"/>
                  <a:gd name="connsiteY153" fmla="*/ 2153478 h 2829339"/>
                  <a:gd name="connsiteX154" fmla="*/ 3359426 w 5826799"/>
                  <a:gd name="connsiteY154" fmla="*/ 2160104 h 2829339"/>
                  <a:gd name="connsiteX155" fmla="*/ 3385930 w 5826799"/>
                  <a:gd name="connsiteY155" fmla="*/ 2146852 h 2829339"/>
                  <a:gd name="connsiteX156" fmla="*/ 3372678 w 5826799"/>
                  <a:gd name="connsiteY156" fmla="*/ 2080591 h 2829339"/>
                  <a:gd name="connsiteX157" fmla="*/ 3465443 w 5826799"/>
                  <a:gd name="connsiteY157" fmla="*/ 2113722 h 2829339"/>
                  <a:gd name="connsiteX158" fmla="*/ 3458817 w 5826799"/>
                  <a:gd name="connsiteY158" fmla="*/ 2179983 h 2829339"/>
                  <a:gd name="connsiteX159" fmla="*/ 3458817 w 5826799"/>
                  <a:gd name="connsiteY159" fmla="*/ 2272748 h 2829339"/>
                  <a:gd name="connsiteX160" fmla="*/ 3485322 w 5826799"/>
                  <a:gd name="connsiteY160" fmla="*/ 2319130 h 2829339"/>
                  <a:gd name="connsiteX161" fmla="*/ 3531704 w 5826799"/>
                  <a:gd name="connsiteY161" fmla="*/ 2299252 h 2829339"/>
                  <a:gd name="connsiteX162" fmla="*/ 3511826 w 5826799"/>
                  <a:gd name="connsiteY162" fmla="*/ 2358887 h 2829339"/>
                  <a:gd name="connsiteX163" fmla="*/ 3604591 w 5826799"/>
                  <a:gd name="connsiteY163" fmla="*/ 2319130 h 2829339"/>
                  <a:gd name="connsiteX164" fmla="*/ 3637722 w 5826799"/>
                  <a:gd name="connsiteY164" fmla="*/ 2286000 h 2829339"/>
                  <a:gd name="connsiteX165" fmla="*/ 3624469 w 5826799"/>
                  <a:gd name="connsiteY165" fmla="*/ 2239617 h 2829339"/>
                  <a:gd name="connsiteX166" fmla="*/ 3710609 w 5826799"/>
                  <a:gd name="connsiteY166" fmla="*/ 2259496 h 2829339"/>
                  <a:gd name="connsiteX167" fmla="*/ 3829878 w 5826799"/>
                  <a:gd name="connsiteY167" fmla="*/ 2266122 h 2829339"/>
                  <a:gd name="connsiteX168" fmla="*/ 4028661 w 5826799"/>
                  <a:gd name="connsiteY168" fmla="*/ 2286000 h 2829339"/>
                  <a:gd name="connsiteX169" fmla="*/ 4055165 w 5826799"/>
                  <a:gd name="connsiteY169" fmla="*/ 2259496 h 2829339"/>
                  <a:gd name="connsiteX170" fmla="*/ 4121426 w 5826799"/>
                  <a:gd name="connsiteY170" fmla="*/ 2252870 h 2829339"/>
                  <a:gd name="connsiteX171" fmla="*/ 4227443 w 5826799"/>
                  <a:gd name="connsiteY171" fmla="*/ 2266122 h 2829339"/>
                  <a:gd name="connsiteX172" fmla="*/ 4247322 w 5826799"/>
                  <a:gd name="connsiteY172" fmla="*/ 2206487 h 2829339"/>
                  <a:gd name="connsiteX173" fmla="*/ 4293704 w 5826799"/>
                  <a:gd name="connsiteY173" fmla="*/ 2173357 h 2829339"/>
                  <a:gd name="connsiteX174" fmla="*/ 4326835 w 5826799"/>
                  <a:gd name="connsiteY174" fmla="*/ 2133600 h 2829339"/>
                  <a:gd name="connsiteX175" fmla="*/ 4320209 w 5826799"/>
                  <a:gd name="connsiteY175" fmla="*/ 2107096 h 2829339"/>
                  <a:gd name="connsiteX176" fmla="*/ 4340087 w 5826799"/>
                  <a:gd name="connsiteY176" fmla="*/ 1967948 h 2829339"/>
                  <a:gd name="connsiteX177" fmla="*/ 4333461 w 5826799"/>
                  <a:gd name="connsiteY177" fmla="*/ 1875183 h 2829339"/>
                  <a:gd name="connsiteX178" fmla="*/ 4359965 w 5826799"/>
                  <a:gd name="connsiteY178" fmla="*/ 1808922 h 2829339"/>
                  <a:gd name="connsiteX179" fmla="*/ 4525617 w 5826799"/>
                  <a:gd name="connsiteY179" fmla="*/ 1749287 h 2829339"/>
                  <a:gd name="connsiteX180" fmla="*/ 4625009 w 5826799"/>
                  <a:gd name="connsiteY180" fmla="*/ 1762539 h 2829339"/>
                  <a:gd name="connsiteX181" fmla="*/ 4724400 w 5826799"/>
                  <a:gd name="connsiteY181" fmla="*/ 1848678 h 2829339"/>
                  <a:gd name="connsiteX182" fmla="*/ 4717774 w 5826799"/>
                  <a:gd name="connsiteY182" fmla="*/ 1914939 h 2829339"/>
                  <a:gd name="connsiteX183" fmla="*/ 4784035 w 5826799"/>
                  <a:gd name="connsiteY183" fmla="*/ 1934817 h 2829339"/>
                  <a:gd name="connsiteX184" fmla="*/ 4817165 w 5826799"/>
                  <a:gd name="connsiteY184" fmla="*/ 1941444 h 2829339"/>
                  <a:gd name="connsiteX185" fmla="*/ 4744278 w 5826799"/>
                  <a:gd name="connsiteY185" fmla="*/ 2060713 h 2829339"/>
                  <a:gd name="connsiteX186" fmla="*/ 4803913 w 5826799"/>
                  <a:gd name="connsiteY186" fmla="*/ 2080591 h 2829339"/>
                  <a:gd name="connsiteX187" fmla="*/ 4876800 w 5826799"/>
                  <a:gd name="connsiteY187" fmla="*/ 2113722 h 2829339"/>
                  <a:gd name="connsiteX188" fmla="*/ 4936435 w 5826799"/>
                  <a:gd name="connsiteY188" fmla="*/ 2166730 h 2829339"/>
                  <a:gd name="connsiteX189" fmla="*/ 4962939 w 5826799"/>
                  <a:gd name="connsiteY189" fmla="*/ 2252870 h 2829339"/>
                  <a:gd name="connsiteX190" fmla="*/ 4976191 w 5826799"/>
                  <a:gd name="connsiteY190" fmla="*/ 2319130 h 2829339"/>
                  <a:gd name="connsiteX191" fmla="*/ 4996069 w 5826799"/>
                  <a:gd name="connsiteY191" fmla="*/ 2339009 h 2829339"/>
                  <a:gd name="connsiteX192" fmla="*/ 5049078 w 5826799"/>
                  <a:gd name="connsiteY192" fmla="*/ 2339009 h 2829339"/>
                  <a:gd name="connsiteX193" fmla="*/ 5022574 w 5826799"/>
                  <a:gd name="connsiteY193" fmla="*/ 2438400 h 2829339"/>
                  <a:gd name="connsiteX194" fmla="*/ 5009322 w 5826799"/>
                  <a:gd name="connsiteY194" fmla="*/ 2471530 h 2829339"/>
                  <a:gd name="connsiteX195" fmla="*/ 5002695 w 5826799"/>
                  <a:gd name="connsiteY195" fmla="*/ 2531165 h 2829339"/>
                  <a:gd name="connsiteX196" fmla="*/ 5049078 w 5826799"/>
                  <a:gd name="connsiteY196" fmla="*/ 2551044 h 2829339"/>
                  <a:gd name="connsiteX197" fmla="*/ 5115339 w 5826799"/>
                  <a:gd name="connsiteY197" fmla="*/ 2517913 h 2829339"/>
                  <a:gd name="connsiteX198" fmla="*/ 5208104 w 5826799"/>
                  <a:gd name="connsiteY198" fmla="*/ 2491409 h 2829339"/>
                  <a:gd name="connsiteX199" fmla="*/ 5267739 w 5826799"/>
                  <a:gd name="connsiteY199" fmla="*/ 2478157 h 2829339"/>
                  <a:gd name="connsiteX200" fmla="*/ 5320748 w 5826799"/>
                  <a:gd name="connsiteY200" fmla="*/ 2411896 h 2829339"/>
                  <a:gd name="connsiteX201" fmla="*/ 5340626 w 5826799"/>
                  <a:gd name="connsiteY201" fmla="*/ 2332383 h 2829339"/>
                  <a:gd name="connsiteX202" fmla="*/ 5413513 w 5826799"/>
                  <a:gd name="connsiteY202" fmla="*/ 2292626 h 2829339"/>
                  <a:gd name="connsiteX203" fmla="*/ 5506278 w 5826799"/>
                  <a:gd name="connsiteY203" fmla="*/ 2286000 h 2829339"/>
                  <a:gd name="connsiteX204" fmla="*/ 5565913 w 5826799"/>
                  <a:gd name="connsiteY204" fmla="*/ 2299252 h 2829339"/>
                  <a:gd name="connsiteX205" fmla="*/ 5599043 w 5826799"/>
                  <a:gd name="connsiteY205" fmla="*/ 2365513 h 2829339"/>
                  <a:gd name="connsiteX206" fmla="*/ 5579165 w 5826799"/>
                  <a:gd name="connsiteY206" fmla="*/ 2484783 h 2829339"/>
                  <a:gd name="connsiteX207" fmla="*/ 5599043 w 5826799"/>
                  <a:gd name="connsiteY207" fmla="*/ 2517913 h 2829339"/>
                  <a:gd name="connsiteX208" fmla="*/ 5685182 w 5826799"/>
                  <a:gd name="connsiteY208" fmla="*/ 2484783 h 2829339"/>
                  <a:gd name="connsiteX209" fmla="*/ 5777948 w 5826799"/>
                  <a:gd name="connsiteY209" fmla="*/ 2451652 h 2829339"/>
                  <a:gd name="connsiteX210" fmla="*/ 5791200 w 5826799"/>
                  <a:gd name="connsiteY210" fmla="*/ 2511287 h 2829339"/>
                  <a:gd name="connsiteX211" fmla="*/ 5824330 w 5826799"/>
                  <a:gd name="connsiteY211" fmla="*/ 2498035 h 2829339"/>
                  <a:gd name="connsiteX212" fmla="*/ 5817704 w 5826799"/>
                  <a:gd name="connsiteY212" fmla="*/ 2557670 h 2829339"/>
                  <a:gd name="connsiteX213" fmla="*/ 5764695 w 5826799"/>
                  <a:gd name="connsiteY213" fmla="*/ 2650435 h 2829339"/>
                  <a:gd name="connsiteX214" fmla="*/ 5705061 w 5826799"/>
                  <a:gd name="connsiteY214" fmla="*/ 2703444 h 2829339"/>
                  <a:gd name="connsiteX215" fmla="*/ 5632174 w 5826799"/>
                  <a:gd name="connsiteY215" fmla="*/ 2703444 h 2829339"/>
                  <a:gd name="connsiteX216" fmla="*/ 5559287 w 5826799"/>
                  <a:gd name="connsiteY216" fmla="*/ 2782957 h 2829339"/>
                  <a:gd name="connsiteX217" fmla="*/ 5546035 w 5826799"/>
                  <a:gd name="connsiteY217" fmla="*/ 2829339 h 2829339"/>
                  <a:gd name="connsiteX0" fmla="*/ 14201 w 5841000"/>
                  <a:gd name="connsiteY0" fmla="*/ 13745 h 2843084"/>
                  <a:gd name="connsiteX1" fmla="*/ 7575 w 5841000"/>
                  <a:gd name="connsiteY1" fmla="*/ 493 h 2843084"/>
                  <a:gd name="connsiteX2" fmla="*/ 133470 w 5841000"/>
                  <a:gd name="connsiteY2" fmla="*/ 33623 h 2843084"/>
                  <a:gd name="connsiteX3" fmla="*/ 193105 w 5841000"/>
                  <a:gd name="connsiteY3" fmla="*/ 33623 h 2843084"/>
                  <a:gd name="connsiteX4" fmla="*/ 212983 w 5841000"/>
                  <a:gd name="connsiteY4" fmla="*/ 119762 h 2843084"/>
                  <a:gd name="connsiteX5" fmla="*/ 166601 w 5841000"/>
                  <a:gd name="connsiteY5" fmla="*/ 239032 h 2843084"/>
                  <a:gd name="connsiteX6" fmla="*/ 173227 w 5841000"/>
                  <a:gd name="connsiteY6" fmla="*/ 351675 h 2843084"/>
                  <a:gd name="connsiteX7" fmla="*/ 186479 w 5841000"/>
                  <a:gd name="connsiteY7" fmla="*/ 457693 h 2843084"/>
                  <a:gd name="connsiteX8" fmla="*/ 246114 w 5841000"/>
                  <a:gd name="connsiteY8" fmla="*/ 424562 h 2843084"/>
                  <a:gd name="connsiteX9" fmla="*/ 246114 w 5841000"/>
                  <a:gd name="connsiteY9" fmla="*/ 378180 h 2843084"/>
                  <a:gd name="connsiteX10" fmla="*/ 325627 w 5841000"/>
                  <a:gd name="connsiteY10" fmla="*/ 378180 h 2843084"/>
                  <a:gd name="connsiteX11" fmla="*/ 431644 w 5841000"/>
                  <a:gd name="connsiteY11" fmla="*/ 411310 h 2843084"/>
                  <a:gd name="connsiteX12" fmla="*/ 484653 w 5841000"/>
                  <a:gd name="connsiteY12" fmla="*/ 391432 h 2843084"/>
                  <a:gd name="connsiteX13" fmla="*/ 524410 w 5841000"/>
                  <a:gd name="connsiteY13" fmla="*/ 371554 h 2843084"/>
                  <a:gd name="connsiteX14" fmla="*/ 544288 w 5841000"/>
                  <a:gd name="connsiteY14" fmla="*/ 325171 h 2843084"/>
                  <a:gd name="connsiteX15" fmla="*/ 590670 w 5841000"/>
                  <a:gd name="connsiteY15" fmla="*/ 258910 h 2843084"/>
                  <a:gd name="connsiteX16" fmla="*/ 623801 w 5841000"/>
                  <a:gd name="connsiteY16" fmla="*/ 212528 h 2843084"/>
                  <a:gd name="connsiteX17" fmla="*/ 656931 w 5841000"/>
                  <a:gd name="connsiteY17" fmla="*/ 179397 h 2843084"/>
                  <a:gd name="connsiteX18" fmla="*/ 756323 w 5841000"/>
                  <a:gd name="connsiteY18" fmla="*/ 166145 h 2843084"/>
                  <a:gd name="connsiteX19" fmla="*/ 862340 w 5841000"/>
                  <a:gd name="connsiteY19" fmla="*/ 179397 h 2843084"/>
                  <a:gd name="connsiteX20" fmla="*/ 935227 w 5841000"/>
                  <a:gd name="connsiteY20" fmla="*/ 186023 h 2843084"/>
                  <a:gd name="connsiteX21" fmla="*/ 988236 w 5841000"/>
                  <a:gd name="connsiteY21" fmla="*/ 205902 h 2843084"/>
                  <a:gd name="connsiteX22" fmla="*/ 1021366 w 5841000"/>
                  <a:gd name="connsiteY22" fmla="*/ 252284 h 2843084"/>
                  <a:gd name="connsiteX23" fmla="*/ 1041244 w 5841000"/>
                  <a:gd name="connsiteY23" fmla="*/ 285415 h 2843084"/>
                  <a:gd name="connsiteX24" fmla="*/ 1061123 w 5841000"/>
                  <a:gd name="connsiteY24" fmla="*/ 331797 h 2843084"/>
                  <a:gd name="connsiteX25" fmla="*/ 1074375 w 5841000"/>
                  <a:gd name="connsiteY25" fmla="*/ 384806 h 2843084"/>
                  <a:gd name="connsiteX26" fmla="*/ 1087627 w 5841000"/>
                  <a:gd name="connsiteY26" fmla="*/ 411310 h 2843084"/>
                  <a:gd name="connsiteX27" fmla="*/ 1107505 w 5841000"/>
                  <a:gd name="connsiteY27" fmla="*/ 424562 h 2843084"/>
                  <a:gd name="connsiteX28" fmla="*/ 1147262 w 5841000"/>
                  <a:gd name="connsiteY28" fmla="*/ 398058 h 2843084"/>
                  <a:gd name="connsiteX29" fmla="*/ 1180392 w 5841000"/>
                  <a:gd name="connsiteY29" fmla="*/ 398058 h 2843084"/>
                  <a:gd name="connsiteX30" fmla="*/ 1193644 w 5841000"/>
                  <a:gd name="connsiteY30" fmla="*/ 437815 h 2843084"/>
                  <a:gd name="connsiteX31" fmla="*/ 1200270 w 5841000"/>
                  <a:gd name="connsiteY31" fmla="*/ 345049 h 2843084"/>
                  <a:gd name="connsiteX32" fmla="*/ 1206896 w 5841000"/>
                  <a:gd name="connsiteY32" fmla="*/ 298667 h 2843084"/>
                  <a:gd name="connsiteX33" fmla="*/ 1286410 w 5841000"/>
                  <a:gd name="connsiteY33" fmla="*/ 285415 h 2843084"/>
                  <a:gd name="connsiteX34" fmla="*/ 1352670 w 5841000"/>
                  <a:gd name="connsiteY34" fmla="*/ 278789 h 2843084"/>
                  <a:gd name="connsiteX35" fmla="*/ 1392427 w 5841000"/>
                  <a:gd name="connsiteY35" fmla="*/ 258910 h 2843084"/>
                  <a:gd name="connsiteX36" fmla="*/ 1418931 w 5841000"/>
                  <a:gd name="connsiteY36" fmla="*/ 199275 h 2843084"/>
                  <a:gd name="connsiteX37" fmla="*/ 1432183 w 5841000"/>
                  <a:gd name="connsiteY37" fmla="*/ 152893 h 2843084"/>
                  <a:gd name="connsiteX38" fmla="*/ 1458688 w 5841000"/>
                  <a:gd name="connsiteY38" fmla="*/ 133015 h 2843084"/>
                  <a:gd name="connsiteX39" fmla="*/ 1511696 w 5841000"/>
                  <a:gd name="connsiteY39" fmla="*/ 179397 h 2843084"/>
                  <a:gd name="connsiteX40" fmla="*/ 1577957 w 5841000"/>
                  <a:gd name="connsiteY40" fmla="*/ 152893 h 2843084"/>
                  <a:gd name="connsiteX41" fmla="*/ 1617714 w 5841000"/>
                  <a:gd name="connsiteY41" fmla="*/ 166145 h 2843084"/>
                  <a:gd name="connsiteX42" fmla="*/ 1650844 w 5841000"/>
                  <a:gd name="connsiteY42" fmla="*/ 239032 h 2843084"/>
                  <a:gd name="connsiteX43" fmla="*/ 1697227 w 5841000"/>
                  <a:gd name="connsiteY43" fmla="*/ 219154 h 2843084"/>
                  <a:gd name="connsiteX44" fmla="*/ 1690601 w 5841000"/>
                  <a:gd name="connsiteY44" fmla="*/ 325171 h 2843084"/>
                  <a:gd name="connsiteX45" fmla="*/ 1670723 w 5841000"/>
                  <a:gd name="connsiteY45" fmla="*/ 378180 h 2843084"/>
                  <a:gd name="connsiteX46" fmla="*/ 1703853 w 5841000"/>
                  <a:gd name="connsiteY46" fmla="*/ 391432 h 2843084"/>
                  <a:gd name="connsiteX47" fmla="*/ 1723731 w 5841000"/>
                  <a:gd name="connsiteY47" fmla="*/ 417936 h 2843084"/>
                  <a:gd name="connsiteX48" fmla="*/ 1717105 w 5841000"/>
                  <a:gd name="connsiteY48" fmla="*/ 550458 h 2843084"/>
                  <a:gd name="connsiteX49" fmla="*/ 1677349 w 5841000"/>
                  <a:gd name="connsiteY49" fmla="*/ 649849 h 2843084"/>
                  <a:gd name="connsiteX50" fmla="*/ 1664096 w 5841000"/>
                  <a:gd name="connsiteY50" fmla="*/ 722736 h 2843084"/>
                  <a:gd name="connsiteX51" fmla="*/ 1644218 w 5841000"/>
                  <a:gd name="connsiteY51" fmla="*/ 769119 h 2843084"/>
                  <a:gd name="connsiteX52" fmla="*/ 1630966 w 5841000"/>
                  <a:gd name="connsiteY52" fmla="*/ 828754 h 2843084"/>
                  <a:gd name="connsiteX53" fmla="*/ 1544827 w 5841000"/>
                  <a:gd name="connsiteY53" fmla="*/ 861884 h 2843084"/>
                  <a:gd name="connsiteX54" fmla="*/ 1432183 w 5841000"/>
                  <a:gd name="connsiteY54" fmla="*/ 848632 h 2843084"/>
                  <a:gd name="connsiteX55" fmla="*/ 1425557 w 5841000"/>
                  <a:gd name="connsiteY55" fmla="*/ 928145 h 2843084"/>
                  <a:gd name="connsiteX56" fmla="*/ 1425557 w 5841000"/>
                  <a:gd name="connsiteY56" fmla="*/ 1034162 h 2843084"/>
                  <a:gd name="connsiteX57" fmla="*/ 1418931 w 5841000"/>
                  <a:gd name="connsiteY57" fmla="*/ 1087171 h 2843084"/>
                  <a:gd name="connsiteX58" fmla="*/ 1405679 w 5841000"/>
                  <a:gd name="connsiteY58" fmla="*/ 1146806 h 2843084"/>
                  <a:gd name="connsiteX59" fmla="*/ 1418931 w 5841000"/>
                  <a:gd name="connsiteY59" fmla="*/ 1239571 h 2843084"/>
                  <a:gd name="connsiteX60" fmla="*/ 1425557 w 5841000"/>
                  <a:gd name="connsiteY60" fmla="*/ 1285954 h 2843084"/>
                  <a:gd name="connsiteX61" fmla="*/ 1551453 w 5841000"/>
                  <a:gd name="connsiteY61" fmla="*/ 1219693 h 2843084"/>
                  <a:gd name="connsiteX62" fmla="*/ 1564705 w 5841000"/>
                  <a:gd name="connsiteY62" fmla="*/ 1299206 h 2843084"/>
                  <a:gd name="connsiteX63" fmla="*/ 1617714 w 5841000"/>
                  <a:gd name="connsiteY63" fmla="*/ 1292580 h 2843084"/>
                  <a:gd name="connsiteX64" fmla="*/ 1630966 w 5841000"/>
                  <a:gd name="connsiteY64" fmla="*/ 1179936 h 2843084"/>
                  <a:gd name="connsiteX65" fmla="*/ 1703853 w 5841000"/>
                  <a:gd name="connsiteY65" fmla="*/ 1173310 h 2843084"/>
                  <a:gd name="connsiteX66" fmla="*/ 1683975 w 5841000"/>
                  <a:gd name="connsiteY66" fmla="*/ 1279328 h 2843084"/>
                  <a:gd name="connsiteX67" fmla="*/ 1743610 w 5841000"/>
                  <a:gd name="connsiteY67" fmla="*/ 1292580 h 2843084"/>
                  <a:gd name="connsiteX68" fmla="*/ 1756862 w 5841000"/>
                  <a:gd name="connsiteY68" fmla="*/ 1213067 h 2843084"/>
                  <a:gd name="connsiteX69" fmla="*/ 1730357 w 5841000"/>
                  <a:gd name="connsiteY69" fmla="*/ 1120302 h 2843084"/>
                  <a:gd name="connsiteX70" fmla="*/ 1750236 w 5841000"/>
                  <a:gd name="connsiteY70" fmla="*/ 1087171 h 2843084"/>
                  <a:gd name="connsiteX71" fmla="*/ 1823123 w 5841000"/>
                  <a:gd name="connsiteY71" fmla="*/ 1120302 h 2843084"/>
                  <a:gd name="connsiteX72" fmla="*/ 1909262 w 5841000"/>
                  <a:gd name="connsiteY72" fmla="*/ 1146806 h 2843084"/>
                  <a:gd name="connsiteX73" fmla="*/ 1988775 w 5841000"/>
                  <a:gd name="connsiteY73" fmla="*/ 1166684 h 2843084"/>
                  <a:gd name="connsiteX74" fmla="*/ 2041783 w 5841000"/>
                  <a:gd name="connsiteY74" fmla="*/ 1153432 h 2843084"/>
                  <a:gd name="connsiteX75" fmla="*/ 2061662 w 5841000"/>
                  <a:gd name="connsiteY75" fmla="*/ 1080545 h 2843084"/>
                  <a:gd name="connsiteX76" fmla="*/ 2068288 w 5841000"/>
                  <a:gd name="connsiteY76" fmla="*/ 1027536 h 2843084"/>
                  <a:gd name="connsiteX77" fmla="*/ 2108044 w 5841000"/>
                  <a:gd name="connsiteY77" fmla="*/ 987780 h 2843084"/>
                  <a:gd name="connsiteX78" fmla="*/ 2167679 w 5841000"/>
                  <a:gd name="connsiteY78" fmla="*/ 974528 h 2843084"/>
                  <a:gd name="connsiteX79" fmla="*/ 2220688 w 5841000"/>
                  <a:gd name="connsiteY79" fmla="*/ 974528 h 2843084"/>
                  <a:gd name="connsiteX80" fmla="*/ 2233940 w 5841000"/>
                  <a:gd name="connsiteY80" fmla="*/ 1034162 h 2843084"/>
                  <a:gd name="connsiteX81" fmla="*/ 2220688 w 5841000"/>
                  <a:gd name="connsiteY81" fmla="*/ 1060667 h 2843084"/>
                  <a:gd name="connsiteX82" fmla="*/ 2286949 w 5841000"/>
                  <a:gd name="connsiteY82" fmla="*/ 1054041 h 2843084"/>
                  <a:gd name="connsiteX83" fmla="*/ 2300201 w 5841000"/>
                  <a:gd name="connsiteY83" fmla="*/ 1014284 h 2843084"/>
                  <a:gd name="connsiteX84" fmla="*/ 2300201 w 5841000"/>
                  <a:gd name="connsiteY84" fmla="*/ 987780 h 2843084"/>
                  <a:gd name="connsiteX85" fmla="*/ 2346583 w 5841000"/>
                  <a:gd name="connsiteY85" fmla="*/ 994406 h 2843084"/>
                  <a:gd name="connsiteX86" fmla="*/ 2432723 w 5841000"/>
                  <a:gd name="connsiteY86" fmla="*/ 1007658 h 2843084"/>
                  <a:gd name="connsiteX87" fmla="*/ 2485731 w 5841000"/>
                  <a:gd name="connsiteY87" fmla="*/ 1001032 h 2843084"/>
                  <a:gd name="connsiteX88" fmla="*/ 2518862 w 5841000"/>
                  <a:gd name="connsiteY88" fmla="*/ 974528 h 2843084"/>
                  <a:gd name="connsiteX89" fmla="*/ 2518862 w 5841000"/>
                  <a:gd name="connsiteY89" fmla="*/ 921519 h 2843084"/>
                  <a:gd name="connsiteX90" fmla="*/ 2505610 w 5841000"/>
                  <a:gd name="connsiteY90" fmla="*/ 875136 h 2843084"/>
                  <a:gd name="connsiteX91" fmla="*/ 2505610 w 5841000"/>
                  <a:gd name="connsiteY91" fmla="*/ 828754 h 2843084"/>
                  <a:gd name="connsiteX92" fmla="*/ 2498983 w 5841000"/>
                  <a:gd name="connsiteY92" fmla="*/ 795623 h 2843084"/>
                  <a:gd name="connsiteX93" fmla="*/ 2565244 w 5841000"/>
                  <a:gd name="connsiteY93" fmla="*/ 788997 h 2843084"/>
                  <a:gd name="connsiteX94" fmla="*/ 2598375 w 5841000"/>
                  <a:gd name="connsiteY94" fmla="*/ 755867 h 2843084"/>
                  <a:gd name="connsiteX95" fmla="*/ 2585123 w 5841000"/>
                  <a:gd name="connsiteY95" fmla="*/ 729362 h 2843084"/>
                  <a:gd name="connsiteX96" fmla="*/ 2684514 w 5841000"/>
                  <a:gd name="connsiteY96" fmla="*/ 749241 h 2843084"/>
                  <a:gd name="connsiteX97" fmla="*/ 2770653 w 5841000"/>
                  <a:gd name="connsiteY97" fmla="*/ 729362 h 2843084"/>
                  <a:gd name="connsiteX98" fmla="*/ 2817036 w 5841000"/>
                  <a:gd name="connsiteY98" fmla="*/ 802249 h 2843084"/>
                  <a:gd name="connsiteX99" fmla="*/ 2750775 w 5841000"/>
                  <a:gd name="connsiteY99" fmla="*/ 842006 h 2843084"/>
                  <a:gd name="connsiteX100" fmla="*/ 2671262 w 5841000"/>
                  <a:gd name="connsiteY100" fmla="*/ 861884 h 2843084"/>
                  <a:gd name="connsiteX101" fmla="*/ 2624879 w 5841000"/>
                  <a:gd name="connsiteY101" fmla="*/ 901641 h 2843084"/>
                  <a:gd name="connsiteX102" fmla="*/ 2605001 w 5841000"/>
                  <a:gd name="connsiteY102" fmla="*/ 974528 h 2843084"/>
                  <a:gd name="connsiteX103" fmla="*/ 2651383 w 5841000"/>
                  <a:gd name="connsiteY103" fmla="*/ 994406 h 2843084"/>
                  <a:gd name="connsiteX104" fmla="*/ 2724270 w 5841000"/>
                  <a:gd name="connsiteY104" fmla="*/ 981154 h 2843084"/>
                  <a:gd name="connsiteX105" fmla="*/ 2757401 w 5841000"/>
                  <a:gd name="connsiteY105" fmla="*/ 1014284 h 2843084"/>
                  <a:gd name="connsiteX106" fmla="*/ 2770653 w 5841000"/>
                  <a:gd name="connsiteY106" fmla="*/ 1087171 h 2843084"/>
                  <a:gd name="connsiteX107" fmla="*/ 2770653 w 5841000"/>
                  <a:gd name="connsiteY107" fmla="*/ 1160058 h 2843084"/>
                  <a:gd name="connsiteX108" fmla="*/ 2750775 w 5841000"/>
                  <a:gd name="connsiteY108" fmla="*/ 1219693 h 2843084"/>
                  <a:gd name="connsiteX109" fmla="*/ 2730896 w 5841000"/>
                  <a:gd name="connsiteY109" fmla="*/ 1259449 h 2843084"/>
                  <a:gd name="connsiteX110" fmla="*/ 2737523 w 5841000"/>
                  <a:gd name="connsiteY110" fmla="*/ 1292580 h 2843084"/>
                  <a:gd name="connsiteX111" fmla="*/ 2684514 w 5841000"/>
                  <a:gd name="connsiteY111" fmla="*/ 1299206 h 2843084"/>
                  <a:gd name="connsiteX112" fmla="*/ 2611627 w 5841000"/>
                  <a:gd name="connsiteY112" fmla="*/ 1332336 h 2843084"/>
                  <a:gd name="connsiteX113" fmla="*/ 2605001 w 5841000"/>
                  <a:gd name="connsiteY113" fmla="*/ 1391971 h 2843084"/>
                  <a:gd name="connsiteX114" fmla="*/ 2624879 w 5841000"/>
                  <a:gd name="connsiteY114" fmla="*/ 1431728 h 2843084"/>
                  <a:gd name="connsiteX115" fmla="*/ 2664636 w 5841000"/>
                  <a:gd name="connsiteY115" fmla="*/ 1497989 h 2843084"/>
                  <a:gd name="connsiteX116" fmla="*/ 2677888 w 5841000"/>
                  <a:gd name="connsiteY116" fmla="*/ 1504615 h 2843084"/>
                  <a:gd name="connsiteX117" fmla="*/ 2803783 w 5841000"/>
                  <a:gd name="connsiteY117" fmla="*/ 1484736 h 2843084"/>
                  <a:gd name="connsiteX118" fmla="*/ 2697766 w 5841000"/>
                  <a:gd name="connsiteY118" fmla="*/ 1544371 h 2843084"/>
                  <a:gd name="connsiteX119" fmla="*/ 2578496 w 5841000"/>
                  <a:gd name="connsiteY119" fmla="*/ 1597380 h 2843084"/>
                  <a:gd name="connsiteX120" fmla="*/ 2498983 w 5841000"/>
                  <a:gd name="connsiteY120" fmla="*/ 1643762 h 2843084"/>
                  <a:gd name="connsiteX121" fmla="*/ 2445975 w 5841000"/>
                  <a:gd name="connsiteY121" fmla="*/ 1690145 h 2843084"/>
                  <a:gd name="connsiteX122" fmla="*/ 2379714 w 5841000"/>
                  <a:gd name="connsiteY122" fmla="*/ 1776284 h 2843084"/>
                  <a:gd name="connsiteX123" fmla="*/ 2346583 w 5841000"/>
                  <a:gd name="connsiteY123" fmla="*/ 1849171 h 2843084"/>
                  <a:gd name="connsiteX124" fmla="*/ 2492357 w 5841000"/>
                  <a:gd name="connsiteY124" fmla="*/ 1842545 h 2843084"/>
                  <a:gd name="connsiteX125" fmla="*/ 2618253 w 5841000"/>
                  <a:gd name="connsiteY125" fmla="*/ 1796162 h 2843084"/>
                  <a:gd name="connsiteX126" fmla="*/ 2618253 w 5841000"/>
                  <a:gd name="connsiteY126" fmla="*/ 1723275 h 2843084"/>
                  <a:gd name="connsiteX127" fmla="*/ 2717644 w 5841000"/>
                  <a:gd name="connsiteY127" fmla="*/ 1696771 h 2843084"/>
                  <a:gd name="connsiteX128" fmla="*/ 2856792 w 5841000"/>
                  <a:gd name="connsiteY128" fmla="*/ 1663641 h 2843084"/>
                  <a:gd name="connsiteX129" fmla="*/ 2956183 w 5841000"/>
                  <a:gd name="connsiteY129" fmla="*/ 1650389 h 2843084"/>
                  <a:gd name="connsiteX130" fmla="*/ 3009192 w 5841000"/>
                  <a:gd name="connsiteY130" fmla="*/ 1670267 h 2843084"/>
                  <a:gd name="connsiteX131" fmla="*/ 3009192 w 5841000"/>
                  <a:gd name="connsiteY131" fmla="*/ 1716649 h 2843084"/>
                  <a:gd name="connsiteX132" fmla="*/ 2876670 w 5841000"/>
                  <a:gd name="connsiteY132" fmla="*/ 1749780 h 2843084"/>
                  <a:gd name="connsiteX133" fmla="*/ 2744149 w 5841000"/>
                  <a:gd name="connsiteY133" fmla="*/ 1769658 h 2843084"/>
                  <a:gd name="connsiteX134" fmla="*/ 2757401 w 5841000"/>
                  <a:gd name="connsiteY134" fmla="*/ 1816041 h 2843084"/>
                  <a:gd name="connsiteX135" fmla="*/ 2783905 w 5841000"/>
                  <a:gd name="connsiteY135" fmla="*/ 1855797 h 2843084"/>
                  <a:gd name="connsiteX136" fmla="*/ 2790531 w 5841000"/>
                  <a:gd name="connsiteY136" fmla="*/ 1922058 h 2843084"/>
                  <a:gd name="connsiteX137" fmla="*/ 2790531 w 5841000"/>
                  <a:gd name="connsiteY137" fmla="*/ 1988319 h 2843084"/>
                  <a:gd name="connsiteX138" fmla="*/ 2803783 w 5841000"/>
                  <a:gd name="connsiteY138" fmla="*/ 2008197 h 2843084"/>
                  <a:gd name="connsiteX139" fmla="*/ 2876670 w 5841000"/>
                  <a:gd name="connsiteY139" fmla="*/ 2008197 h 2843084"/>
                  <a:gd name="connsiteX140" fmla="*/ 2942931 w 5841000"/>
                  <a:gd name="connsiteY140" fmla="*/ 2034702 h 2843084"/>
                  <a:gd name="connsiteX141" fmla="*/ 2956183 w 5841000"/>
                  <a:gd name="connsiteY141" fmla="*/ 2081084 h 2843084"/>
                  <a:gd name="connsiteX142" fmla="*/ 2896549 w 5841000"/>
                  <a:gd name="connsiteY142" fmla="*/ 2173849 h 2843084"/>
                  <a:gd name="connsiteX143" fmla="*/ 2764027 w 5841000"/>
                  <a:gd name="connsiteY143" fmla="*/ 2226858 h 2843084"/>
                  <a:gd name="connsiteX144" fmla="*/ 2717644 w 5841000"/>
                  <a:gd name="connsiteY144" fmla="*/ 2266615 h 2843084"/>
                  <a:gd name="connsiteX145" fmla="*/ 2724270 w 5841000"/>
                  <a:gd name="connsiteY145" fmla="*/ 2306371 h 2843084"/>
                  <a:gd name="connsiteX146" fmla="*/ 2777279 w 5841000"/>
                  <a:gd name="connsiteY146" fmla="*/ 2332875 h 2843084"/>
                  <a:gd name="connsiteX147" fmla="*/ 2916427 w 5841000"/>
                  <a:gd name="connsiteY147" fmla="*/ 2352754 h 2843084"/>
                  <a:gd name="connsiteX148" fmla="*/ 3022444 w 5841000"/>
                  <a:gd name="connsiteY148" fmla="*/ 2352754 h 2843084"/>
                  <a:gd name="connsiteX149" fmla="*/ 3062201 w 5841000"/>
                  <a:gd name="connsiteY149" fmla="*/ 2339502 h 2843084"/>
                  <a:gd name="connsiteX150" fmla="*/ 3095331 w 5841000"/>
                  <a:gd name="connsiteY150" fmla="*/ 2273241 h 2843084"/>
                  <a:gd name="connsiteX151" fmla="*/ 3121836 w 5841000"/>
                  <a:gd name="connsiteY151" fmla="*/ 2233484 h 2843084"/>
                  <a:gd name="connsiteX152" fmla="*/ 3148340 w 5841000"/>
                  <a:gd name="connsiteY152" fmla="*/ 2187102 h 2843084"/>
                  <a:gd name="connsiteX153" fmla="*/ 3194723 w 5841000"/>
                  <a:gd name="connsiteY153" fmla="*/ 2167223 h 2843084"/>
                  <a:gd name="connsiteX154" fmla="*/ 3287488 w 5841000"/>
                  <a:gd name="connsiteY154" fmla="*/ 2167223 h 2843084"/>
                  <a:gd name="connsiteX155" fmla="*/ 3373627 w 5841000"/>
                  <a:gd name="connsiteY155" fmla="*/ 2173849 h 2843084"/>
                  <a:gd name="connsiteX156" fmla="*/ 3400131 w 5841000"/>
                  <a:gd name="connsiteY156" fmla="*/ 2160597 h 2843084"/>
                  <a:gd name="connsiteX157" fmla="*/ 3386879 w 5841000"/>
                  <a:gd name="connsiteY157" fmla="*/ 2094336 h 2843084"/>
                  <a:gd name="connsiteX158" fmla="*/ 3479644 w 5841000"/>
                  <a:gd name="connsiteY158" fmla="*/ 2127467 h 2843084"/>
                  <a:gd name="connsiteX159" fmla="*/ 3473018 w 5841000"/>
                  <a:gd name="connsiteY159" fmla="*/ 2193728 h 2843084"/>
                  <a:gd name="connsiteX160" fmla="*/ 3473018 w 5841000"/>
                  <a:gd name="connsiteY160" fmla="*/ 2286493 h 2843084"/>
                  <a:gd name="connsiteX161" fmla="*/ 3499523 w 5841000"/>
                  <a:gd name="connsiteY161" fmla="*/ 2332875 h 2843084"/>
                  <a:gd name="connsiteX162" fmla="*/ 3545905 w 5841000"/>
                  <a:gd name="connsiteY162" fmla="*/ 2312997 h 2843084"/>
                  <a:gd name="connsiteX163" fmla="*/ 3526027 w 5841000"/>
                  <a:gd name="connsiteY163" fmla="*/ 2372632 h 2843084"/>
                  <a:gd name="connsiteX164" fmla="*/ 3618792 w 5841000"/>
                  <a:gd name="connsiteY164" fmla="*/ 2332875 h 2843084"/>
                  <a:gd name="connsiteX165" fmla="*/ 3651923 w 5841000"/>
                  <a:gd name="connsiteY165" fmla="*/ 2299745 h 2843084"/>
                  <a:gd name="connsiteX166" fmla="*/ 3638670 w 5841000"/>
                  <a:gd name="connsiteY166" fmla="*/ 2253362 h 2843084"/>
                  <a:gd name="connsiteX167" fmla="*/ 3724810 w 5841000"/>
                  <a:gd name="connsiteY167" fmla="*/ 2273241 h 2843084"/>
                  <a:gd name="connsiteX168" fmla="*/ 3844079 w 5841000"/>
                  <a:gd name="connsiteY168" fmla="*/ 2279867 h 2843084"/>
                  <a:gd name="connsiteX169" fmla="*/ 4042862 w 5841000"/>
                  <a:gd name="connsiteY169" fmla="*/ 2299745 h 2843084"/>
                  <a:gd name="connsiteX170" fmla="*/ 4069366 w 5841000"/>
                  <a:gd name="connsiteY170" fmla="*/ 2273241 h 2843084"/>
                  <a:gd name="connsiteX171" fmla="*/ 4135627 w 5841000"/>
                  <a:gd name="connsiteY171" fmla="*/ 2266615 h 2843084"/>
                  <a:gd name="connsiteX172" fmla="*/ 4241644 w 5841000"/>
                  <a:gd name="connsiteY172" fmla="*/ 2279867 h 2843084"/>
                  <a:gd name="connsiteX173" fmla="*/ 4261523 w 5841000"/>
                  <a:gd name="connsiteY173" fmla="*/ 2220232 h 2843084"/>
                  <a:gd name="connsiteX174" fmla="*/ 4307905 w 5841000"/>
                  <a:gd name="connsiteY174" fmla="*/ 2187102 h 2843084"/>
                  <a:gd name="connsiteX175" fmla="*/ 4341036 w 5841000"/>
                  <a:gd name="connsiteY175" fmla="*/ 2147345 h 2843084"/>
                  <a:gd name="connsiteX176" fmla="*/ 4334410 w 5841000"/>
                  <a:gd name="connsiteY176" fmla="*/ 2120841 h 2843084"/>
                  <a:gd name="connsiteX177" fmla="*/ 4354288 w 5841000"/>
                  <a:gd name="connsiteY177" fmla="*/ 1981693 h 2843084"/>
                  <a:gd name="connsiteX178" fmla="*/ 4347662 w 5841000"/>
                  <a:gd name="connsiteY178" fmla="*/ 1888928 h 2843084"/>
                  <a:gd name="connsiteX179" fmla="*/ 4374166 w 5841000"/>
                  <a:gd name="connsiteY179" fmla="*/ 1822667 h 2843084"/>
                  <a:gd name="connsiteX180" fmla="*/ 4539818 w 5841000"/>
                  <a:gd name="connsiteY180" fmla="*/ 1763032 h 2843084"/>
                  <a:gd name="connsiteX181" fmla="*/ 4639210 w 5841000"/>
                  <a:gd name="connsiteY181" fmla="*/ 1776284 h 2843084"/>
                  <a:gd name="connsiteX182" fmla="*/ 4738601 w 5841000"/>
                  <a:gd name="connsiteY182" fmla="*/ 1862423 h 2843084"/>
                  <a:gd name="connsiteX183" fmla="*/ 4731975 w 5841000"/>
                  <a:gd name="connsiteY183" fmla="*/ 1928684 h 2843084"/>
                  <a:gd name="connsiteX184" fmla="*/ 4798236 w 5841000"/>
                  <a:gd name="connsiteY184" fmla="*/ 1948562 h 2843084"/>
                  <a:gd name="connsiteX185" fmla="*/ 4831366 w 5841000"/>
                  <a:gd name="connsiteY185" fmla="*/ 1955189 h 2843084"/>
                  <a:gd name="connsiteX186" fmla="*/ 4758479 w 5841000"/>
                  <a:gd name="connsiteY186" fmla="*/ 2074458 h 2843084"/>
                  <a:gd name="connsiteX187" fmla="*/ 4818114 w 5841000"/>
                  <a:gd name="connsiteY187" fmla="*/ 2094336 h 2843084"/>
                  <a:gd name="connsiteX188" fmla="*/ 4891001 w 5841000"/>
                  <a:gd name="connsiteY188" fmla="*/ 2127467 h 2843084"/>
                  <a:gd name="connsiteX189" fmla="*/ 4950636 w 5841000"/>
                  <a:gd name="connsiteY189" fmla="*/ 2180475 h 2843084"/>
                  <a:gd name="connsiteX190" fmla="*/ 4977140 w 5841000"/>
                  <a:gd name="connsiteY190" fmla="*/ 2266615 h 2843084"/>
                  <a:gd name="connsiteX191" fmla="*/ 4990392 w 5841000"/>
                  <a:gd name="connsiteY191" fmla="*/ 2332875 h 2843084"/>
                  <a:gd name="connsiteX192" fmla="*/ 5010270 w 5841000"/>
                  <a:gd name="connsiteY192" fmla="*/ 2352754 h 2843084"/>
                  <a:gd name="connsiteX193" fmla="*/ 5063279 w 5841000"/>
                  <a:gd name="connsiteY193" fmla="*/ 2352754 h 2843084"/>
                  <a:gd name="connsiteX194" fmla="*/ 5036775 w 5841000"/>
                  <a:gd name="connsiteY194" fmla="*/ 2452145 h 2843084"/>
                  <a:gd name="connsiteX195" fmla="*/ 5023523 w 5841000"/>
                  <a:gd name="connsiteY195" fmla="*/ 2485275 h 2843084"/>
                  <a:gd name="connsiteX196" fmla="*/ 5016896 w 5841000"/>
                  <a:gd name="connsiteY196" fmla="*/ 2544910 h 2843084"/>
                  <a:gd name="connsiteX197" fmla="*/ 5063279 w 5841000"/>
                  <a:gd name="connsiteY197" fmla="*/ 2564789 h 2843084"/>
                  <a:gd name="connsiteX198" fmla="*/ 5129540 w 5841000"/>
                  <a:gd name="connsiteY198" fmla="*/ 2531658 h 2843084"/>
                  <a:gd name="connsiteX199" fmla="*/ 5222305 w 5841000"/>
                  <a:gd name="connsiteY199" fmla="*/ 2505154 h 2843084"/>
                  <a:gd name="connsiteX200" fmla="*/ 5281940 w 5841000"/>
                  <a:gd name="connsiteY200" fmla="*/ 2491902 h 2843084"/>
                  <a:gd name="connsiteX201" fmla="*/ 5334949 w 5841000"/>
                  <a:gd name="connsiteY201" fmla="*/ 2425641 h 2843084"/>
                  <a:gd name="connsiteX202" fmla="*/ 5354827 w 5841000"/>
                  <a:gd name="connsiteY202" fmla="*/ 2346128 h 2843084"/>
                  <a:gd name="connsiteX203" fmla="*/ 5427714 w 5841000"/>
                  <a:gd name="connsiteY203" fmla="*/ 2306371 h 2843084"/>
                  <a:gd name="connsiteX204" fmla="*/ 5520479 w 5841000"/>
                  <a:gd name="connsiteY204" fmla="*/ 2299745 h 2843084"/>
                  <a:gd name="connsiteX205" fmla="*/ 5580114 w 5841000"/>
                  <a:gd name="connsiteY205" fmla="*/ 2312997 h 2843084"/>
                  <a:gd name="connsiteX206" fmla="*/ 5613244 w 5841000"/>
                  <a:gd name="connsiteY206" fmla="*/ 2379258 h 2843084"/>
                  <a:gd name="connsiteX207" fmla="*/ 5593366 w 5841000"/>
                  <a:gd name="connsiteY207" fmla="*/ 2498528 h 2843084"/>
                  <a:gd name="connsiteX208" fmla="*/ 5613244 w 5841000"/>
                  <a:gd name="connsiteY208" fmla="*/ 2531658 h 2843084"/>
                  <a:gd name="connsiteX209" fmla="*/ 5699383 w 5841000"/>
                  <a:gd name="connsiteY209" fmla="*/ 2498528 h 2843084"/>
                  <a:gd name="connsiteX210" fmla="*/ 5792149 w 5841000"/>
                  <a:gd name="connsiteY210" fmla="*/ 2465397 h 2843084"/>
                  <a:gd name="connsiteX211" fmla="*/ 5805401 w 5841000"/>
                  <a:gd name="connsiteY211" fmla="*/ 2525032 h 2843084"/>
                  <a:gd name="connsiteX212" fmla="*/ 5838531 w 5841000"/>
                  <a:gd name="connsiteY212" fmla="*/ 2511780 h 2843084"/>
                  <a:gd name="connsiteX213" fmla="*/ 5831905 w 5841000"/>
                  <a:gd name="connsiteY213" fmla="*/ 2571415 h 2843084"/>
                  <a:gd name="connsiteX214" fmla="*/ 5778896 w 5841000"/>
                  <a:gd name="connsiteY214" fmla="*/ 2664180 h 2843084"/>
                  <a:gd name="connsiteX215" fmla="*/ 5719262 w 5841000"/>
                  <a:gd name="connsiteY215" fmla="*/ 2717189 h 2843084"/>
                  <a:gd name="connsiteX216" fmla="*/ 5646375 w 5841000"/>
                  <a:gd name="connsiteY216" fmla="*/ 2717189 h 2843084"/>
                  <a:gd name="connsiteX217" fmla="*/ 5573488 w 5841000"/>
                  <a:gd name="connsiteY217" fmla="*/ 2796702 h 2843084"/>
                  <a:gd name="connsiteX218" fmla="*/ 5560236 w 5841000"/>
                  <a:gd name="connsiteY218" fmla="*/ 2843084 h 2843084"/>
                  <a:gd name="connsiteX0" fmla="*/ 16201 w 5843000"/>
                  <a:gd name="connsiteY0" fmla="*/ 27750 h 2857089"/>
                  <a:gd name="connsiteX1" fmla="*/ 9575 w 5843000"/>
                  <a:gd name="connsiteY1" fmla="*/ 14498 h 2857089"/>
                  <a:gd name="connsiteX2" fmla="*/ 9575 w 5843000"/>
                  <a:gd name="connsiteY2" fmla="*/ 1246 h 2857089"/>
                  <a:gd name="connsiteX3" fmla="*/ 135470 w 5843000"/>
                  <a:gd name="connsiteY3" fmla="*/ 47628 h 2857089"/>
                  <a:gd name="connsiteX4" fmla="*/ 195105 w 5843000"/>
                  <a:gd name="connsiteY4" fmla="*/ 47628 h 2857089"/>
                  <a:gd name="connsiteX5" fmla="*/ 214983 w 5843000"/>
                  <a:gd name="connsiteY5" fmla="*/ 133767 h 2857089"/>
                  <a:gd name="connsiteX6" fmla="*/ 168601 w 5843000"/>
                  <a:gd name="connsiteY6" fmla="*/ 253037 h 2857089"/>
                  <a:gd name="connsiteX7" fmla="*/ 175227 w 5843000"/>
                  <a:gd name="connsiteY7" fmla="*/ 365680 h 2857089"/>
                  <a:gd name="connsiteX8" fmla="*/ 188479 w 5843000"/>
                  <a:gd name="connsiteY8" fmla="*/ 471698 h 2857089"/>
                  <a:gd name="connsiteX9" fmla="*/ 248114 w 5843000"/>
                  <a:gd name="connsiteY9" fmla="*/ 438567 h 2857089"/>
                  <a:gd name="connsiteX10" fmla="*/ 248114 w 5843000"/>
                  <a:gd name="connsiteY10" fmla="*/ 392185 h 2857089"/>
                  <a:gd name="connsiteX11" fmla="*/ 327627 w 5843000"/>
                  <a:gd name="connsiteY11" fmla="*/ 392185 h 2857089"/>
                  <a:gd name="connsiteX12" fmla="*/ 433644 w 5843000"/>
                  <a:gd name="connsiteY12" fmla="*/ 425315 h 2857089"/>
                  <a:gd name="connsiteX13" fmla="*/ 486653 w 5843000"/>
                  <a:gd name="connsiteY13" fmla="*/ 405437 h 2857089"/>
                  <a:gd name="connsiteX14" fmla="*/ 526410 w 5843000"/>
                  <a:gd name="connsiteY14" fmla="*/ 385559 h 2857089"/>
                  <a:gd name="connsiteX15" fmla="*/ 546288 w 5843000"/>
                  <a:gd name="connsiteY15" fmla="*/ 339176 h 2857089"/>
                  <a:gd name="connsiteX16" fmla="*/ 592670 w 5843000"/>
                  <a:gd name="connsiteY16" fmla="*/ 272915 h 2857089"/>
                  <a:gd name="connsiteX17" fmla="*/ 625801 w 5843000"/>
                  <a:gd name="connsiteY17" fmla="*/ 226533 h 2857089"/>
                  <a:gd name="connsiteX18" fmla="*/ 658931 w 5843000"/>
                  <a:gd name="connsiteY18" fmla="*/ 193402 h 2857089"/>
                  <a:gd name="connsiteX19" fmla="*/ 758323 w 5843000"/>
                  <a:gd name="connsiteY19" fmla="*/ 180150 h 2857089"/>
                  <a:gd name="connsiteX20" fmla="*/ 864340 w 5843000"/>
                  <a:gd name="connsiteY20" fmla="*/ 193402 h 2857089"/>
                  <a:gd name="connsiteX21" fmla="*/ 937227 w 5843000"/>
                  <a:gd name="connsiteY21" fmla="*/ 200028 h 2857089"/>
                  <a:gd name="connsiteX22" fmla="*/ 990236 w 5843000"/>
                  <a:gd name="connsiteY22" fmla="*/ 219907 h 2857089"/>
                  <a:gd name="connsiteX23" fmla="*/ 1023366 w 5843000"/>
                  <a:gd name="connsiteY23" fmla="*/ 266289 h 2857089"/>
                  <a:gd name="connsiteX24" fmla="*/ 1043244 w 5843000"/>
                  <a:gd name="connsiteY24" fmla="*/ 299420 h 2857089"/>
                  <a:gd name="connsiteX25" fmla="*/ 1063123 w 5843000"/>
                  <a:gd name="connsiteY25" fmla="*/ 345802 h 2857089"/>
                  <a:gd name="connsiteX26" fmla="*/ 1076375 w 5843000"/>
                  <a:gd name="connsiteY26" fmla="*/ 398811 h 2857089"/>
                  <a:gd name="connsiteX27" fmla="*/ 1089627 w 5843000"/>
                  <a:gd name="connsiteY27" fmla="*/ 425315 h 2857089"/>
                  <a:gd name="connsiteX28" fmla="*/ 1109505 w 5843000"/>
                  <a:gd name="connsiteY28" fmla="*/ 438567 h 2857089"/>
                  <a:gd name="connsiteX29" fmla="*/ 1149262 w 5843000"/>
                  <a:gd name="connsiteY29" fmla="*/ 412063 h 2857089"/>
                  <a:gd name="connsiteX30" fmla="*/ 1182392 w 5843000"/>
                  <a:gd name="connsiteY30" fmla="*/ 412063 h 2857089"/>
                  <a:gd name="connsiteX31" fmla="*/ 1195644 w 5843000"/>
                  <a:gd name="connsiteY31" fmla="*/ 451820 h 2857089"/>
                  <a:gd name="connsiteX32" fmla="*/ 1202270 w 5843000"/>
                  <a:gd name="connsiteY32" fmla="*/ 359054 h 2857089"/>
                  <a:gd name="connsiteX33" fmla="*/ 1208896 w 5843000"/>
                  <a:gd name="connsiteY33" fmla="*/ 312672 h 2857089"/>
                  <a:gd name="connsiteX34" fmla="*/ 1288410 w 5843000"/>
                  <a:gd name="connsiteY34" fmla="*/ 299420 h 2857089"/>
                  <a:gd name="connsiteX35" fmla="*/ 1354670 w 5843000"/>
                  <a:gd name="connsiteY35" fmla="*/ 292794 h 2857089"/>
                  <a:gd name="connsiteX36" fmla="*/ 1394427 w 5843000"/>
                  <a:gd name="connsiteY36" fmla="*/ 272915 h 2857089"/>
                  <a:gd name="connsiteX37" fmla="*/ 1420931 w 5843000"/>
                  <a:gd name="connsiteY37" fmla="*/ 213280 h 2857089"/>
                  <a:gd name="connsiteX38" fmla="*/ 1434183 w 5843000"/>
                  <a:gd name="connsiteY38" fmla="*/ 166898 h 2857089"/>
                  <a:gd name="connsiteX39" fmla="*/ 1460688 w 5843000"/>
                  <a:gd name="connsiteY39" fmla="*/ 147020 h 2857089"/>
                  <a:gd name="connsiteX40" fmla="*/ 1513696 w 5843000"/>
                  <a:gd name="connsiteY40" fmla="*/ 193402 h 2857089"/>
                  <a:gd name="connsiteX41" fmla="*/ 1579957 w 5843000"/>
                  <a:gd name="connsiteY41" fmla="*/ 166898 h 2857089"/>
                  <a:gd name="connsiteX42" fmla="*/ 1619714 w 5843000"/>
                  <a:gd name="connsiteY42" fmla="*/ 180150 h 2857089"/>
                  <a:gd name="connsiteX43" fmla="*/ 1652844 w 5843000"/>
                  <a:gd name="connsiteY43" fmla="*/ 253037 h 2857089"/>
                  <a:gd name="connsiteX44" fmla="*/ 1699227 w 5843000"/>
                  <a:gd name="connsiteY44" fmla="*/ 233159 h 2857089"/>
                  <a:gd name="connsiteX45" fmla="*/ 1692601 w 5843000"/>
                  <a:gd name="connsiteY45" fmla="*/ 339176 h 2857089"/>
                  <a:gd name="connsiteX46" fmla="*/ 1672723 w 5843000"/>
                  <a:gd name="connsiteY46" fmla="*/ 392185 h 2857089"/>
                  <a:gd name="connsiteX47" fmla="*/ 1705853 w 5843000"/>
                  <a:gd name="connsiteY47" fmla="*/ 405437 h 2857089"/>
                  <a:gd name="connsiteX48" fmla="*/ 1725731 w 5843000"/>
                  <a:gd name="connsiteY48" fmla="*/ 431941 h 2857089"/>
                  <a:gd name="connsiteX49" fmla="*/ 1719105 w 5843000"/>
                  <a:gd name="connsiteY49" fmla="*/ 564463 h 2857089"/>
                  <a:gd name="connsiteX50" fmla="*/ 1679349 w 5843000"/>
                  <a:gd name="connsiteY50" fmla="*/ 663854 h 2857089"/>
                  <a:gd name="connsiteX51" fmla="*/ 1666096 w 5843000"/>
                  <a:gd name="connsiteY51" fmla="*/ 736741 h 2857089"/>
                  <a:gd name="connsiteX52" fmla="*/ 1646218 w 5843000"/>
                  <a:gd name="connsiteY52" fmla="*/ 783124 h 2857089"/>
                  <a:gd name="connsiteX53" fmla="*/ 1632966 w 5843000"/>
                  <a:gd name="connsiteY53" fmla="*/ 842759 h 2857089"/>
                  <a:gd name="connsiteX54" fmla="*/ 1546827 w 5843000"/>
                  <a:gd name="connsiteY54" fmla="*/ 875889 h 2857089"/>
                  <a:gd name="connsiteX55" fmla="*/ 1434183 w 5843000"/>
                  <a:gd name="connsiteY55" fmla="*/ 862637 h 2857089"/>
                  <a:gd name="connsiteX56" fmla="*/ 1427557 w 5843000"/>
                  <a:gd name="connsiteY56" fmla="*/ 942150 h 2857089"/>
                  <a:gd name="connsiteX57" fmla="*/ 1427557 w 5843000"/>
                  <a:gd name="connsiteY57" fmla="*/ 1048167 h 2857089"/>
                  <a:gd name="connsiteX58" fmla="*/ 1420931 w 5843000"/>
                  <a:gd name="connsiteY58" fmla="*/ 1101176 h 2857089"/>
                  <a:gd name="connsiteX59" fmla="*/ 1407679 w 5843000"/>
                  <a:gd name="connsiteY59" fmla="*/ 1160811 h 2857089"/>
                  <a:gd name="connsiteX60" fmla="*/ 1420931 w 5843000"/>
                  <a:gd name="connsiteY60" fmla="*/ 1253576 h 2857089"/>
                  <a:gd name="connsiteX61" fmla="*/ 1427557 w 5843000"/>
                  <a:gd name="connsiteY61" fmla="*/ 1299959 h 2857089"/>
                  <a:gd name="connsiteX62" fmla="*/ 1553453 w 5843000"/>
                  <a:gd name="connsiteY62" fmla="*/ 1233698 h 2857089"/>
                  <a:gd name="connsiteX63" fmla="*/ 1566705 w 5843000"/>
                  <a:gd name="connsiteY63" fmla="*/ 1313211 h 2857089"/>
                  <a:gd name="connsiteX64" fmla="*/ 1619714 w 5843000"/>
                  <a:gd name="connsiteY64" fmla="*/ 1306585 h 2857089"/>
                  <a:gd name="connsiteX65" fmla="*/ 1632966 w 5843000"/>
                  <a:gd name="connsiteY65" fmla="*/ 1193941 h 2857089"/>
                  <a:gd name="connsiteX66" fmla="*/ 1705853 w 5843000"/>
                  <a:gd name="connsiteY66" fmla="*/ 1187315 h 2857089"/>
                  <a:gd name="connsiteX67" fmla="*/ 1685975 w 5843000"/>
                  <a:gd name="connsiteY67" fmla="*/ 1293333 h 2857089"/>
                  <a:gd name="connsiteX68" fmla="*/ 1745610 w 5843000"/>
                  <a:gd name="connsiteY68" fmla="*/ 1306585 h 2857089"/>
                  <a:gd name="connsiteX69" fmla="*/ 1758862 w 5843000"/>
                  <a:gd name="connsiteY69" fmla="*/ 1227072 h 2857089"/>
                  <a:gd name="connsiteX70" fmla="*/ 1732357 w 5843000"/>
                  <a:gd name="connsiteY70" fmla="*/ 1134307 h 2857089"/>
                  <a:gd name="connsiteX71" fmla="*/ 1752236 w 5843000"/>
                  <a:gd name="connsiteY71" fmla="*/ 1101176 h 2857089"/>
                  <a:gd name="connsiteX72" fmla="*/ 1825123 w 5843000"/>
                  <a:gd name="connsiteY72" fmla="*/ 1134307 h 2857089"/>
                  <a:gd name="connsiteX73" fmla="*/ 1911262 w 5843000"/>
                  <a:gd name="connsiteY73" fmla="*/ 1160811 h 2857089"/>
                  <a:gd name="connsiteX74" fmla="*/ 1990775 w 5843000"/>
                  <a:gd name="connsiteY74" fmla="*/ 1180689 h 2857089"/>
                  <a:gd name="connsiteX75" fmla="*/ 2043783 w 5843000"/>
                  <a:gd name="connsiteY75" fmla="*/ 1167437 h 2857089"/>
                  <a:gd name="connsiteX76" fmla="*/ 2063662 w 5843000"/>
                  <a:gd name="connsiteY76" fmla="*/ 1094550 h 2857089"/>
                  <a:gd name="connsiteX77" fmla="*/ 2070288 w 5843000"/>
                  <a:gd name="connsiteY77" fmla="*/ 1041541 h 2857089"/>
                  <a:gd name="connsiteX78" fmla="*/ 2110044 w 5843000"/>
                  <a:gd name="connsiteY78" fmla="*/ 1001785 h 2857089"/>
                  <a:gd name="connsiteX79" fmla="*/ 2169679 w 5843000"/>
                  <a:gd name="connsiteY79" fmla="*/ 988533 h 2857089"/>
                  <a:gd name="connsiteX80" fmla="*/ 2222688 w 5843000"/>
                  <a:gd name="connsiteY80" fmla="*/ 988533 h 2857089"/>
                  <a:gd name="connsiteX81" fmla="*/ 2235940 w 5843000"/>
                  <a:gd name="connsiteY81" fmla="*/ 1048167 h 2857089"/>
                  <a:gd name="connsiteX82" fmla="*/ 2222688 w 5843000"/>
                  <a:gd name="connsiteY82" fmla="*/ 1074672 h 2857089"/>
                  <a:gd name="connsiteX83" fmla="*/ 2288949 w 5843000"/>
                  <a:gd name="connsiteY83" fmla="*/ 1068046 h 2857089"/>
                  <a:gd name="connsiteX84" fmla="*/ 2302201 w 5843000"/>
                  <a:gd name="connsiteY84" fmla="*/ 1028289 h 2857089"/>
                  <a:gd name="connsiteX85" fmla="*/ 2302201 w 5843000"/>
                  <a:gd name="connsiteY85" fmla="*/ 1001785 h 2857089"/>
                  <a:gd name="connsiteX86" fmla="*/ 2348583 w 5843000"/>
                  <a:gd name="connsiteY86" fmla="*/ 1008411 h 2857089"/>
                  <a:gd name="connsiteX87" fmla="*/ 2434723 w 5843000"/>
                  <a:gd name="connsiteY87" fmla="*/ 1021663 h 2857089"/>
                  <a:gd name="connsiteX88" fmla="*/ 2487731 w 5843000"/>
                  <a:gd name="connsiteY88" fmla="*/ 1015037 h 2857089"/>
                  <a:gd name="connsiteX89" fmla="*/ 2520862 w 5843000"/>
                  <a:gd name="connsiteY89" fmla="*/ 988533 h 2857089"/>
                  <a:gd name="connsiteX90" fmla="*/ 2520862 w 5843000"/>
                  <a:gd name="connsiteY90" fmla="*/ 935524 h 2857089"/>
                  <a:gd name="connsiteX91" fmla="*/ 2507610 w 5843000"/>
                  <a:gd name="connsiteY91" fmla="*/ 889141 h 2857089"/>
                  <a:gd name="connsiteX92" fmla="*/ 2507610 w 5843000"/>
                  <a:gd name="connsiteY92" fmla="*/ 842759 h 2857089"/>
                  <a:gd name="connsiteX93" fmla="*/ 2500983 w 5843000"/>
                  <a:gd name="connsiteY93" fmla="*/ 809628 h 2857089"/>
                  <a:gd name="connsiteX94" fmla="*/ 2567244 w 5843000"/>
                  <a:gd name="connsiteY94" fmla="*/ 803002 h 2857089"/>
                  <a:gd name="connsiteX95" fmla="*/ 2600375 w 5843000"/>
                  <a:gd name="connsiteY95" fmla="*/ 769872 h 2857089"/>
                  <a:gd name="connsiteX96" fmla="*/ 2587123 w 5843000"/>
                  <a:gd name="connsiteY96" fmla="*/ 743367 h 2857089"/>
                  <a:gd name="connsiteX97" fmla="*/ 2686514 w 5843000"/>
                  <a:gd name="connsiteY97" fmla="*/ 763246 h 2857089"/>
                  <a:gd name="connsiteX98" fmla="*/ 2772653 w 5843000"/>
                  <a:gd name="connsiteY98" fmla="*/ 743367 h 2857089"/>
                  <a:gd name="connsiteX99" fmla="*/ 2819036 w 5843000"/>
                  <a:gd name="connsiteY99" fmla="*/ 816254 h 2857089"/>
                  <a:gd name="connsiteX100" fmla="*/ 2752775 w 5843000"/>
                  <a:gd name="connsiteY100" fmla="*/ 856011 h 2857089"/>
                  <a:gd name="connsiteX101" fmla="*/ 2673262 w 5843000"/>
                  <a:gd name="connsiteY101" fmla="*/ 875889 h 2857089"/>
                  <a:gd name="connsiteX102" fmla="*/ 2626879 w 5843000"/>
                  <a:gd name="connsiteY102" fmla="*/ 915646 h 2857089"/>
                  <a:gd name="connsiteX103" fmla="*/ 2607001 w 5843000"/>
                  <a:gd name="connsiteY103" fmla="*/ 988533 h 2857089"/>
                  <a:gd name="connsiteX104" fmla="*/ 2653383 w 5843000"/>
                  <a:gd name="connsiteY104" fmla="*/ 1008411 h 2857089"/>
                  <a:gd name="connsiteX105" fmla="*/ 2726270 w 5843000"/>
                  <a:gd name="connsiteY105" fmla="*/ 995159 h 2857089"/>
                  <a:gd name="connsiteX106" fmla="*/ 2759401 w 5843000"/>
                  <a:gd name="connsiteY106" fmla="*/ 1028289 h 2857089"/>
                  <a:gd name="connsiteX107" fmla="*/ 2772653 w 5843000"/>
                  <a:gd name="connsiteY107" fmla="*/ 1101176 h 2857089"/>
                  <a:gd name="connsiteX108" fmla="*/ 2772653 w 5843000"/>
                  <a:gd name="connsiteY108" fmla="*/ 1174063 h 2857089"/>
                  <a:gd name="connsiteX109" fmla="*/ 2752775 w 5843000"/>
                  <a:gd name="connsiteY109" fmla="*/ 1233698 h 2857089"/>
                  <a:gd name="connsiteX110" fmla="*/ 2732896 w 5843000"/>
                  <a:gd name="connsiteY110" fmla="*/ 1273454 h 2857089"/>
                  <a:gd name="connsiteX111" fmla="*/ 2739523 w 5843000"/>
                  <a:gd name="connsiteY111" fmla="*/ 1306585 h 2857089"/>
                  <a:gd name="connsiteX112" fmla="*/ 2686514 w 5843000"/>
                  <a:gd name="connsiteY112" fmla="*/ 1313211 h 2857089"/>
                  <a:gd name="connsiteX113" fmla="*/ 2613627 w 5843000"/>
                  <a:gd name="connsiteY113" fmla="*/ 1346341 h 2857089"/>
                  <a:gd name="connsiteX114" fmla="*/ 2607001 w 5843000"/>
                  <a:gd name="connsiteY114" fmla="*/ 1405976 h 2857089"/>
                  <a:gd name="connsiteX115" fmla="*/ 2626879 w 5843000"/>
                  <a:gd name="connsiteY115" fmla="*/ 1445733 h 2857089"/>
                  <a:gd name="connsiteX116" fmla="*/ 2666636 w 5843000"/>
                  <a:gd name="connsiteY116" fmla="*/ 1511994 h 2857089"/>
                  <a:gd name="connsiteX117" fmla="*/ 2679888 w 5843000"/>
                  <a:gd name="connsiteY117" fmla="*/ 1518620 h 2857089"/>
                  <a:gd name="connsiteX118" fmla="*/ 2805783 w 5843000"/>
                  <a:gd name="connsiteY118" fmla="*/ 1498741 h 2857089"/>
                  <a:gd name="connsiteX119" fmla="*/ 2699766 w 5843000"/>
                  <a:gd name="connsiteY119" fmla="*/ 1558376 h 2857089"/>
                  <a:gd name="connsiteX120" fmla="*/ 2580496 w 5843000"/>
                  <a:gd name="connsiteY120" fmla="*/ 1611385 h 2857089"/>
                  <a:gd name="connsiteX121" fmla="*/ 2500983 w 5843000"/>
                  <a:gd name="connsiteY121" fmla="*/ 1657767 h 2857089"/>
                  <a:gd name="connsiteX122" fmla="*/ 2447975 w 5843000"/>
                  <a:gd name="connsiteY122" fmla="*/ 1704150 h 2857089"/>
                  <a:gd name="connsiteX123" fmla="*/ 2381714 w 5843000"/>
                  <a:gd name="connsiteY123" fmla="*/ 1790289 h 2857089"/>
                  <a:gd name="connsiteX124" fmla="*/ 2348583 w 5843000"/>
                  <a:gd name="connsiteY124" fmla="*/ 1863176 h 2857089"/>
                  <a:gd name="connsiteX125" fmla="*/ 2494357 w 5843000"/>
                  <a:gd name="connsiteY125" fmla="*/ 1856550 h 2857089"/>
                  <a:gd name="connsiteX126" fmla="*/ 2620253 w 5843000"/>
                  <a:gd name="connsiteY126" fmla="*/ 1810167 h 2857089"/>
                  <a:gd name="connsiteX127" fmla="*/ 2620253 w 5843000"/>
                  <a:gd name="connsiteY127" fmla="*/ 1737280 h 2857089"/>
                  <a:gd name="connsiteX128" fmla="*/ 2719644 w 5843000"/>
                  <a:gd name="connsiteY128" fmla="*/ 1710776 h 2857089"/>
                  <a:gd name="connsiteX129" fmla="*/ 2858792 w 5843000"/>
                  <a:gd name="connsiteY129" fmla="*/ 1677646 h 2857089"/>
                  <a:gd name="connsiteX130" fmla="*/ 2958183 w 5843000"/>
                  <a:gd name="connsiteY130" fmla="*/ 1664394 h 2857089"/>
                  <a:gd name="connsiteX131" fmla="*/ 3011192 w 5843000"/>
                  <a:gd name="connsiteY131" fmla="*/ 1684272 h 2857089"/>
                  <a:gd name="connsiteX132" fmla="*/ 3011192 w 5843000"/>
                  <a:gd name="connsiteY132" fmla="*/ 1730654 h 2857089"/>
                  <a:gd name="connsiteX133" fmla="*/ 2878670 w 5843000"/>
                  <a:gd name="connsiteY133" fmla="*/ 1763785 h 2857089"/>
                  <a:gd name="connsiteX134" fmla="*/ 2746149 w 5843000"/>
                  <a:gd name="connsiteY134" fmla="*/ 1783663 h 2857089"/>
                  <a:gd name="connsiteX135" fmla="*/ 2759401 w 5843000"/>
                  <a:gd name="connsiteY135" fmla="*/ 1830046 h 2857089"/>
                  <a:gd name="connsiteX136" fmla="*/ 2785905 w 5843000"/>
                  <a:gd name="connsiteY136" fmla="*/ 1869802 h 2857089"/>
                  <a:gd name="connsiteX137" fmla="*/ 2792531 w 5843000"/>
                  <a:gd name="connsiteY137" fmla="*/ 1936063 h 2857089"/>
                  <a:gd name="connsiteX138" fmla="*/ 2792531 w 5843000"/>
                  <a:gd name="connsiteY138" fmla="*/ 2002324 h 2857089"/>
                  <a:gd name="connsiteX139" fmla="*/ 2805783 w 5843000"/>
                  <a:gd name="connsiteY139" fmla="*/ 2022202 h 2857089"/>
                  <a:gd name="connsiteX140" fmla="*/ 2878670 w 5843000"/>
                  <a:gd name="connsiteY140" fmla="*/ 2022202 h 2857089"/>
                  <a:gd name="connsiteX141" fmla="*/ 2944931 w 5843000"/>
                  <a:gd name="connsiteY141" fmla="*/ 2048707 h 2857089"/>
                  <a:gd name="connsiteX142" fmla="*/ 2958183 w 5843000"/>
                  <a:gd name="connsiteY142" fmla="*/ 2095089 h 2857089"/>
                  <a:gd name="connsiteX143" fmla="*/ 2898549 w 5843000"/>
                  <a:gd name="connsiteY143" fmla="*/ 2187854 h 2857089"/>
                  <a:gd name="connsiteX144" fmla="*/ 2766027 w 5843000"/>
                  <a:gd name="connsiteY144" fmla="*/ 2240863 h 2857089"/>
                  <a:gd name="connsiteX145" fmla="*/ 2719644 w 5843000"/>
                  <a:gd name="connsiteY145" fmla="*/ 2280620 h 2857089"/>
                  <a:gd name="connsiteX146" fmla="*/ 2726270 w 5843000"/>
                  <a:gd name="connsiteY146" fmla="*/ 2320376 h 2857089"/>
                  <a:gd name="connsiteX147" fmla="*/ 2779279 w 5843000"/>
                  <a:gd name="connsiteY147" fmla="*/ 2346880 h 2857089"/>
                  <a:gd name="connsiteX148" fmla="*/ 2918427 w 5843000"/>
                  <a:gd name="connsiteY148" fmla="*/ 2366759 h 2857089"/>
                  <a:gd name="connsiteX149" fmla="*/ 3024444 w 5843000"/>
                  <a:gd name="connsiteY149" fmla="*/ 2366759 h 2857089"/>
                  <a:gd name="connsiteX150" fmla="*/ 3064201 w 5843000"/>
                  <a:gd name="connsiteY150" fmla="*/ 2353507 h 2857089"/>
                  <a:gd name="connsiteX151" fmla="*/ 3097331 w 5843000"/>
                  <a:gd name="connsiteY151" fmla="*/ 2287246 h 2857089"/>
                  <a:gd name="connsiteX152" fmla="*/ 3123836 w 5843000"/>
                  <a:gd name="connsiteY152" fmla="*/ 2247489 h 2857089"/>
                  <a:gd name="connsiteX153" fmla="*/ 3150340 w 5843000"/>
                  <a:gd name="connsiteY153" fmla="*/ 2201107 h 2857089"/>
                  <a:gd name="connsiteX154" fmla="*/ 3196723 w 5843000"/>
                  <a:gd name="connsiteY154" fmla="*/ 2181228 h 2857089"/>
                  <a:gd name="connsiteX155" fmla="*/ 3289488 w 5843000"/>
                  <a:gd name="connsiteY155" fmla="*/ 2181228 h 2857089"/>
                  <a:gd name="connsiteX156" fmla="*/ 3375627 w 5843000"/>
                  <a:gd name="connsiteY156" fmla="*/ 2187854 h 2857089"/>
                  <a:gd name="connsiteX157" fmla="*/ 3402131 w 5843000"/>
                  <a:gd name="connsiteY157" fmla="*/ 2174602 h 2857089"/>
                  <a:gd name="connsiteX158" fmla="*/ 3388879 w 5843000"/>
                  <a:gd name="connsiteY158" fmla="*/ 2108341 h 2857089"/>
                  <a:gd name="connsiteX159" fmla="*/ 3481644 w 5843000"/>
                  <a:gd name="connsiteY159" fmla="*/ 2141472 h 2857089"/>
                  <a:gd name="connsiteX160" fmla="*/ 3475018 w 5843000"/>
                  <a:gd name="connsiteY160" fmla="*/ 2207733 h 2857089"/>
                  <a:gd name="connsiteX161" fmla="*/ 3475018 w 5843000"/>
                  <a:gd name="connsiteY161" fmla="*/ 2300498 h 2857089"/>
                  <a:gd name="connsiteX162" fmla="*/ 3501523 w 5843000"/>
                  <a:gd name="connsiteY162" fmla="*/ 2346880 h 2857089"/>
                  <a:gd name="connsiteX163" fmla="*/ 3547905 w 5843000"/>
                  <a:gd name="connsiteY163" fmla="*/ 2327002 h 2857089"/>
                  <a:gd name="connsiteX164" fmla="*/ 3528027 w 5843000"/>
                  <a:gd name="connsiteY164" fmla="*/ 2386637 h 2857089"/>
                  <a:gd name="connsiteX165" fmla="*/ 3620792 w 5843000"/>
                  <a:gd name="connsiteY165" fmla="*/ 2346880 h 2857089"/>
                  <a:gd name="connsiteX166" fmla="*/ 3653923 w 5843000"/>
                  <a:gd name="connsiteY166" fmla="*/ 2313750 h 2857089"/>
                  <a:gd name="connsiteX167" fmla="*/ 3640670 w 5843000"/>
                  <a:gd name="connsiteY167" fmla="*/ 2267367 h 2857089"/>
                  <a:gd name="connsiteX168" fmla="*/ 3726810 w 5843000"/>
                  <a:gd name="connsiteY168" fmla="*/ 2287246 h 2857089"/>
                  <a:gd name="connsiteX169" fmla="*/ 3846079 w 5843000"/>
                  <a:gd name="connsiteY169" fmla="*/ 2293872 h 2857089"/>
                  <a:gd name="connsiteX170" fmla="*/ 4044862 w 5843000"/>
                  <a:gd name="connsiteY170" fmla="*/ 2313750 h 2857089"/>
                  <a:gd name="connsiteX171" fmla="*/ 4071366 w 5843000"/>
                  <a:gd name="connsiteY171" fmla="*/ 2287246 h 2857089"/>
                  <a:gd name="connsiteX172" fmla="*/ 4137627 w 5843000"/>
                  <a:gd name="connsiteY172" fmla="*/ 2280620 h 2857089"/>
                  <a:gd name="connsiteX173" fmla="*/ 4243644 w 5843000"/>
                  <a:gd name="connsiteY173" fmla="*/ 2293872 h 2857089"/>
                  <a:gd name="connsiteX174" fmla="*/ 4263523 w 5843000"/>
                  <a:gd name="connsiteY174" fmla="*/ 2234237 h 2857089"/>
                  <a:gd name="connsiteX175" fmla="*/ 4309905 w 5843000"/>
                  <a:gd name="connsiteY175" fmla="*/ 2201107 h 2857089"/>
                  <a:gd name="connsiteX176" fmla="*/ 4343036 w 5843000"/>
                  <a:gd name="connsiteY176" fmla="*/ 2161350 h 2857089"/>
                  <a:gd name="connsiteX177" fmla="*/ 4336410 w 5843000"/>
                  <a:gd name="connsiteY177" fmla="*/ 2134846 h 2857089"/>
                  <a:gd name="connsiteX178" fmla="*/ 4356288 w 5843000"/>
                  <a:gd name="connsiteY178" fmla="*/ 1995698 h 2857089"/>
                  <a:gd name="connsiteX179" fmla="*/ 4349662 w 5843000"/>
                  <a:gd name="connsiteY179" fmla="*/ 1902933 h 2857089"/>
                  <a:gd name="connsiteX180" fmla="*/ 4376166 w 5843000"/>
                  <a:gd name="connsiteY180" fmla="*/ 1836672 h 2857089"/>
                  <a:gd name="connsiteX181" fmla="*/ 4541818 w 5843000"/>
                  <a:gd name="connsiteY181" fmla="*/ 1777037 h 2857089"/>
                  <a:gd name="connsiteX182" fmla="*/ 4641210 w 5843000"/>
                  <a:gd name="connsiteY182" fmla="*/ 1790289 h 2857089"/>
                  <a:gd name="connsiteX183" fmla="*/ 4740601 w 5843000"/>
                  <a:gd name="connsiteY183" fmla="*/ 1876428 h 2857089"/>
                  <a:gd name="connsiteX184" fmla="*/ 4733975 w 5843000"/>
                  <a:gd name="connsiteY184" fmla="*/ 1942689 h 2857089"/>
                  <a:gd name="connsiteX185" fmla="*/ 4800236 w 5843000"/>
                  <a:gd name="connsiteY185" fmla="*/ 1962567 h 2857089"/>
                  <a:gd name="connsiteX186" fmla="*/ 4833366 w 5843000"/>
                  <a:gd name="connsiteY186" fmla="*/ 1969194 h 2857089"/>
                  <a:gd name="connsiteX187" fmla="*/ 4760479 w 5843000"/>
                  <a:gd name="connsiteY187" fmla="*/ 2088463 h 2857089"/>
                  <a:gd name="connsiteX188" fmla="*/ 4820114 w 5843000"/>
                  <a:gd name="connsiteY188" fmla="*/ 2108341 h 2857089"/>
                  <a:gd name="connsiteX189" fmla="*/ 4893001 w 5843000"/>
                  <a:gd name="connsiteY189" fmla="*/ 2141472 h 2857089"/>
                  <a:gd name="connsiteX190" fmla="*/ 4952636 w 5843000"/>
                  <a:gd name="connsiteY190" fmla="*/ 2194480 h 2857089"/>
                  <a:gd name="connsiteX191" fmla="*/ 4979140 w 5843000"/>
                  <a:gd name="connsiteY191" fmla="*/ 2280620 h 2857089"/>
                  <a:gd name="connsiteX192" fmla="*/ 4992392 w 5843000"/>
                  <a:gd name="connsiteY192" fmla="*/ 2346880 h 2857089"/>
                  <a:gd name="connsiteX193" fmla="*/ 5012270 w 5843000"/>
                  <a:gd name="connsiteY193" fmla="*/ 2366759 h 2857089"/>
                  <a:gd name="connsiteX194" fmla="*/ 5065279 w 5843000"/>
                  <a:gd name="connsiteY194" fmla="*/ 2366759 h 2857089"/>
                  <a:gd name="connsiteX195" fmla="*/ 5038775 w 5843000"/>
                  <a:gd name="connsiteY195" fmla="*/ 2466150 h 2857089"/>
                  <a:gd name="connsiteX196" fmla="*/ 5025523 w 5843000"/>
                  <a:gd name="connsiteY196" fmla="*/ 2499280 h 2857089"/>
                  <a:gd name="connsiteX197" fmla="*/ 5018896 w 5843000"/>
                  <a:gd name="connsiteY197" fmla="*/ 2558915 h 2857089"/>
                  <a:gd name="connsiteX198" fmla="*/ 5065279 w 5843000"/>
                  <a:gd name="connsiteY198" fmla="*/ 2578794 h 2857089"/>
                  <a:gd name="connsiteX199" fmla="*/ 5131540 w 5843000"/>
                  <a:gd name="connsiteY199" fmla="*/ 2545663 h 2857089"/>
                  <a:gd name="connsiteX200" fmla="*/ 5224305 w 5843000"/>
                  <a:gd name="connsiteY200" fmla="*/ 2519159 h 2857089"/>
                  <a:gd name="connsiteX201" fmla="*/ 5283940 w 5843000"/>
                  <a:gd name="connsiteY201" fmla="*/ 2505907 h 2857089"/>
                  <a:gd name="connsiteX202" fmla="*/ 5336949 w 5843000"/>
                  <a:gd name="connsiteY202" fmla="*/ 2439646 h 2857089"/>
                  <a:gd name="connsiteX203" fmla="*/ 5356827 w 5843000"/>
                  <a:gd name="connsiteY203" fmla="*/ 2360133 h 2857089"/>
                  <a:gd name="connsiteX204" fmla="*/ 5429714 w 5843000"/>
                  <a:gd name="connsiteY204" fmla="*/ 2320376 h 2857089"/>
                  <a:gd name="connsiteX205" fmla="*/ 5522479 w 5843000"/>
                  <a:gd name="connsiteY205" fmla="*/ 2313750 h 2857089"/>
                  <a:gd name="connsiteX206" fmla="*/ 5582114 w 5843000"/>
                  <a:gd name="connsiteY206" fmla="*/ 2327002 h 2857089"/>
                  <a:gd name="connsiteX207" fmla="*/ 5615244 w 5843000"/>
                  <a:gd name="connsiteY207" fmla="*/ 2393263 h 2857089"/>
                  <a:gd name="connsiteX208" fmla="*/ 5595366 w 5843000"/>
                  <a:gd name="connsiteY208" fmla="*/ 2512533 h 2857089"/>
                  <a:gd name="connsiteX209" fmla="*/ 5615244 w 5843000"/>
                  <a:gd name="connsiteY209" fmla="*/ 2545663 h 2857089"/>
                  <a:gd name="connsiteX210" fmla="*/ 5701383 w 5843000"/>
                  <a:gd name="connsiteY210" fmla="*/ 2512533 h 2857089"/>
                  <a:gd name="connsiteX211" fmla="*/ 5794149 w 5843000"/>
                  <a:gd name="connsiteY211" fmla="*/ 2479402 h 2857089"/>
                  <a:gd name="connsiteX212" fmla="*/ 5807401 w 5843000"/>
                  <a:gd name="connsiteY212" fmla="*/ 2539037 h 2857089"/>
                  <a:gd name="connsiteX213" fmla="*/ 5840531 w 5843000"/>
                  <a:gd name="connsiteY213" fmla="*/ 2525785 h 2857089"/>
                  <a:gd name="connsiteX214" fmla="*/ 5833905 w 5843000"/>
                  <a:gd name="connsiteY214" fmla="*/ 2585420 h 2857089"/>
                  <a:gd name="connsiteX215" fmla="*/ 5780896 w 5843000"/>
                  <a:gd name="connsiteY215" fmla="*/ 2678185 h 2857089"/>
                  <a:gd name="connsiteX216" fmla="*/ 5721262 w 5843000"/>
                  <a:gd name="connsiteY216" fmla="*/ 2731194 h 2857089"/>
                  <a:gd name="connsiteX217" fmla="*/ 5648375 w 5843000"/>
                  <a:gd name="connsiteY217" fmla="*/ 2731194 h 2857089"/>
                  <a:gd name="connsiteX218" fmla="*/ 5575488 w 5843000"/>
                  <a:gd name="connsiteY218" fmla="*/ 2810707 h 2857089"/>
                  <a:gd name="connsiteX219" fmla="*/ 5562236 w 5843000"/>
                  <a:gd name="connsiteY219" fmla="*/ 2857089 h 2857089"/>
                  <a:gd name="connsiteX0" fmla="*/ 14202 w 5841001"/>
                  <a:gd name="connsiteY0" fmla="*/ 13746 h 2843085"/>
                  <a:gd name="connsiteX1" fmla="*/ 7576 w 5841001"/>
                  <a:gd name="connsiteY1" fmla="*/ 494 h 2843085"/>
                  <a:gd name="connsiteX2" fmla="*/ 26626 w 5841001"/>
                  <a:gd name="connsiteY2" fmla="*/ 330142 h 2843085"/>
                  <a:gd name="connsiteX3" fmla="*/ 133471 w 5841001"/>
                  <a:gd name="connsiteY3" fmla="*/ 33624 h 2843085"/>
                  <a:gd name="connsiteX4" fmla="*/ 193106 w 5841001"/>
                  <a:gd name="connsiteY4" fmla="*/ 33624 h 2843085"/>
                  <a:gd name="connsiteX5" fmla="*/ 212984 w 5841001"/>
                  <a:gd name="connsiteY5" fmla="*/ 119763 h 2843085"/>
                  <a:gd name="connsiteX6" fmla="*/ 166602 w 5841001"/>
                  <a:gd name="connsiteY6" fmla="*/ 239033 h 2843085"/>
                  <a:gd name="connsiteX7" fmla="*/ 173228 w 5841001"/>
                  <a:gd name="connsiteY7" fmla="*/ 351676 h 2843085"/>
                  <a:gd name="connsiteX8" fmla="*/ 186480 w 5841001"/>
                  <a:gd name="connsiteY8" fmla="*/ 457694 h 2843085"/>
                  <a:gd name="connsiteX9" fmla="*/ 246115 w 5841001"/>
                  <a:gd name="connsiteY9" fmla="*/ 424563 h 2843085"/>
                  <a:gd name="connsiteX10" fmla="*/ 246115 w 5841001"/>
                  <a:gd name="connsiteY10" fmla="*/ 378181 h 2843085"/>
                  <a:gd name="connsiteX11" fmla="*/ 325628 w 5841001"/>
                  <a:gd name="connsiteY11" fmla="*/ 378181 h 2843085"/>
                  <a:gd name="connsiteX12" fmla="*/ 431645 w 5841001"/>
                  <a:gd name="connsiteY12" fmla="*/ 411311 h 2843085"/>
                  <a:gd name="connsiteX13" fmla="*/ 484654 w 5841001"/>
                  <a:gd name="connsiteY13" fmla="*/ 391433 h 2843085"/>
                  <a:gd name="connsiteX14" fmla="*/ 524411 w 5841001"/>
                  <a:gd name="connsiteY14" fmla="*/ 371555 h 2843085"/>
                  <a:gd name="connsiteX15" fmla="*/ 544289 w 5841001"/>
                  <a:gd name="connsiteY15" fmla="*/ 325172 h 2843085"/>
                  <a:gd name="connsiteX16" fmla="*/ 590671 w 5841001"/>
                  <a:gd name="connsiteY16" fmla="*/ 258911 h 2843085"/>
                  <a:gd name="connsiteX17" fmla="*/ 623802 w 5841001"/>
                  <a:gd name="connsiteY17" fmla="*/ 212529 h 2843085"/>
                  <a:gd name="connsiteX18" fmla="*/ 656932 w 5841001"/>
                  <a:gd name="connsiteY18" fmla="*/ 179398 h 2843085"/>
                  <a:gd name="connsiteX19" fmla="*/ 756324 w 5841001"/>
                  <a:gd name="connsiteY19" fmla="*/ 166146 h 2843085"/>
                  <a:gd name="connsiteX20" fmla="*/ 862341 w 5841001"/>
                  <a:gd name="connsiteY20" fmla="*/ 179398 h 2843085"/>
                  <a:gd name="connsiteX21" fmla="*/ 935228 w 5841001"/>
                  <a:gd name="connsiteY21" fmla="*/ 186024 h 2843085"/>
                  <a:gd name="connsiteX22" fmla="*/ 988237 w 5841001"/>
                  <a:gd name="connsiteY22" fmla="*/ 205903 h 2843085"/>
                  <a:gd name="connsiteX23" fmla="*/ 1021367 w 5841001"/>
                  <a:gd name="connsiteY23" fmla="*/ 252285 h 2843085"/>
                  <a:gd name="connsiteX24" fmla="*/ 1041245 w 5841001"/>
                  <a:gd name="connsiteY24" fmla="*/ 285416 h 2843085"/>
                  <a:gd name="connsiteX25" fmla="*/ 1061124 w 5841001"/>
                  <a:gd name="connsiteY25" fmla="*/ 331798 h 2843085"/>
                  <a:gd name="connsiteX26" fmla="*/ 1074376 w 5841001"/>
                  <a:gd name="connsiteY26" fmla="*/ 384807 h 2843085"/>
                  <a:gd name="connsiteX27" fmla="*/ 1087628 w 5841001"/>
                  <a:gd name="connsiteY27" fmla="*/ 411311 h 2843085"/>
                  <a:gd name="connsiteX28" fmla="*/ 1107506 w 5841001"/>
                  <a:gd name="connsiteY28" fmla="*/ 424563 h 2843085"/>
                  <a:gd name="connsiteX29" fmla="*/ 1147263 w 5841001"/>
                  <a:gd name="connsiteY29" fmla="*/ 398059 h 2843085"/>
                  <a:gd name="connsiteX30" fmla="*/ 1180393 w 5841001"/>
                  <a:gd name="connsiteY30" fmla="*/ 398059 h 2843085"/>
                  <a:gd name="connsiteX31" fmla="*/ 1193645 w 5841001"/>
                  <a:gd name="connsiteY31" fmla="*/ 437816 h 2843085"/>
                  <a:gd name="connsiteX32" fmla="*/ 1200271 w 5841001"/>
                  <a:gd name="connsiteY32" fmla="*/ 345050 h 2843085"/>
                  <a:gd name="connsiteX33" fmla="*/ 1206897 w 5841001"/>
                  <a:gd name="connsiteY33" fmla="*/ 298668 h 2843085"/>
                  <a:gd name="connsiteX34" fmla="*/ 1286411 w 5841001"/>
                  <a:gd name="connsiteY34" fmla="*/ 285416 h 2843085"/>
                  <a:gd name="connsiteX35" fmla="*/ 1352671 w 5841001"/>
                  <a:gd name="connsiteY35" fmla="*/ 278790 h 2843085"/>
                  <a:gd name="connsiteX36" fmla="*/ 1392428 w 5841001"/>
                  <a:gd name="connsiteY36" fmla="*/ 258911 h 2843085"/>
                  <a:gd name="connsiteX37" fmla="*/ 1418932 w 5841001"/>
                  <a:gd name="connsiteY37" fmla="*/ 199276 h 2843085"/>
                  <a:gd name="connsiteX38" fmla="*/ 1432184 w 5841001"/>
                  <a:gd name="connsiteY38" fmla="*/ 152894 h 2843085"/>
                  <a:gd name="connsiteX39" fmla="*/ 1458689 w 5841001"/>
                  <a:gd name="connsiteY39" fmla="*/ 133016 h 2843085"/>
                  <a:gd name="connsiteX40" fmla="*/ 1511697 w 5841001"/>
                  <a:gd name="connsiteY40" fmla="*/ 179398 h 2843085"/>
                  <a:gd name="connsiteX41" fmla="*/ 1577958 w 5841001"/>
                  <a:gd name="connsiteY41" fmla="*/ 152894 h 2843085"/>
                  <a:gd name="connsiteX42" fmla="*/ 1617715 w 5841001"/>
                  <a:gd name="connsiteY42" fmla="*/ 166146 h 2843085"/>
                  <a:gd name="connsiteX43" fmla="*/ 1650845 w 5841001"/>
                  <a:gd name="connsiteY43" fmla="*/ 239033 h 2843085"/>
                  <a:gd name="connsiteX44" fmla="*/ 1697228 w 5841001"/>
                  <a:gd name="connsiteY44" fmla="*/ 219155 h 2843085"/>
                  <a:gd name="connsiteX45" fmla="*/ 1690602 w 5841001"/>
                  <a:gd name="connsiteY45" fmla="*/ 325172 h 2843085"/>
                  <a:gd name="connsiteX46" fmla="*/ 1670724 w 5841001"/>
                  <a:gd name="connsiteY46" fmla="*/ 378181 h 2843085"/>
                  <a:gd name="connsiteX47" fmla="*/ 1703854 w 5841001"/>
                  <a:gd name="connsiteY47" fmla="*/ 391433 h 2843085"/>
                  <a:gd name="connsiteX48" fmla="*/ 1723732 w 5841001"/>
                  <a:gd name="connsiteY48" fmla="*/ 417937 h 2843085"/>
                  <a:gd name="connsiteX49" fmla="*/ 1717106 w 5841001"/>
                  <a:gd name="connsiteY49" fmla="*/ 550459 h 2843085"/>
                  <a:gd name="connsiteX50" fmla="*/ 1677350 w 5841001"/>
                  <a:gd name="connsiteY50" fmla="*/ 649850 h 2843085"/>
                  <a:gd name="connsiteX51" fmla="*/ 1664097 w 5841001"/>
                  <a:gd name="connsiteY51" fmla="*/ 722737 h 2843085"/>
                  <a:gd name="connsiteX52" fmla="*/ 1644219 w 5841001"/>
                  <a:gd name="connsiteY52" fmla="*/ 769120 h 2843085"/>
                  <a:gd name="connsiteX53" fmla="*/ 1630967 w 5841001"/>
                  <a:gd name="connsiteY53" fmla="*/ 828755 h 2843085"/>
                  <a:gd name="connsiteX54" fmla="*/ 1544828 w 5841001"/>
                  <a:gd name="connsiteY54" fmla="*/ 861885 h 2843085"/>
                  <a:gd name="connsiteX55" fmla="*/ 1432184 w 5841001"/>
                  <a:gd name="connsiteY55" fmla="*/ 848633 h 2843085"/>
                  <a:gd name="connsiteX56" fmla="*/ 1425558 w 5841001"/>
                  <a:gd name="connsiteY56" fmla="*/ 928146 h 2843085"/>
                  <a:gd name="connsiteX57" fmla="*/ 1425558 w 5841001"/>
                  <a:gd name="connsiteY57" fmla="*/ 1034163 h 2843085"/>
                  <a:gd name="connsiteX58" fmla="*/ 1418932 w 5841001"/>
                  <a:gd name="connsiteY58" fmla="*/ 1087172 h 2843085"/>
                  <a:gd name="connsiteX59" fmla="*/ 1405680 w 5841001"/>
                  <a:gd name="connsiteY59" fmla="*/ 1146807 h 2843085"/>
                  <a:gd name="connsiteX60" fmla="*/ 1418932 w 5841001"/>
                  <a:gd name="connsiteY60" fmla="*/ 1239572 h 2843085"/>
                  <a:gd name="connsiteX61" fmla="*/ 1425558 w 5841001"/>
                  <a:gd name="connsiteY61" fmla="*/ 1285955 h 2843085"/>
                  <a:gd name="connsiteX62" fmla="*/ 1551454 w 5841001"/>
                  <a:gd name="connsiteY62" fmla="*/ 1219694 h 2843085"/>
                  <a:gd name="connsiteX63" fmla="*/ 1564706 w 5841001"/>
                  <a:gd name="connsiteY63" fmla="*/ 1299207 h 2843085"/>
                  <a:gd name="connsiteX64" fmla="*/ 1617715 w 5841001"/>
                  <a:gd name="connsiteY64" fmla="*/ 1292581 h 2843085"/>
                  <a:gd name="connsiteX65" fmla="*/ 1630967 w 5841001"/>
                  <a:gd name="connsiteY65" fmla="*/ 1179937 h 2843085"/>
                  <a:gd name="connsiteX66" fmla="*/ 1703854 w 5841001"/>
                  <a:gd name="connsiteY66" fmla="*/ 1173311 h 2843085"/>
                  <a:gd name="connsiteX67" fmla="*/ 1683976 w 5841001"/>
                  <a:gd name="connsiteY67" fmla="*/ 1279329 h 2843085"/>
                  <a:gd name="connsiteX68" fmla="*/ 1743611 w 5841001"/>
                  <a:gd name="connsiteY68" fmla="*/ 1292581 h 2843085"/>
                  <a:gd name="connsiteX69" fmla="*/ 1756863 w 5841001"/>
                  <a:gd name="connsiteY69" fmla="*/ 1213068 h 2843085"/>
                  <a:gd name="connsiteX70" fmla="*/ 1730358 w 5841001"/>
                  <a:gd name="connsiteY70" fmla="*/ 1120303 h 2843085"/>
                  <a:gd name="connsiteX71" fmla="*/ 1750237 w 5841001"/>
                  <a:gd name="connsiteY71" fmla="*/ 1087172 h 2843085"/>
                  <a:gd name="connsiteX72" fmla="*/ 1823124 w 5841001"/>
                  <a:gd name="connsiteY72" fmla="*/ 1120303 h 2843085"/>
                  <a:gd name="connsiteX73" fmla="*/ 1909263 w 5841001"/>
                  <a:gd name="connsiteY73" fmla="*/ 1146807 h 2843085"/>
                  <a:gd name="connsiteX74" fmla="*/ 1988776 w 5841001"/>
                  <a:gd name="connsiteY74" fmla="*/ 1166685 h 2843085"/>
                  <a:gd name="connsiteX75" fmla="*/ 2041784 w 5841001"/>
                  <a:gd name="connsiteY75" fmla="*/ 1153433 h 2843085"/>
                  <a:gd name="connsiteX76" fmla="*/ 2061663 w 5841001"/>
                  <a:gd name="connsiteY76" fmla="*/ 1080546 h 2843085"/>
                  <a:gd name="connsiteX77" fmla="*/ 2068289 w 5841001"/>
                  <a:gd name="connsiteY77" fmla="*/ 1027537 h 2843085"/>
                  <a:gd name="connsiteX78" fmla="*/ 2108045 w 5841001"/>
                  <a:gd name="connsiteY78" fmla="*/ 987781 h 2843085"/>
                  <a:gd name="connsiteX79" fmla="*/ 2167680 w 5841001"/>
                  <a:gd name="connsiteY79" fmla="*/ 974529 h 2843085"/>
                  <a:gd name="connsiteX80" fmla="*/ 2220689 w 5841001"/>
                  <a:gd name="connsiteY80" fmla="*/ 974529 h 2843085"/>
                  <a:gd name="connsiteX81" fmla="*/ 2233941 w 5841001"/>
                  <a:gd name="connsiteY81" fmla="*/ 1034163 h 2843085"/>
                  <a:gd name="connsiteX82" fmla="*/ 2220689 w 5841001"/>
                  <a:gd name="connsiteY82" fmla="*/ 1060668 h 2843085"/>
                  <a:gd name="connsiteX83" fmla="*/ 2286950 w 5841001"/>
                  <a:gd name="connsiteY83" fmla="*/ 1054042 h 2843085"/>
                  <a:gd name="connsiteX84" fmla="*/ 2300202 w 5841001"/>
                  <a:gd name="connsiteY84" fmla="*/ 1014285 h 2843085"/>
                  <a:gd name="connsiteX85" fmla="*/ 2300202 w 5841001"/>
                  <a:gd name="connsiteY85" fmla="*/ 987781 h 2843085"/>
                  <a:gd name="connsiteX86" fmla="*/ 2346584 w 5841001"/>
                  <a:gd name="connsiteY86" fmla="*/ 994407 h 2843085"/>
                  <a:gd name="connsiteX87" fmla="*/ 2432724 w 5841001"/>
                  <a:gd name="connsiteY87" fmla="*/ 1007659 h 2843085"/>
                  <a:gd name="connsiteX88" fmla="*/ 2485732 w 5841001"/>
                  <a:gd name="connsiteY88" fmla="*/ 1001033 h 2843085"/>
                  <a:gd name="connsiteX89" fmla="*/ 2518863 w 5841001"/>
                  <a:gd name="connsiteY89" fmla="*/ 974529 h 2843085"/>
                  <a:gd name="connsiteX90" fmla="*/ 2518863 w 5841001"/>
                  <a:gd name="connsiteY90" fmla="*/ 921520 h 2843085"/>
                  <a:gd name="connsiteX91" fmla="*/ 2505611 w 5841001"/>
                  <a:gd name="connsiteY91" fmla="*/ 875137 h 2843085"/>
                  <a:gd name="connsiteX92" fmla="*/ 2505611 w 5841001"/>
                  <a:gd name="connsiteY92" fmla="*/ 828755 h 2843085"/>
                  <a:gd name="connsiteX93" fmla="*/ 2498984 w 5841001"/>
                  <a:gd name="connsiteY93" fmla="*/ 795624 h 2843085"/>
                  <a:gd name="connsiteX94" fmla="*/ 2565245 w 5841001"/>
                  <a:gd name="connsiteY94" fmla="*/ 788998 h 2843085"/>
                  <a:gd name="connsiteX95" fmla="*/ 2598376 w 5841001"/>
                  <a:gd name="connsiteY95" fmla="*/ 755868 h 2843085"/>
                  <a:gd name="connsiteX96" fmla="*/ 2585124 w 5841001"/>
                  <a:gd name="connsiteY96" fmla="*/ 729363 h 2843085"/>
                  <a:gd name="connsiteX97" fmla="*/ 2684515 w 5841001"/>
                  <a:gd name="connsiteY97" fmla="*/ 749242 h 2843085"/>
                  <a:gd name="connsiteX98" fmla="*/ 2770654 w 5841001"/>
                  <a:gd name="connsiteY98" fmla="*/ 729363 h 2843085"/>
                  <a:gd name="connsiteX99" fmla="*/ 2817037 w 5841001"/>
                  <a:gd name="connsiteY99" fmla="*/ 802250 h 2843085"/>
                  <a:gd name="connsiteX100" fmla="*/ 2750776 w 5841001"/>
                  <a:gd name="connsiteY100" fmla="*/ 842007 h 2843085"/>
                  <a:gd name="connsiteX101" fmla="*/ 2671263 w 5841001"/>
                  <a:gd name="connsiteY101" fmla="*/ 861885 h 2843085"/>
                  <a:gd name="connsiteX102" fmla="*/ 2624880 w 5841001"/>
                  <a:gd name="connsiteY102" fmla="*/ 901642 h 2843085"/>
                  <a:gd name="connsiteX103" fmla="*/ 2605002 w 5841001"/>
                  <a:gd name="connsiteY103" fmla="*/ 974529 h 2843085"/>
                  <a:gd name="connsiteX104" fmla="*/ 2651384 w 5841001"/>
                  <a:gd name="connsiteY104" fmla="*/ 994407 h 2843085"/>
                  <a:gd name="connsiteX105" fmla="*/ 2724271 w 5841001"/>
                  <a:gd name="connsiteY105" fmla="*/ 981155 h 2843085"/>
                  <a:gd name="connsiteX106" fmla="*/ 2757402 w 5841001"/>
                  <a:gd name="connsiteY106" fmla="*/ 1014285 h 2843085"/>
                  <a:gd name="connsiteX107" fmla="*/ 2770654 w 5841001"/>
                  <a:gd name="connsiteY107" fmla="*/ 1087172 h 2843085"/>
                  <a:gd name="connsiteX108" fmla="*/ 2770654 w 5841001"/>
                  <a:gd name="connsiteY108" fmla="*/ 1160059 h 2843085"/>
                  <a:gd name="connsiteX109" fmla="*/ 2750776 w 5841001"/>
                  <a:gd name="connsiteY109" fmla="*/ 1219694 h 2843085"/>
                  <a:gd name="connsiteX110" fmla="*/ 2730897 w 5841001"/>
                  <a:gd name="connsiteY110" fmla="*/ 1259450 h 2843085"/>
                  <a:gd name="connsiteX111" fmla="*/ 2737524 w 5841001"/>
                  <a:gd name="connsiteY111" fmla="*/ 1292581 h 2843085"/>
                  <a:gd name="connsiteX112" fmla="*/ 2684515 w 5841001"/>
                  <a:gd name="connsiteY112" fmla="*/ 1299207 h 2843085"/>
                  <a:gd name="connsiteX113" fmla="*/ 2611628 w 5841001"/>
                  <a:gd name="connsiteY113" fmla="*/ 1332337 h 2843085"/>
                  <a:gd name="connsiteX114" fmla="*/ 2605002 w 5841001"/>
                  <a:gd name="connsiteY114" fmla="*/ 1391972 h 2843085"/>
                  <a:gd name="connsiteX115" fmla="*/ 2624880 w 5841001"/>
                  <a:gd name="connsiteY115" fmla="*/ 1431729 h 2843085"/>
                  <a:gd name="connsiteX116" fmla="*/ 2664637 w 5841001"/>
                  <a:gd name="connsiteY116" fmla="*/ 1497990 h 2843085"/>
                  <a:gd name="connsiteX117" fmla="*/ 2677889 w 5841001"/>
                  <a:gd name="connsiteY117" fmla="*/ 1504616 h 2843085"/>
                  <a:gd name="connsiteX118" fmla="*/ 2803784 w 5841001"/>
                  <a:gd name="connsiteY118" fmla="*/ 1484737 h 2843085"/>
                  <a:gd name="connsiteX119" fmla="*/ 2697767 w 5841001"/>
                  <a:gd name="connsiteY119" fmla="*/ 1544372 h 2843085"/>
                  <a:gd name="connsiteX120" fmla="*/ 2578497 w 5841001"/>
                  <a:gd name="connsiteY120" fmla="*/ 1597381 h 2843085"/>
                  <a:gd name="connsiteX121" fmla="*/ 2498984 w 5841001"/>
                  <a:gd name="connsiteY121" fmla="*/ 1643763 h 2843085"/>
                  <a:gd name="connsiteX122" fmla="*/ 2445976 w 5841001"/>
                  <a:gd name="connsiteY122" fmla="*/ 1690146 h 2843085"/>
                  <a:gd name="connsiteX123" fmla="*/ 2379715 w 5841001"/>
                  <a:gd name="connsiteY123" fmla="*/ 1776285 h 2843085"/>
                  <a:gd name="connsiteX124" fmla="*/ 2346584 w 5841001"/>
                  <a:gd name="connsiteY124" fmla="*/ 1849172 h 2843085"/>
                  <a:gd name="connsiteX125" fmla="*/ 2492358 w 5841001"/>
                  <a:gd name="connsiteY125" fmla="*/ 1842546 h 2843085"/>
                  <a:gd name="connsiteX126" fmla="*/ 2618254 w 5841001"/>
                  <a:gd name="connsiteY126" fmla="*/ 1796163 h 2843085"/>
                  <a:gd name="connsiteX127" fmla="*/ 2618254 w 5841001"/>
                  <a:gd name="connsiteY127" fmla="*/ 1723276 h 2843085"/>
                  <a:gd name="connsiteX128" fmla="*/ 2717645 w 5841001"/>
                  <a:gd name="connsiteY128" fmla="*/ 1696772 h 2843085"/>
                  <a:gd name="connsiteX129" fmla="*/ 2856793 w 5841001"/>
                  <a:gd name="connsiteY129" fmla="*/ 1663642 h 2843085"/>
                  <a:gd name="connsiteX130" fmla="*/ 2956184 w 5841001"/>
                  <a:gd name="connsiteY130" fmla="*/ 1650390 h 2843085"/>
                  <a:gd name="connsiteX131" fmla="*/ 3009193 w 5841001"/>
                  <a:gd name="connsiteY131" fmla="*/ 1670268 h 2843085"/>
                  <a:gd name="connsiteX132" fmla="*/ 3009193 w 5841001"/>
                  <a:gd name="connsiteY132" fmla="*/ 1716650 h 2843085"/>
                  <a:gd name="connsiteX133" fmla="*/ 2876671 w 5841001"/>
                  <a:gd name="connsiteY133" fmla="*/ 1749781 h 2843085"/>
                  <a:gd name="connsiteX134" fmla="*/ 2744150 w 5841001"/>
                  <a:gd name="connsiteY134" fmla="*/ 1769659 h 2843085"/>
                  <a:gd name="connsiteX135" fmla="*/ 2757402 w 5841001"/>
                  <a:gd name="connsiteY135" fmla="*/ 1816042 h 2843085"/>
                  <a:gd name="connsiteX136" fmla="*/ 2783906 w 5841001"/>
                  <a:gd name="connsiteY136" fmla="*/ 1855798 h 2843085"/>
                  <a:gd name="connsiteX137" fmla="*/ 2790532 w 5841001"/>
                  <a:gd name="connsiteY137" fmla="*/ 1922059 h 2843085"/>
                  <a:gd name="connsiteX138" fmla="*/ 2790532 w 5841001"/>
                  <a:gd name="connsiteY138" fmla="*/ 1988320 h 2843085"/>
                  <a:gd name="connsiteX139" fmla="*/ 2803784 w 5841001"/>
                  <a:gd name="connsiteY139" fmla="*/ 2008198 h 2843085"/>
                  <a:gd name="connsiteX140" fmla="*/ 2876671 w 5841001"/>
                  <a:gd name="connsiteY140" fmla="*/ 2008198 h 2843085"/>
                  <a:gd name="connsiteX141" fmla="*/ 2942932 w 5841001"/>
                  <a:gd name="connsiteY141" fmla="*/ 2034703 h 2843085"/>
                  <a:gd name="connsiteX142" fmla="*/ 2956184 w 5841001"/>
                  <a:gd name="connsiteY142" fmla="*/ 2081085 h 2843085"/>
                  <a:gd name="connsiteX143" fmla="*/ 2896550 w 5841001"/>
                  <a:gd name="connsiteY143" fmla="*/ 2173850 h 2843085"/>
                  <a:gd name="connsiteX144" fmla="*/ 2764028 w 5841001"/>
                  <a:gd name="connsiteY144" fmla="*/ 2226859 h 2843085"/>
                  <a:gd name="connsiteX145" fmla="*/ 2717645 w 5841001"/>
                  <a:gd name="connsiteY145" fmla="*/ 2266616 h 2843085"/>
                  <a:gd name="connsiteX146" fmla="*/ 2724271 w 5841001"/>
                  <a:gd name="connsiteY146" fmla="*/ 2306372 h 2843085"/>
                  <a:gd name="connsiteX147" fmla="*/ 2777280 w 5841001"/>
                  <a:gd name="connsiteY147" fmla="*/ 2332876 h 2843085"/>
                  <a:gd name="connsiteX148" fmla="*/ 2916428 w 5841001"/>
                  <a:gd name="connsiteY148" fmla="*/ 2352755 h 2843085"/>
                  <a:gd name="connsiteX149" fmla="*/ 3022445 w 5841001"/>
                  <a:gd name="connsiteY149" fmla="*/ 2352755 h 2843085"/>
                  <a:gd name="connsiteX150" fmla="*/ 3062202 w 5841001"/>
                  <a:gd name="connsiteY150" fmla="*/ 2339503 h 2843085"/>
                  <a:gd name="connsiteX151" fmla="*/ 3095332 w 5841001"/>
                  <a:gd name="connsiteY151" fmla="*/ 2273242 h 2843085"/>
                  <a:gd name="connsiteX152" fmla="*/ 3121837 w 5841001"/>
                  <a:gd name="connsiteY152" fmla="*/ 2233485 h 2843085"/>
                  <a:gd name="connsiteX153" fmla="*/ 3148341 w 5841001"/>
                  <a:gd name="connsiteY153" fmla="*/ 2187103 h 2843085"/>
                  <a:gd name="connsiteX154" fmla="*/ 3194724 w 5841001"/>
                  <a:gd name="connsiteY154" fmla="*/ 2167224 h 2843085"/>
                  <a:gd name="connsiteX155" fmla="*/ 3287489 w 5841001"/>
                  <a:gd name="connsiteY155" fmla="*/ 2167224 h 2843085"/>
                  <a:gd name="connsiteX156" fmla="*/ 3373628 w 5841001"/>
                  <a:gd name="connsiteY156" fmla="*/ 2173850 h 2843085"/>
                  <a:gd name="connsiteX157" fmla="*/ 3400132 w 5841001"/>
                  <a:gd name="connsiteY157" fmla="*/ 2160598 h 2843085"/>
                  <a:gd name="connsiteX158" fmla="*/ 3386880 w 5841001"/>
                  <a:gd name="connsiteY158" fmla="*/ 2094337 h 2843085"/>
                  <a:gd name="connsiteX159" fmla="*/ 3479645 w 5841001"/>
                  <a:gd name="connsiteY159" fmla="*/ 2127468 h 2843085"/>
                  <a:gd name="connsiteX160" fmla="*/ 3473019 w 5841001"/>
                  <a:gd name="connsiteY160" fmla="*/ 2193729 h 2843085"/>
                  <a:gd name="connsiteX161" fmla="*/ 3473019 w 5841001"/>
                  <a:gd name="connsiteY161" fmla="*/ 2286494 h 2843085"/>
                  <a:gd name="connsiteX162" fmla="*/ 3499524 w 5841001"/>
                  <a:gd name="connsiteY162" fmla="*/ 2332876 h 2843085"/>
                  <a:gd name="connsiteX163" fmla="*/ 3545906 w 5841001"/>
                  <a:gd name="connsiteY163" fmla="*/ 2312998 h 2843085"/>
                  <a:gd name="connsiteX164" fmla="*/ 3526028 w 5841001"/>
                  <a:gd name="connsiteY164" fmla="*/ 2372633 h 2843085"/>
                  <a:gd name="connsiteX165" fmla="*/ 3618793 w 5841001"/>
                  <a:gd name="connsiteY165" fmla="*/ 2332876 h 2843085"/>
                  <a:gd name="connsiteX166" fmla="*/ 3651924 w 5841001"/>
                  <a:gd name="connsiteY166" fmla="*/ 2299746 h 2843085"/>
                  <a:gd name="connsiteX167" fmla="*/ 3638671 w 5841001"/>
                  <a:gd name="connsiteY167" fmla="*/ 2253363 h 2843085"/>
                  <a:gd name="connsiteX168" fmla="*/ 3724811 w 5841001"/>
                  <a:gd name="connsiteY168" fmla="*/ 2273242 h 2843085"/>
                  <a:gd name="connsiteX169" fmla="*/ 3844080 w 5841001"/>
                  <a:gd name="connsiteY169" fmla="*/ 2279868 h 2843085"/>
                  <a:gd name="connsiteX170" fmla="*/ 4042863 w 5841001"/>
                  <a:gd name="connsiteY170" fmla="*/ 2299746 h 2843085"/>
                  <a:gd name="connsiteX171" fmla="*/ 4069367 w 5841001"/>
                  <a:gd name="connsiteY171" fmla="*/ 2273242 h 2843085"/>
                  <a:gd name="connsiteX172" fmla="*/ 4135628 w 5841001"/>
                  <a:gd name="connsiteY172" fmla="*/ 2266616 h 2843085"/>
                  <a:gd name="connsiteX173" fmla="*/ 4241645 w 5841001"/>
                  <a:gd name="connsiteY173" fmla="*/ 2279868 h 2843085"/>
                  <a:gd name="connsiteX174" fmla="*/ 4261524 w 5841001"/>
                  <a:gd name="connsiteY174" fmla="*/ 2220233 h 2843085"/>
                  <a:gd name="connsiteX175" fmla="*/ 4307906 w 5841001"/>
                  <a:gd name="connsiteY175" fmla="*/ 2187103 h 2843085"/>
                  <a:gd name="connsiteX176" fmla="*/ 4341037 w 5841001"/>
                  <a:gd name="connsiteY176" fmla="*/ 2147346 h 2843085"/>
                  <a:gd name="connsiteX177" fmla="*/ 4334411 w 5841001"/>
                  <a:gd name="connsiteY177" fmla="*/ 2120842 h 2843085"/>
                  <a:gd name="connsiteX178" fmla="*/ 4354289 w 5841001"/>
                  <a:gd name="connsiteY178" fmla="*/ 1981694 h 2843085"/>
                  <a:gd name="connsiteX179" fmla="*/ 4347663 w 5841001"/>
                  <a:gd name="connsiteY179" fmla="*/ 1888929 h 2843085"/>
                  <a:gd name="connsiteX180" fmla="*/ 4374167 w 5841001"/>
                  <a:gd name="connsiteY180" fmla="*/ 1822668 h 2843085"/>
                  <a:gd name="connsiteX181" fmla="*/ 4539819 w 5841001"/>
                  <a:gd name="connsiteY181" fmla="*/ 1763033 h 2843085"/>
                  <a:gd name="connsiteX182" fmla="*/ 4639211 w 5841001"/>
                  <a:gd name="connsiteY182" fmla="*/ 1776285 h 2843085"/>
                  <a:gd name="connsiteX183" fmla="*/ 4738602 w 5841001"/>
                  <a:gd name="connsiteY183" fmla="*/ 1862424 h 2843085"/>
                  <a:gd name="connsiteX184" fmla="*/ 4731976 w 5841001"/>
                  <a:gd name="connsiteY184" fmla="*/ 1928685 h 2843085"/>
                  <a:gd name="connsiteX185" fmla="*/ 4798237 w 5841001"/>
                  <a:gd name="connsiteY185" fmla="*/ 1948563 h 2843085"/>
                  <a:gd name="connsiteX186" fmla="*/ 4831367 w 5841001"/>
                  <a:gd name="connsiteY186" fmla="*/ 1955190 h 2843085"/>
                  <a:gd name="connsiteX187" fmla="*/ 4758480 w 5841001"/>
                  <a:gd name="connsiteY187" fmla="*/ 2074459 h 2843085"/>
                  <a:gd name="connsiteX188" fmla="*/ 4818115 w 5841001"/>
                  <a:gd name="connsiteY188" fmla="*/ 2094337 h 2843085"/>
                  <a:gd name="connsiteX189" fmla="*/ 4891002 w 5841001"/>
                  <a:gd name="connsiteY189" fmla="*/ 2127468 h 2843085"/>
                  <a:gd name="connsiteX190" fmla="*/ 4950637 w 5841001"/>
                  <a:gd name="connsiteY190" fmla="*/ 2180476 h 2843085"/>
                  <a:gd name="connsiteX191" fmla="*/ 4977141 w 5841001"/>
                  <a:gd name="connsiteY191" fmla="*/ 2266616 h 2843085"/>
                  <a:gd name="connsiteX192" fmla="*/ 4990393 w 5841001"/>
                  <a:gd name="connsiteY192" fmla="*/ 2332876 h 2843085"/>
                  <a:gd name="connsiteX193" fmla="*/ 5010271 w 5841001"/>
                  <a:gd name="connsiteY193" fmla="*/ 2352755 h 2843085"/>
                  <a:gd name="connsiteX194" fmla="*/ 5063280 w 5841001"/>
                  <a:gd name="connsiteY194" fmla="*/ 2352755 h 2843085"/>
                  <a:gd name="connsiteX195" fmla="*/ 5036776 w 5841001"/>
                  <a:gd name="connsiteY195" fmla="*/ 2452146 h 2843085"/>
                  <a:gd name="connsiteX196" fmla="*/ 5023524 w 5841001"/>
                  <a:gd name="connsiteY196" fmla="*/ 2485276 h 2843085"/>
                  <a:gd name="connsiteX197" fmla="*/ 5016897 w 5841001"/>
                  <a:gd name="connsiteY197" fmla="*/ 2544911 h 2843085"/>
                  <a:gd name="connsiteX198" fmla="*/ 5063280 w 5841001"/>
                  <a:gd name="connsiteY198" fmla="*/ 2564790 h 2843085"/>
                  <a:gd name="connsiteX199" fmla="*/ 5129541 w 5841001"/>
                  <a:gd name="connsiteY199" fmla="*/ 2531659 h 2843085"/>
                  <a:gd name="connsiteX200" fmla="*/ 5222306 w 5841001"/>
                  <a:gd name="connsiteY200" fmla="*/ 2505155 h 2843085"/>
                  <a:gd name="connsiteX201" fmla="*/ 5281941 w 5841001"/>
                  <a:gd name="connsiteY201" fmla="*/ 2491903 h 2843085"/>
                  <a:gd name="connsiteX202" fmla="*/ 5334950 w 5841001"/>
                  <a:gd name="connsiteY202" fmla="*/ 2425642 h 2843085"/>
                  <a:gd name="connsiteX203" fmla="*/ 5354828 w 5841001"/>
                  <a:gd name="connsiteY203" fmla="*/ 2346129 h 2843085"/>
                  <a:gd name="connsiteX204" fmla="*/ 5427715 w 5841001"/>
                  <a:gd name="connsiteY204" fmla="*/ 2306372 h 2843085"/>
                  <a:gd name="connsiteX205" fmla="*/ 5520480 w 5841001"/>
                  <a:gd name="connsiteY205" fmla="*/ 2299746 h 2843085"/>
                  <a:gd name="connsiteX206" fmla="*/ 5580115 w 5841001"/>
                  <a:gd name="connsiteY206" fmla="*/ 2312998 h 2843085"/>
                  <a:gd name="connsiteX207" fmla="*/ 5613245 w 5841001"/>
                  <a:gd name="connsiteY207" fmla="*/ 2379259 h 2843085"/>
                  <a:gd name="connsiteX208" fmla="*/ 5593367 w 5841001"/>
                  <a:gd name="connsiteY208" fmla="*/ 2498529 h 2843085"/>
                  <a:gd name="connsiteX209" fmla="*/ 5613245 w 5841001"/>
                  <a:gd name="connsiteY209" fmla="*/ 2531659 h 2843085"/>
                  <a:gd name="connsiteX210" fmla="*/ 5699384 w 5841001"/>
                  <a:gd name="connsiteY210" fmla="*/ 2498529 h 2843085"/>
                  <a:gd name="connsiteX211" fmla="*/ 5792150 w 5841001"/>
                  <a:gd name="connsiteY211" fmla="*/ 2465398 h 2843085"/>
                  <a:gd name="connsiteX212" fmla="*/ 5805402 w 5841001"/>
                  <a:gd name="connsiteY212" fmla="*/ 2525033 h 2843085"/>
                  <a:gd name="connsiteX213" fmla="*/ 5838532 w 5841001"/>
                  <a:gd name="connsiteY213" fmla="*/ 2511781 h 2843085"/>
                  <a:gd name="connsiteX214" fmla="*/ 5831906 w 5841001"/>
                  <a:gd name="connsiteY214" fmla="*/ 2571416 h 2843085"/>
                  <a:gd name="connsiteX215" fmla="*/ 5778897 w 5841001"/>
                  <a:gd name="connsiteY215" fmla="*/ 2664181 h 2843085"/>
                  <a:gd name="connsiteX216" fmla="*/ 5719263 w 5841001"/>
                  <a:gd name="connsiteY216" fmla="*/ 2717190 h 2843085"/>
                  <a:gd name="connsiteX217" fmla="*/ 5646376 w 5841001"/>
                  <a:gd name="connsiteY217" fmla="*/ 2717190 h 2843085"/>
                  <a:gd name="connsiteX218" fmla="*/ 5573489 w 5841001"/>
                  <a:gd name="connsiteY218" fmla="*/ 2796703 h 2843085"/>
                  <a:gd name="connsiteX219" fmla="*/ 5560237 w 5841001"/>
                  <a:gd name="connsiteY219" fmla="*/ 2843085 h 2843085"/>
                  <a:gd name="connsiteX0" fmla="*/ 100965 w 5927764"/>
                  <a:gd name="connsiteY0" fmla="*/ 5638 h 2834977"/>
                  <a:gd name="connsiteX1" fmla="*/ 2264 w 5927764"/>
                  <a:gd name="connsiteY1" fmla="*/ 24136 h 2834977"/>
                  <a:gd name="connsiteX2" fmla="*/ 113389 w 5927764"/>
                  <a:gd name="connsiteY2" fmla="*/ 322034 h 2834977"/>
                  <a:gd name="connsiteX3" fmla="*/ 220234 w 5927764"/>
                  <a:gd name="connsiteY3" fmla="*/ 25516 h 2834977"/>
                  <a:gd name="connsiteX4" fmla="*/ 279869 w 5927764"/>
                  <a:gd name="connsiteY4" fmla="*/ 25516 h 2834977"/>
                  <a:gd name="connsiteX5" fmla="*/ 299747 w 5927764"/>
                  <a:gd name="connsiteY5" fmla="*/ 111655 h 2834977"/>
                  <a:gd name="connsiteX6" fmla="*/ 253365 w 5927764"/>
                  <a:gd name="connsiteY6" fmla="*/ 230925 h 2834977"/>
                  <a:gd name="connsiteX7" fmla="*/ 259991 w 5927764"/>
                  <a:gd name="connsiteY7" fmla="*/ 343568 h 2834977"/>
                  <a:gd name="connsiteX8" fmla="*/ 273243 w 5927764"/>
                  <a:gd name="connsiteY8" fmla="*/ 449586 h 2834977"/>
                  <a:gd name="connsiteX9" fmla="*/ 332878 w 5927764"/>
                  <a:gd name="connsiteY9" fmla="*/ 416455 h 2834977"/>
                  <a:gd name="connsiteX10" fmla="*/ 332878 w 5927764"/>
                  <a:gd name="connsiteY10" fmla="*/ 370073 h 2834977"/>
                  <a:gd name="connsiteX11" fmla="*/ 412391 w 5927764"/>
                  <a:gd name="connsiteY11" fmla="*/ 370073 h 2834977"/>
                  <a:gd name="connsiteX12" fmla="*/ 518408 w 5927764"/>
                  <a:gd name="connsiteY12" fmla="*/ 403203 h 2834977"/>
                  <a:gd name="connsiteX13" fmla="*/ 571417 w 5927764"/>
                  <a:gd name="connsiteY13" fmla="*/ 383325 h 2834977"/>
                  <a:gd name="connsiteX14" fmla="*/ 611174 w 5927764"/>
                  <a:gd name="connsiteY14" fmla="*/ 363447 h 2834977"/>
                  <a:gd name="connsiteX15" fmla="*/ 631052 w 5927764"/>
                  <a:gd name="connsiteY15" fmla="*/ 317064 h 2834977"/>
                  <a:gd name="connsiteX16" fmla="*/ 677434 w 5927764"/>
                  <a:gd name="connsiteY16" fmla="*/ 250803 h 2834977"/>
                  <a:gd name="connsiteX17" fmla="*/ 710565 w 5927764"/>
                  <a:gd name="connsiteY17" fmla="*/ 204421 h 2834977"/>
                  <a:gd name="connsiteX18" fmla="*/ 743695 w 5927764"/>
                  <a:gd name="connsiteY18" fmla="*/ 171290 h 2834977"/>
                  <a:gd name="connsiteX19" fmla="*/ 843087 w 5927764"/>
                  <a:gd name="connsiteY19" fmla="*/ 158038 h 2834977"/>
                  <a:gd name="connsiteX20" fmla="*/ 949104 w 5927764"/>
                  <a:gd name="connsiteY20" fmla="*/ 171290 h 2834977"/>
                  <a:gd name="connsiteX21" fmla="*/ 1021991 w 5927764"/>
                  <a:gd name="connsiteY21" fmla="*/ 177916 h 2834977"/>
                  <a:gd name="connsiteX22" fmla="*/ 1075000 w 5927764"/>
                  <a:gd name="connsiteY22" fmla="*/ 197795 h 2834977"/>
                  <a:gd name="connsiteX23" fmla="*/ 1108130 w 5927764"/>
                  <a:gd name="connsiteY23" fmla="*/ 244177 h 2834977"/>
                  <a:gd name="connsiteX24" fmla="*/ 1128008 w 5927764"/>
                  <a:gd name="connsiteY24" fmla="*/ 277308 h 2834977"/>
                  <a:gd name="connsiteX25" fmla="*/ 1147887 w 5927764"/>
                  <a:gd name="connsiteY25" fmla="*/ 323690 h 2834977"/>
                  <a:gd name="connsiteX26" fmla="*/ 1161139 w 5927764"/>
                  <a:gd name="connsiteY26" fmla="*/ 376699 h 2834977"/>
                  <a:gd name="connsiteX27" fmla="*/ 1174391 w 5927764"/>
                  <a:gd name="connsiteY27" fmla="*/ 403203 h 2834977"/>
                  <a:gd name="connsiteX28" fmla="*/ 1194269 w 5927764"/>
                  <a:gd name="connsiteY28" fmla="*/ 416455 h 2834977"/>
                  <a:gd name="connsiteX29" fmla="*/ 1234026 w 5927764"/>
                  <a:gd name="connsiteY29" fmla="*/ 389951 h 2834977"/>
                  <a:gd name="connsiteX30" fmla="*/ 1267156 w 5927764"/>
                  <a:gd name="connsiteY30" fmla="*/ 389951 h 2834977"/>
                  <a:gd name="connsiteX31" fmla="*/ 1280408 w 5927764"/>
                  <a:gd name="connsiteY31" fmla="*/ 429708 h 2834977"/>
                  <a:gd name="connsiteX32" fmla="*/ 1287034 w 5927764"/>
                  <a:gd name="connsiteY32" fmla="*/ 336942 h 2834977"/>
                  <a:gd name="connsiteX33" fmla="*/ 1293660 w 5927764"/>
                  <a:gd name="connsiteY33" fmla="*/ 290560 h 2834977"/>
                  <a:gd name="connsiteX34" fmla="*/ 1373174 w 5927764"/>
                  <a:gd name="connsiteY34" fmla="*/ 277308 h 2834977"/>
                  <a:gd name="connsiteX35" fmla="*/ 1439434 w 5927764"/>
                  <a:gd name="connsiteY35" fmla="*/ 270682 h 2834977"/>
                  <a:gd name="connsiteX36" fmla="*/ 1479191 w 5927764"/>
                  <a:gd name="connsiteY36" fmla="*/ 250803 h 2834977"/>
                  <a:gd name="connsiteX37" fmla="*/ 1505695 w 5927764"/>
                  <a:gd name="connsiteY37" fmla="*/ 191168 h 2834977"/>
                  <a:gd name="connsiteX38" fmla="*/ 1518947 w 5927764"/>
                  <a:gd name="connsiteY38" fmla="*/ 144786 h 2834977"/>
                  <a:gd name="connsiteX39" fmla="*/ 1545452 w 5927764"/>
                  <a:gd name="connsiteY39" fmla="*/ 124908 h 2834977"/>
                  <a:gd name="connsiteX40" fmla="*/ 1598460 w 5927764"/>
                  <a:gd name="connsiteY40" fmla="*/ 171290 h 2834977"/>
                  <a:gd name="connsiteX41" fmla="*/ 1664721 w 5927764"/>
                  <a:gd name="connsiteY41" fmla="*/ 144786 h 2834977"/>
                  <a:gd name="connsiteX42" fmla="*/ 1704478 w 5927764"/>
                  <a:gd name="connsiteY42" fmla="*/ 158038 h 2834977"/>
                  <a:gd name="connsiteX43" fmla="*/ 1737608 w 5927764"/>
                  <a:gd name="connsiteY43" fmla="*/ 230925 h 2834977"/>
                  <a:gd name="connsiteX44" fmla="*/ 1783991 w 5927764"/>
                  <a:gd name="connsiteY44" fmla="*/ 211047 h 2834977"/>
                  <a:gd name="connsiteX45" fmla="*/ 1777365 w 5927764"/>
                  <a:gd name="connsiteY45" fmla="*/ 317064 h 2834977"/>
                  <a:gd name="connsiteX46" fmla="*/ 1757487 w 5927764"/>
                  <a:gd name="connsiteY46" fmla="*/ 370073 h 2834977"/>
                  <a:gd name="connsiteX47" fmla="*/ 1790617 w 5927764"/>
                  <a:gd name="connsiteY47" fmla="*/ 383325 h 2834977"/>
                  <a:gd name="connsiteX48" fmla="*/ 1810495 w 5927764"/>
                  <a:gd name="connsiteY48" fmla="*/ 409829 h 2834977"/>
                  <a:gd name="connsiteX49" fmla="*/ 1803869 w 5927764"/>
                  <a:gd name="connsiteY49" fmla="*/ 542351 h 2834977"/>
                  <a:gd name="connsiteX50" fmla="*/ 1764113 w 5927764"/>
                  <a:gd name="connsiteY50" fmla="*/ 641742 h 2834977"/>
                  <a:gd name="connsiteX51" fmla="*/ 1750860 w 5927764"/>
                  <a:gd name="connsiteY51" fmla="*/ 714629 h 2834977"/>
                  <a:gd name="connsiteX52" fmla="*/ 1730982 w 5927764"/>
                  <a:gd name="connsiteY52" fmla="*/ 761012 h 2834977"/>
                  <a:gd name="connsiteX53" fmla="*/ 1717730 w 5927764"/>
                  <a:gd name="connsiteY53" fmla="*/ 820647 h 2834977"/>
                  <a:gd name="connsiteX54" fmla="*/ 1631591 w 5927764"/>
                  <a:gd name="connsiteY54" fmla="*/ 853777 h 2834977"/>
                  <a:gd name="connsiteX55" fmla="*/ 1518947 w 5927764"/>
                  <a:gd name="connsiteY55" fmla="*/ 840525 h 2834977"/>
                  <a:gd name="connsiteX56" fmla="*/ 1512321 w 5927764"/>
                  <a:gd name="connsiteY56" fmla="*/ 920038 h 2834977"/>
                  <a:gd name="connsiteX57" fmla="*/ 1512321 w 5927764"/>
                  <a:gd name="connsiteY57" fmla="*/ 1026055 h 2834977"/>
                  <a:gd name="connsiteX58" fmla="*/ 1505695 w 5927764"/>
                  <a:gd name="connsiteY58" fmla="*/ 1079064 h 2834977"/>
                  <a:gd name="connsiteX59" fmla="*/ 1492443 w 5927764"/>
                  <a:gd name="connsiteY59" fmla="*/ 1138699 h 2834977"/>
                  <a:gd name="connsiteX60" fmla="*/ 1505695 w 5927764"/>
                  <a:gd name="connsiteY60" fmla="*/ 1231464 h 2834977"/>
                  <a:gd name="connsiteX61" fmla="*/ 1512321 w 5927764"/>
                  <a:gd name="connsiteY61" fmla="*/ 1277847 h 2834977"/>
                  <a:gd name="connsiteX62" fmla="*/ 1638217 w 5927764"/>
                  <a:gd name="connsiteY62" fmla="*/ 1211586 h 2834977"/>
                  <a:gd name="connsiteX63" fmla="*/ 1651469 w 5927764"/>
                  <a:gd name="connsiteY63" fmla="*/ 1291099 h 2834977"/>
                  <a:gd name="connsiteX64" fmla="*/ 1704478 w 5927764"/>
                  <a:gd name="connsiteY64" fmla="*/ 1284473 h 2834977"/>
                  <a:gd name="connsiteX65" fmla="*/ 1717730 w 5927764"/>
                  <a:gd name="connsiteY65" fmla="*/ 1171829 h 2834977"/>
                  <a:gd name="connsiteX66" fmla="*/ 1790617 w 5927764"/>
                  <a:gd name="connsiteY66" fmla="*/ 1165203 h 2834977"/>
                  <a:gd name="connsiteX67" fmla="*/ 1770739 w 5927764"/>
                  <a:gd name="connsiteY67" fmla="*/ 1271221 h 2834977"/>
                  <a:gd name="connsiteX68" fmla="*/ 1830374 w 5927764"/>
                  <a:gd name="connsiteY68" fmla="*/ 1284473 h 2834977"/>
                  <a:gd name="connsiteX69" fmla="*/ 1843626 w 5927764"/>
                  <a:gd name="connsiteY69" fmla="*/ 1204960 h 2834977"/>
                  <a:gd name="connsiteX70" fmla="*/ 1817121 w 5927764"/>
                  <a:gd name="connsiteY70" fmla="*/ 1112195 h 2834977"/>
                  <a:gd name="connsiteX71" fmla="*/ 1837000 w 5927764"/>
                  <a:gd name="connsiteY71" fmla="*/ 1079064 h 2834977"/>
                  <a:gd name="connsiteX72" fmla="*/ 1909887 w 5927764"/>
                  <a:gd name="connsiteY72" fmla="*/ 1112195 h 2834977"/>
                  <a:gd name="connsiteX73" fmla="*/ 1996026 w 5927764"/>
                  <a:gd name="connsiteY73" fmla="*/ 1138699 h 2834977"/>
                  <a:gd name="connsiteX74" fmla="*/ 2075539 w 5927764"/>
                  <a:gd name="connsiteY74" fmla="*/ 1158577 h 2834977"/>
                  <a:gd name="connsiteX75" fmla="*/ 2128547 w 5927764"/>
                  <a:gd name="connsiteY75" fmla="*/ 1145325 h 2834977"/>
                  <a:gd name="connsiteX76" fmla="*/ 2148426 w 5927764"/>
                  <a:gd name="connsiteY76" fmla="*/ 1072438 h 2834977"/>
                  <a:gd name="connsiteX77" fmla="*/ 2155052 w 5927764"/>
                  <a:gd name="connsiteY77" fmla="*/ 1019429 h 2834977"/>
                  <a:gd name="connsiteX78" fmla="*/ 2194808 w 5927764"/>
                  <a:gd name="connsiteY78" fmla="*/ 979673 h 2834977"/>
                  <a:gd name="connsiteX79" fmla="*/ 2254443 w 5927764"/>
                  <a:gd name="connsiteY79" fmla="*/ 966421 h 2834977"/>
                  <a:gd name="connsiteX80" fmla="*/ 2307452 w 5927764"/>
                  <a:gd name="connsiteY80" fmla="*/ 966421 h 2834977"/>
                  <a:gd name="connsiteX81" fmla="*/ 2320704 w 5927764"/>
                  <a:gd name="connsiteY81" fmla="*/ 1026055 h 2834977"/>
                  <a:gd name="connsiteX82" fmla="*/ 2307452 w 5927764"/>
                  <a:gd name="connsiteY82" fmla="*/ 1052560 h 2834977"/>
                  <a:gd name="connsiteX83" fmla="*/ 2373713 w 5927764"/>
                  <a:gd name="connsiteY83" fmla="*/ 1045934 h 2834977"/>
                  <a:gd name="connsiteX84" fmla="*/ 2386965 w 5927764"/>
                  <a:gd name="connsiteY84" fmla="*/ 1006177 h 2834977"/>
                  <a:gd name="connsiteX85" fmla="*/ 2386965 w 5927764"/>
                  <a:gd name="connsiteY85" fmla="*/ 979673 h 2834977"/>
                  <a:gd name="connsiteX86" fmla="*/ 2433347 w 5927764"/>
                  <a:gd name="connsiteY86" fmla="*/ 986299 h 2834977"/>
                  <a:gd name="connsiteX87" fmla="*/ 2519487 w 5927764"/>
                  <a:gd name="connsiteY87" fmla="*/ 999551 h 2834977"/>
                  <a:gd name="connsiteX88" fmla="*/ 2572495 w 5927764"/>
                  <a:gd name="connsiteY88" fmla="*/ 992925 h 2834977"/>
                  <a:gd name="connsiteX89" fmla="*/ 2605626 w 5927764"/>
                  <a:gd name="connsiteY89" fmla="*/ 966421 h 2834977"/>
                  <a:gd name="connsiteX90" fmla="*/ 2605626 w 5927764"/>
                  <a:gd name="connsiteY90" fmla="*/ 913412 h 2834977"/>
                  <a:gd name="connsiteX91" fmla="*/ 2592374 w 5927764"/>
                  <a:gd name="connsiteY91" fmla="*/ 867029 h 2834977"/>
                  <a:gd name="connsiteX92" fmla="*/ 2592374 w 5927764"/>
                  <a:gd name="connsiteY92" fmla="*/ 820647 h 2834977"/>
                  <a:gd name="connsiteX93" fmla="*/ 2585747 w 5927764"/>
                  <a:gd name="connsiteY93" fmla="*/ 787516 h 2834977"/>
                  <a:gd name="connsiteX94" fmla="*/ 2652008 w 5927764"/>
                  <a:gd name="connsiteY94" fmla="*/ 780890 h 2834977"/>
                  <a:gd name="connsiteX95" fmla="*/ 2685139 w 5927764"/>
                  <a:gd name="connsiteY95" fmla="*/ 747760 h 2834977"/>
                  <a:gd name="connsiteX96" fmla="*/ 2671887 w 5927764"/>
                  <a:gd name="connsiteY96" fmla="*/ 721255 h 2834977"/>
                  <a:gd name="connsiteX97" fmla="*/ 2771278 w 5927764"/>
                  <a:gd name="connsiteY97" fmla="*/ 741134 h 2834977"/>
                  <a:gd name="connsiteX98" fmla="*/ 2857417 w 5927764"/>
                  <a:gd name="connsiteY98" fmla="*/ 721255 h 2834977"/>
                  <a:gd name="connsiteX99" fmla="*/ 2903800 w 5927764"/>
                  <a:gd name="connsiteY99" fmla="*/ 794142 h 2834977"/>
                  <a:gd name="connsiteX100" fmla="*/ 2837539 w 5927764"/>
                  <a:gd name="connsiteY100" fmla="*/ 833899 h 2834977"/>
                  <a:gd name="connsiteX101" fmla="*/ 2758026 w 5927764"/>
                  <a:gd name="connsiteY101" fmla="*/ 853777 h 2834977"/>
                  <a:gd name="connsiteX102" fmla="*/ 2711643 w 5927764"/>
                  <a:gd name="connsiteY102" fmla="*/ 893534 h 2834977"/>
                  <a:gd name="connsiteX103" fmla="*/ 2691765 w 5927764"/>
                  <a:gd name="connsiteY103" fmla="*/ 966421 h 2834977"/>
                  <a:gd name="connsiteX104" fmla="*/ 2738147 w 5927764"/>
                  <a:gd name="connsiteY104" fmla="*/ 986299 h 2834977"/>
                  <a:gd name="connsiteX105" fmla="*/ 2811034 w 5927764"/>
                  <a:gd name="connsiteY105" fmla="*/ 973047 h 2834977"/>
                  <a:gd name="connsiteX106" fmla="*/ 2844165 w 5927764"/>
                  <a:gd name="connsiteY106" fmla="*/ 1006177 h 2834977"/>
                  <a:gd name="connsiteX107" fmla="*/ 2857417 w 5927764"/>
                  <a:gd name="connsiteY107" fmla="*/ 1079064 h 2834977"/>
                  <a:gd name="connsiteX108" fmla="*/ 2857417 w 5927764"/>
                  <a:gd name="connsiteY108" fmla="*/ 1151951 h 2834977"/>
                  <a:gd name="connsiteX109" fmla="*/ 2837539 w 5927764"/>
                  <a:gd name="connsiteY109" fmla="*/ 1211586 h 2834977"/>
                  <a:gd name="connsiteX110" fmla="*/ 2817660 w 5927764"/>
                  <a:gd name="connsiteY110" fmla="*/ 1251342 h 2834977"/>
                  <a:gd name="connsiteX111" fmla="*/ 2824287 w 5927764"/>
                  <a:gd name="connsiteY111" fmla="*/ 1284473 h 2834977"/>
                  <a:gd name="connsiteX112" fmla="*/ 2771278 w 5927764"/>
                  <a:gd name="connsiteY112" fmla="*/ 1291099 h 2834977"/>
                  <a:gd name="connsiteX113" fmla="*/ 2698391 w 5927764"/>
                  <a:gd name="connsiteY113" fmla="*/ 1324229 h 2834977"/>
                  <a:gd name="connsiteX114" fmla="*/ 2691765 w 5927764"/>
                  <a:gd name="connsiteY114" fmla="*/ 1383864 h 2834977"/>
                  <a:gd name="connsiteX115" fmla="*/ 2711643 w 5927764"/>
                  <a:gd name="connsiteY115" fmla="*/ 1423621 h 2834977"/>
                  <a:gd name="connsiteX116" fmla="*/ 2751400 w 5927764"/>
                  <a:gd name="connsiteY116" fmla="*/ 1489882 h 2834977"/>
                  <a:gd name="connsiteX117" fmla="*/ 2764652 w 5927764"/>
                  <a:gd name="connsiteY117" fmla="*/ 1496508 h 2834977"/>
                  <a:gd name="connsiteX118" fmla="*/ 2890547 w 5927764"/>
                  <a:gd name="connsiteY118" fmla="*/ 1476629 h 2834977"/>
                  <a:gd name="connsiteX119" fmla="*/ 2784530 w 5927764"/>
                  <a:gd name="connsiteY119" fmla="*/ 1536264 h 2834977"/>
                  <a:gd name="connsiteX120" fmla="*/ 2665260 w 5927764"/>
                  <a:gd name="connsiteY120" fmla="*/ 1589273 h 2834977"/>
                  <a:gd name="connsiteX121" fmla="*/ 2585747 w 5927764"/>
                  <a:gd name="connsiteY121" fmla="*/ 1635655 h 2834977"/>
                  <a:gd name="connsiteX122" fmla="*/ 2532739 w 5927764"/>
                  <a:gd name="connsiteY122" fmla="*/ 1682038 h 2834977"/>
                  <a:gd name="connsiteX123" fmla="*/ 2466478 w 5927764"/>
                  <a:gd name="connsiteY123" fmla="*/ 1768177 h 2834977"/>
                  <a:gd name="connsiteX124" fmla="*/ 2433347 w 5927764"/>
                  <a:gd name="connsiteY124" fmla="*/ 1841064 h 2834977"/>
                  <a:gd name="connsiteX125" fmla="*/ 2579121 w 5927764"/>
                  <a:gd name="connsiteY125" fmla="*/ 1834438 h 2834977"/>
                  <a:gd name="connsiteX126" fmla="*/ 2705017 w 5927764"/>
                  <a:gd name="connsiteY126" fmla="*/ 1788055 h 2834977"/>
                  <a:gd name="connsiteX127" fmla="*/ 2705017 w 5927764"/>
                  <a:gd name="connsiteY127" fmla="*/ 1715168 h 2834977"/>
                  <a:gd name="connsiteX128" fmla="*/ 2804408 w 5927764"/>
                  <a:gd name="connsiteY128" fmla="*/ 1688664 h 2834977"/>
                  <a:gd name="connsiteX129" fmla="*/ 2943556 w 5927764"/>
                  <a:gd name="connsiteY129" fmla="*/ 1655534 h 2834977"/>
                  <a:gd name="connsiteX130" fmla="*/ 3042947 w 5927764"/>
                  <a:gd name="connsiteY130" fmla="*/ 1642282 h 2834977"/>
                  <a:gd name="connsiteX131" fmla="*/ 3095956 w 5927764"/>
                  <a:gd name="connsiteY131" fmla="*/ 1662160 h 2834977"/>
                  <a:gd name="connsiteX132" fmla="*/ 3095956 w 5927764"/>
                  <a:gd name="connsiteY132" fmla="*/ 1708542 h 2834977"/>
                  <a:gd name="connsiteX133" fmla="*/ 2963434 w 5927764"/>
                  <a:gd name="connsiteY133" fmla="*/ 1741673 h 2834977"/>
                  <a:gd name="connsiteX134" fmla="*/ 2830913 w 5927764"/>
                  <a:gd name="connsiteY134" fmla="*/ 1761551 h 2834977"/>
                  <a:gd name="connsiteX135" fmla="*/ 2844165 w 5927764"/>
                  <a:gd name="connsiteY135" fmla="*/ 1807934 h 2834977"/>
                  <a:gd name="connsiteX136" fmla="*/ 2870669 w 5927764"/>
                  <a:gd name="connsiteY136" fmla="*/ 1847690 h 2834977"/>
                  <a:gd name="connsiteX137" fmla="*/ 2877295 w 5927764"/>
                  <a:gd name="connsiteY137" fmla="*/ 1913951 h 2834977"/>
                  <a:gd name="connsiteX138" fmla="*/ 2877295 w 5927764"/>
                  <a:gd name="connsiteY138" fmla="*/ 1980212 h 2834977"/>
                  <a:gd name="connsiteX139" fmla="*/ 2890547 w 5927764"/>
                  <a:gd name="connsiteY139" fmla="*/ 2000090 h 2834977"/>
                  <a:gd name="connsiteX140" fmla="*/ 2963434 w 5927764"/>
                  <a:gd name="connsiteY140" fmla="*/ 2000090 h 2834977"/>
                  <a:gd name="connsiteX141" fmla="*/ 3029695 w 5927764"/>
                  <a:gd name="connsiteY141" fmla="*/ 2026595 h 2834977"/>
                  <a:gd name="connsiteX142" fmla="*/ 3042947 w 5927764"/>
                  <a:gd name="connsiteY142" fmla="*/ 2072977 h 2834977"/>
                  <a:gd name="connsiteX143" fmla="*/ 2983313 w 5927764"/>
                  <a:gd name="connsiteY143" fmla="*/ 2165742 h 2834977"/>
                  <a:gd name="connsiteX144" fmla="*/ 2850791 w 5927764"/>
                  <a:gd name="connsiteY144" fmla="*/ 2218751 h 2834977"/>
                  <a:gd name="connsiteX145" fmla="*/ 2804408 w 5927764"/>
                  <a:gd name="connsiteY145" fmla="*/ 2258508 h 2834977"/>
                  <a:gd name="connsiteX146" fmla="*/ 2811034 w 5927764"/>
                  <a:gd name="connsiteY146" fmla="*/ 2298264 h 2834977"/>
                  <a:gd name="connsiteX147" fmla="*/ 2864043 w 5927764"/>
                  <a:gd name="connsiteY147" fmla="*/ 2324768 h 2834977"/>
                  <a:gd name="connsiteX148" fmla="*/ 3003191 w 5927764"/>
                  <a:gd name="connsiteY148" fmla="*/ 2344647 h 2834977"/>
                  <a:gd name="connsiteX149" fmla="*/ 3109208 w 5927764"/>
                  <a:gd name="connsiteY149" fmla="*/ 2344647 h 2834977"/>
                  <a:gd name="connsiteX150" fmla="*/ 3148965 w 5927764"/>
                  <a:gd name="connsiteY150" fmla="*/ 2331395 h 2834977"/>
                  <a:gd name="connsiteX151" fmla="*/ 3182095 w 5927764"/>
                  <a:gd name="connsiteY151" fmla="*/ 2265134 h 2834977"/>
                  <a:gd name="connsiteX152" fmla="*/ 3208600 w 5927764"/>
                  <a:gd name="connsiteY152" fmla="*/ 2225377 h 2834977"/>
                  <a:gd name="connsiteX153" fmla="*/ 3235104 w 5927764"/>
                  <a:gd name="connsiteY153" fmla="*/ 2178995 h 2834977"/>
                  <a:gd name="connsiteX154" fmla="*/ 3281487 w 5927764"/>
                  <a:gd name="connsiteY154" fmla="*/ 2159116 h 2834977"/>
                  <a:gd name="connsiteX155" fmla="*/ 3374252 w 5927764"/>
                  <a:gd name="connsiteY155" fmla="*/ 2159116 h 2834977"/>
                  <a:gd name="connsiteX156" fmla="*/ 3460391 w 5927764"/>
                  <a:gd name="connsiteY156" fmla="*/ 2165742 h 2834977"/>
                  <a:gd name="connsiteX157" fmla="*/ 3486895 w 5927764"/>
                  <a:gd name="connsiteY157" fmla="*/ 2152490 h 2834977"/>
                  <a:gd name="connsiteX158" fmla="*/ 3473643 w 5927764"/>
                  <a:gd name="connsiteY158" fmla="*/ 2086229 h 2834977"/>
                  <a:gd name="connsiteX159" fmla="*/ 3566408 w 5927764"/>
                  <a:gd name="connsiteY159" fmla="*/ 2119360 h 2834977"/>
                  <a:gd name="connsiteX160" fmla="*/ 3559782 w 5927764"/>
                  <a:gd name="connsiteY160" fmla="*/ 2185621 h 2834977"/>
                  <a:gd name="connsiteX161" fmla="*/ 3559782 w 5927764"/>
                  <a:gd name="connsiteY161" fmla="*/ 2278386 h 2834977"/>
                  <a:gd name="connsiteX162" fmla="*/ 3586287 w 5927764"/>
                  <a:gd name="connsiteY162" fmla="*/ 2324768 h 2834977"/>
                  <a:gd name="connsiteX163" fmla="*/ 3632669 w 5927764"/>
                  <a:gd name="connsiteY163" fmla="*/ 2304890 h 2834977"/>
                  <a:gd name="connsiteX164" fmla="*/ 3612791 w 5927764"/>
                  <a:gd name="connsiteY164" fmla="*/ 2364525 h 2834977"/>
                  <a:gd name="connsiteX165" fmla="*/ 3705556 w 5927764"/>
                  <a:gd name="connsiteY165" fmla="*/ 2324768 h 2834977"/>
                  <a:gd name="connsiteX166" fmla="*/ 3738687 w 5927764"/>
                  <a:gd name="connsiteY166" fmla="*/ 2291638 h 2834977"/>
                  <a:gd name="connsiteX167" fmla="*/ 3725434 w 5927764"/>
                  <a:gd name="connsiteY167" fmla="*/ 2245255 h 2834977"/>
                  <a:gd name="connsiteX168" fmla="*/ 3811574 w 5927764"/>
                  <a:gd name="connsiteY168" fmla="*/ 2265134 h 2834977"/>
                  <a:gd name="connsiteX169" fmla="*/ 3930843 w 5927764"/>
                  <a:gd name="connsiteY169" fmla="*/ 2271760 h 2834977"/>
                  <a:gd name="connsiteX170" fmla="*/ 4129626 w 5927764"/>
                  <a:gd name="connsiteY170" fmla="*/ 2291638 h 2834977"/>
                  <a:gd name="connsiteX171" fmla="*/ 4156130 w 5927764"/>
                  <a:gd name="connsiteY171" fmla="*/ 2265134 h 2834977"/>
                  <a:gd name="connsiteX172" fmla="*/ 4222391 w 5927764"/>
                  <a:gd name="connsiteY172" fmla="*/ 2258508 h 2834977"/>
                  <a:gd name="connsiteX173" fmla="*/ 4328408 w 5927764"/>
                  <a:gd name="connsiteY173" fmla="*/ 2271760 h 2834977"/>
                  <a:gd name="connsiteX174" fmla="*/ 4348287 w 5927764"/>
                  <a:gd name="connsiteY174" fmla="*/ 2212125 h 2834977"/>
                  <a:gd name="connsiteX175" fmla="*/ 4394669 w 5927764"/>
                  <a:gd name="connsiteY175" fmla="*/ 2178995 h 2834977"/>
                  <a:gd name="connsiteX176" fmla="*/ 4427800 w 5927764"/>
                  <a:gd name="connsiteY176" fmla="*/ 2139238 h 2834977"/>
                  <a:gd name="connsiteX177" fmla="*/ 4421174 w 5927764"/>
                  <a:gd name="connsiteY177" fmla="*/ 2112734 h 2834977"/>
                  <a:gd name="connsiteX178" fmla="*/ 4441052 w 5927764"/>
                  <a:gd name="connsiteY178" fmla="*/ 1973586 h 2834977"/>
                  <a:gd name="connsiteX179" fmla="*/ 4434426 w 5927764"/>
                  <a:gd name="connsiteY179" fmla="*/ 1880821 h 2834977"/>
                  <a:gd name="connsiteX180" fmla="*/ 4460930 w 5927764"/>
                  <a:gd name="connsiteY180" fmla="*/ 1814560 h 2834977"/>
                  <a:gd name="connsiteX181" fmla="*/ 4626582 w 5927764"/>
                  <a:gd name="connsiteY181" fmla="*/ 1754925 h 2834977"/>
                  <a:gd name="connsiteX182" fmla="*/ 4725974 w 5927764"/>
                  <a:gd name="connsiteY182" fmla="*/ 1768177 h 2834977"/>
                  <a:gd name="connsiteX183" fmla="*/ 4825365 w 5927764"/>
                  <a:gd name="connsiteY183" fmla="*/ 1854316 h 2834977"/>
                  <a:gd name="connsiteX184" fmla="*/ 4818739 w 5927764"/>
                  <a:gd name="connsiteY184" fmla="*/ 1920577 h 2834977"/>
                  <a:gd name="connsiteX185" fmla="*/ 4885000 w 5927764"/>
                  <a:gd name="connsiteY185" fmla="*/ 1940455 h 2834977"/>
                  <a:gd name="connsiteX186" fmla="*/ 4918130 w 5927764"/>
                  <a:gd name="connsiteY186" fmla="*/ 1947082 h 2834977"/>
                  <a:gd name="connsiteX187" fmla="*/ 4845243 w 5927764"/>
                  <a:gd name="connsiteY187" fmla="*/ 2066351 h 2834977"/>
                  <a:gd name="connsiteX188" fmla="*/ 4904878 w 5927764"/>
                  <a:gd name="connsiteY188" fmla="*/ 2086229 h 2834977"/>
                  <a:gd name="connsiteX189" fmla="*/ 4977765 w 5927764"/>
                  <a:gd name="connsiteY189" fmla="*/ 2119360 h 2834977"/>
                  <a:gd name="connsiteX190" fmla="*/ 5037400 w 5927764"/>
                  <a:gd name="connsiteY190" fmla="*/ 2172368 h 2834977"/>
                  <a:gd name="connsiteX191" fmla="*/ 5063904 w 5927764"/>
                  <a:gd name="connsiteY191" fmla="*/ 2258508 h 2834977"/>
                  <a:gd name="connsiteX192" fmla="*/ 5077156 w 5927764"/>
                  <a:gd name="connsiteY192" fmla="*/ 2324768 h 2834977"/>
                  <a:gd name="connsiteX193" fmla="*/ 5097034 w 5927764"/>
                  <a:gd name="connsiteY193" fmla="*/ 2344647 h 2834977"/>
                  <a:gd name="connsiteX194" fmla="*/ 5150043 w 5927764"/>
                  <a:gd name="connsiteY194" fmla="*/ 2344647 h 2834977"/>
                  <a:gd name="connsiteX195" fmla="*/ 5123539 w 5927764"/>
                  <a:gd name="connsiteY195" fmla="*/ 2444038 h 2834977"/>
                  <a:gd name="connsiteX196" fmla="*/ 5110287 w 5927764"/>
                  <a:gd name="connsiteY196" fmla="*/ 2477168 h 2834977"/>
                  <a:gd name="connsiteX197" fmla="*/ 5103660 w 5927764"/>
                  <a:gd name="connsiteY197" fmla="*/ 2536803 h 2834977"/>
                  <a:gd name="connsiteX198" fmla="*/ 5150043 w 5927764"/>
                  <a:gd name="connsiteY198" fmla="*/ 2556682 h 2834977"/>
                  <a:gd name="connsiteX199" fmla="*/ 5216304 w 5927764"/>
                  <a:gd name="connsiteY199" fmla="*/ 2523551 h 2834977"/>
                  <a:gd name="connsiteX200" fmla="*/ 5309069 w 5927764"/>
                  <a:gd name="connsiteY200" fmla="*/ 2497047 h 2834977"/>
                  <a:gd name="connsiteX201" fmla="*/ 5368704 w 5927764"/>
                  <a:gd name="connsiteY201" fmla="*/ 2483795 h 2834977"/>
                  <a:gd name="connsiteX202" fmla="*/ 5421713 w 5927764"/>
                  <a:gd name="connsiteY202" fmla="*/ 2417534 h 2834977"/>
                  <a:gd name="connsiteX203" fmla="*/ 5441591 w 5927764"/>
                  <a:gd name="connsiteY203" fmla="*/ 2338021 h 2834977"/>
                  <a:gd name="connsiteX204" fmla="*/ 5514478 w 5927764"/>
                  <a:gd name="connsiteY204" fmla="*/ 2298264 h 2834977"/>
                  <a:gd name="connsiteX205" fmla="*/ 5607243 w 5927764"/>
                  <a:gd name="connsiteY205" fmla="*/ 2291638 h 2834977"/>
                  <a:gd name="connsiteX206" fmla="*/ 5666878 w 5927764"/>
                  <a:gd name="connsiteY206" fmla="*/ 2304890 h 2834977"/>
                  <a:gd name="connsiteX207" fmla="*/ 5700008 w 5927764"/>
                  <a:gd name="connsiteY207" fmla="*/ 2371151 h 2834977"/>
                  <a:gd name="connsiteX208" fmla="*/ 5680130 w 5927764"/>
                  <a:gd name="connsiteY208" fmla="*/ 2490421 h 2834977"/>
                  <a:gd name="connsiteX209" fmla="*/ 5700008 w 5927764"/>
                  <a:gd name="connsiteY209" fmla="*/ 2523551 h 2834977"/>
                  <a:gd name="connsiteX210" fmla="*/ 5786147 w 5927764"/>
                  <a:gd name="connsiteY210" fmla="*/ 2490421 h 2834977"/>
                  <a:gd name="connsiteX211" fmla="*/ 5878913 w 5927764"/>
                  <a:gd name="connsiteY211" fmla="*/ 2457290 h 2834977"/>
                  <a:gd name="connsiteX212" fmla="*/ 5892165 w 5927764"/>
                  <a:gd name="connsiteY212" fmla="*/ 2516925 h 2834977"/>
                  <a:gd name="connsiteX213" fmla="*/ 5925295 w 5927764"/>
                  <a:gd name="connsiteY213" fmla="*/ 2503673 h 2834977"/>
                  <a:gd name="connsiteX214" fmla="*/ 5918669 w 5927764"/>
                  <a:gd name="connsiteY214" fmla="*/ 2563308 h 2834977"/>
                  <a:gd name="connsiteX215" fmla="*/ 5865660 w 5927764"/>
                  <a:gd name="connsiteY215" fmla="*/ 2656073 h 2834977"/>
                  <a:gd name="connsiteX216" fmla="*/ 5806026 w 5927764"/>
                  <a:gd name="connsiteY216" fmla="*/ 2709082 h 2834977"/>
                  <a:gd name="connsiteX217" fmla="*/ 5733139 w 5927764"/>
                  <a:gd name="connsiteY217" fmla="*/ 2709082 h 2834977"/>
                  <a:gd name="connsiteX218" fmla="*/ 5660252 w 5927764"/>
                  <a:gd name="connsiteY218" fmla="*/ 2788595 h 2834977"/>
                  <a:gd name="connsiteX219" fmla="*/ 5647000 w 5927764"/>
                  <a:gd name="connsiteY219" fmla="*/ 2834977 h 2834977"/>
                  <a:gd name="connsiteX0" fmla="*/ 4 w 6144303"/>
                  <a:gd name="connsiteY0" fmla="*/ 170738 h 2834977"/>
                  <a:gd name="connsiteX1" fmla="*/ 218803 w 6144303"/>
                  <a:gd name="connsiteY1" fmla="*/ 24136 h 2834977"/>
                  <a:gd name="connsiteX2" fmla="*/ 329928 w 6144303"/>
                  <a:gd name="connsiteY2" fmla="*/ 322034 h 2834977"/>
                  <a:gd name="connsiteX3" fmla="*/ 436773 w 6144303"/>
                  <a:gd name="connsiteY3" fmla="*/ 25516 h 2834977"/>
                  <a:gd name="connsiteX4" fmla="*/ 496408 w 6144303"/>
                  <a:gd name="connsiteY4" fmla="*/ 25516 h 2834977"/>
                  <a:gd name="connsiteX5" fmla="*/ 516286 w 6144303"/>
                  <a:gd name="connsiteY5" fmla="*/ 111655 h 2834977"/>
                  <a:gd name="connsiteX6" fmla="*/ 469904 w 6144303"/>
                  <a:gd name="connsiteY6" fmla="*/ 230925 h 2834977"/>
                  <a:gd name="connsiteX7" fmla="*/ 476530 w 6144303"/>
                  <a:gd name="connsiteY7" fmla="*/ 343568 h 2834977"/>
                  <a:gd name="connsiteX8" fmla="*/ 489782 w 6144303"/>
                  <a:gd name="connsiteY8" fmla="*/ 449586 h 2834977"/>
                  <a:gd name="connsiteX9" fmla="*/ 549417 w 6144303"/>
                  <a:gd name="connsiteY9" fmla="*/ 416455 h 2834977"/>
                  <a:gd name="connsiteX10" fmla="*/ 549417 w 6144303"/>
                  <a:gd name="connsiteY10" fmla="*/ 370073 h 2834977"/>
                  <a:gd name="connsiteX11" fmla="*/ 628930 w 6144303"/>
                  <a:gd name="connsiteY11" fmla="*/ 370073 h 2834977"/>
                  <a:gd name="connsiteX12" fmla="*/ 734947 w 6144303"/>
                  <a:gd name="connsiteY12" fmla="*/ 403203 h 2834977"/>
                  <a:gd name="connsiteX13" fmla="*/ 787956 w 6144303"/>
                  <a:gd name="connsiteY13" fmla="*/ 383325 h 2834977"/>
                  <a:gd name="connsiteX14" fmla="*/ 827713 w 6144303"/>
                  <a:gd name="connsiteY14" fmla="*/ 363447 h 2834977"/>
                  <a:gd name="connsiteX15" fmla="*/ 847591 w 6144303"/>
                  <a:gd name="connsiteY15" fmla="*/ 317064 h 2834977"/>
                  <a:gd name="connsiteX16" fmla="*/ 893973 w 6144303"/>
                  <a:gd name="connsiteY16" fmla="*/ 250803 h 2834977"/>
                  <a:gd name="connsiteX17" fmla="*/ 927104 w 6144303"/>
                  <a:gd name="connsiteY17" fmla="*/ 204421 h 2834977"/>
                  <a:gd name="connsiteX18" fmla="*/ 960234 w 6144303"/>
                  <a:gd name="connsiteY18" fmla="*/ 171290 h 2834977"/>
                  <a:gd name="connsiteX19" fmla="*/ 1059626 w 6144303"/>
                  <a:gd name="connsiteY19" fmla="*/ 158038 h 2834977"/>
                  <a:gd name="connsiteX20" fmla="*/ 1165643 w 6144303"/>
                  <a:gd name="connsiteY20" fmla="*/ 171290 h 2834977"/>
                  <a:gd name="connsiteX21" fmla="*/ 1238530 w 6144303"/>
                  <a:gd name="connsiteY21" fmla="*/ 177916 h 2834977"/>
                  <a:gd name="connsiteX22" fmla="*/ 1291539 w 6144303"/>
                  <a:gd name="connsiteY22" fmla="*/ 197795 h 2834977"/>
                  <a:gd name="connsiteX23" fmla="*/ 1324669 w 6144303"/>
                  <a:gd name="connsiteY23" fmla="*/ 244177 h 2834977"/>
                  <a:gd name="connsiteX24" fmla="*/ 1344547 w 6144303"/>
                  <a:gd name="connsiteY24" fmla="*/ 277308 h 2834977"/>
                  <a:gd name="connsiteX25" fmla="*/ 1364426 w 6144303"/>
                  <a:gd name="connsiteY25" fmla="*/ 323690 h 2834977"/>
                  <a:gd name="connsiteX26" fmla="*/ 1377678 w 6144303"/>
                  <a:gd name="connsiteY26" fmla="*/ 376699 h 2834977"/>
                  <a:gd name="connsiteX27" fmla="*/ 1390930 w 6144303"/>
                  <a:gd name="connsiteY27" fmla="*/ 403203 h 2834977"/>
                  <a:gd name="connsiteX28" fmla="*/ 1410808 w 6144303"/>
                  <a:gd name="connsiteY28" fmla="*/ 416455 h 2834977"/>
                  <a:gd name="connsiteX29" fmla="*/ 1450565 w 6144303"/>
                  <a:gd name="connsiteY29" fmla="*/ 389951 h 2834977"/>
                  <a:gd name="connsiteX30" fmla="*/ 1483695 w 6144303"/>
                  <a:gd name="connsiteY30" fmla="*/ 389951 h 2834977"/>
                  <a:gd name="connsiteX31" fmla="*/ 1496947 w 6144303"/>
                  <a:gd name="connsiteY31" fmla="*/ 429708 h 2834977"/>
                  <a:gd name="connsiteX32" fmla="*/ 1503573 w 6144303"/>
                  <a:gd name="connsiteY32" fmla="*/ 336942 h 2834977"/>
                  <a:gd name="connsiteX33" fmla="*/ 1510199 w 6144303"/>
                  <a:gd name="connsiteY33" fmla="*/ 290560 h 2834977"/>
                  <a:gd name="connsiteX34" fmla="*/ 1589713 w 6144303"/>
                  <a:gd name="connsiteY34" fmla="*/ 277308 h 2834977"/>
                  <a:gd name="connsiteX35" fmla="*/ 1655973 w 6144303"/>
                  <a:gd name="connsiteY35" fmla="*/ 270682 h 2834977"/>
                  <a:gd name="connsiteX36" fmla="*/ 1695730 w 6144303"/>
                  <a:gd name="connsiteY36" fmla="*/ 250803 h 2834977"/>
                  <a:gd name="connsiteX37" fmla="*/ 1722234 w 6144303"/>
                  <a:gd name="connsiteY37" fmla="*/ 191168 h 2834977"/>
                  <a:gd name="connsiteX38" fmla="*/ 1735486 w 6144303"/>
                  <a:gd name="connsiteY38" fmla="*/ 144786 h 2834977"/>
                  <a:gd name="connsiteX39" fmla="*/ 1761991 w 6144303"/>
                  <a:gd name="connsiteY39" fmla="*/ 124908 h 2834977"/>
                  <a:gd name="connsiteX40" fmla="*/ 1814999 w 6144303"/>
                  <a:gd name="connsiteY40" fmla="*/ 171290 h 2834977"/>
                  <a:gd name="connsiteX41" fmla="*/ 1881260 w 6144303"/>
                  <a:gd name="connsiteY41" fmla="*/ 144786 h 2834977"/>
                  <a:gd name="connsiteX42" fmla="*/ 1921017 w 6144303"/>
                  <a:gd name="connsiteY42" fmla="*/ 158038 h 2834977"/>
                  <a:gd name="connsiteX43" fmla="*/ 1954147 w 6144303"/>
                  <a:gd name="connsiteY43" fmla="*/ 230925 h 2834977"/>
                  <a:gd name="connsiteX44" fmla="*/ 2000530 w 6144303"/>
                  <a:gd name="connsiteY44" fmla="*/ 211047 h 2834977"/>
                  <a:gd name="connsiteX45" fmla="*/ 1993904 w 6144303"/>
                  <a:gd name="connsiteY45" fmla="*/ 317064 h 2834977"/>
                  <a:gd name="connsiteX46" fmla="*/ 1974026 w 6144303"/>
                  <a:gd name="connsiteY46" fmla="*/ 370073 h 2834977"/>
                  <a:gd name="connsiteX47" fmla="*/ 2007156 w 6144303"/>
                  <a:gd name="connsiteY47" fmla="*/ 383325 h 2834977"/>
                  <a:gd name="connsiteX48" fmla="*/ 2027034 w 6144303"/>
                  <a:gd name="connsiteY48" fmla="*/ 409829 h 2834977"/>
                  <a:gd name="connsiteX49" fmla="*/ 2020408 w 6144303"/>
                  <a:gd name="connsiteY49" fmla="*/ 542351 h 2834977"/>
                  <a:gd name="connsiteX50" fmla="*/ 1980652 w 6144303"/>
                  <a:gd name="connsiteY50" fmla="*/ 641742 h 2834977"/>
                  <a:gd name="connsiteX51" fmla="*/ 1967399 w 6144303"/>
                  <a:gd name="connsiteY51" fmla="*/ 714629 h 2834977"/>
                  <a:gd name="connsiteX52" fmla="*/ 1947521 w 6144303"/>
                  <a:gd name="connsiteY52" fmla="*/ 761012 h 2834977"/>
                  <a:gd name="connsiteX53" fmla="*/ 1934269 w 6144303"/>
                  <a:gd name="connsiteY53" fmla="*/ 820647 h 2834977"/>
                  <a:gd name="connsiteX54" fmla="*/ 1848130 w 6144303"/>
                  <a:gd name="connsiteY54" fmla="*/ 853777 h 2834977"/>
                  <a:gd name="connsiteX55" fmla="*/ 1735486 w 6144303"/>
                  <a:gd name="connsiteY55" fmla="*/ 840525 h 2834977"/>
                  <a:gd name="connsiteX56" fmla="*/ 1728860 w 6144303"/>
                  <a:gd name="connsiteY56" fmla="*/ 920038 h 2834977"/>
                  <a:gd name="connsiteX57" fmla="*/ 1728860 w 6144303"/>
                  <a:gd name="connsiteY57" fmla="*/ 1026055 h 2834977"/>
                  <a:gd name="connsiteX58" fmla="*/ 1722234 w 6144303"/>
                  <a:gd name="connsiteY58" fmla="*/ 1079064 h 2834977"/>
                  <a:gd name="connsiteX59" fmla="*/ 1708982 w 6144303"/>
                  <a:gd name="connsiteY59" fmla="*/ 1138699 h 2834977"/>
                  <a:gd name="connsiteX60" fmla="*/ 1722234 w 6144303"/>
                  <a:gd name="connsiteY60" fmla="*/ 1231464 h 2834977"/>
                  <a:gd name="connsiteX61" fmla="*/ 1728860 w 6144303"/>
                  <a:gd name="connsiteY61" fmla="*/ 1277847 h 2834977"/>
                  <a:gd name="connsiteX62" fmla="*/ 1854756 w 6144303"/>
                  <a:gd name="connsiteY62" fmla="*/ 1211586 h 2834977"/>
                  <a:gd name="connsiteX63" fmla="*/ 1868008 w 6144303"/>
                  <a:gd name="connsiteY63" fmla="*/ 1291099 h 2834977"/>
                  <a:gd name="connsiteX64" fmla="*/ 1921017 w 6144303"/>
                  <a:gd name="connsiteY64" fmla="*/ 1284473 h 2834977"/>
                  <a:gd name="connsiteX65" fmla="*/ 1934269 w 6144303"/>
                  <a:gd name="connsiteY65" fmla="*/ 1171829 h 2834977"/>
                  <a:gd name="connsiteX66" fmla="*/ 2007156 w 6144303"/>
                  <a:gd name="connsiteY66" fmla="*/ 1165203 h 2834977"/>
                  <a:gd name="connsiteX67" fmla="*/ 1987278 w 6144303"/>
                  <a:gd name="connsiteY67" fmla="*/ 1271221 h 2834977"/>
                  <a:gd name="connsiteX68" fmla="*/ 2046913 w 6144303"/>
                  <a:gd name="connsiteY68" fmla="*/ 1284473 h 2834977"/>
                  <a:gd name="connsiteX69" fmla="*/ 2060165 w 6144303"/>
                  <a:gd name="connsiteY69" fmla="*/ 1204960 h 2834977"/>
                  <a:gd name="connsiteX70" fmla="*/ 2033660 w 6144303"/>
                  <a:gd name="connsiteY70" fmla="*/ 1112195 h 2834977"/>
                  <a:gd name="connsiteX71" fmla="*/ 2053539 w 6144303"/>
                  <a:gd name="connsiteY71" fmla="*/ 1079064 h 2834977"/>
                  <a:gd name="connsiteX72" fmla="*/ 2126426 w 6144303"/>
                  <a:gd name="connsiteY72" fmla="*/ 1112195 h 2834977"/>
                  <a:gd name="connsiteX73" fmla="*/ 2212565 w 6144303"/>
                  <a:gd name="connsiteY73" fmla="*/ 1138699 h 2834977"/>
                  <a:gd name="connsiteX74" fmla="*/ 2292078 w 6144303"/>
                  <a:gd name="connsiteY74" fmla="*/ 1158577 h 2834977"/>
                  <a:gd name="connsiteX75" fmla="*/ 2345086 w 6144303"/>
                  <a:gd name="connsiteY75" fmla="*/ 1145325 h 2834977"/>
                  <a:gd name="connsiteX76" fmla="*/ 2364965 w 6144303"/>
                  <a:gd name="connsiteY76" fmla="*/ 1072438 h 2834977"/>
                  <a:gd name="connsiteX77" fmla="*/ 2371591 w 6144303"/>
                  <a:gd name="connsiteY77" fmla="*/ 1019429 h 2834977"/>
                  <a:gd name="connsiteX78" fmla="*/ 2411347 w 6144303"/>
                  <a:gd name="connsiteY78" fmla="*/ 979673 h 2834977"/>
                  <a:gd name="connsiteX79" fmla="*/ 2470982 w 6144303"/>
                  <a:gd name="connsiteY79" fmla="*/ 966421 h 2834977"/>
                  <a:gd name="connsiteX80" fmla="*/ 2523991 w 6144303"/>
                  <a:gd name="connsiteY80" fmla="*/ 966421 h 2834977"/>
                  <a:gd name="connsiteX81" fmla="*/ 2537243 w 6144303"/>
                  <a:gd name="connsiteY81" fmla="*/ 1026055 h 2834977"/>
                  <a:gd name="connsiteX82" fmla="*/ 2523991 w 6144303"/>
                  <a:gd name="connsiteY82" fmla="*/ 1052560 h 2834977"/>
                  <a:gd name="connsiteX83" fmla="*/ 2590252 w 6144303"/>
                  <a:gd name="connsiteY83" fmla="*/ 1045934 h 2834977"/>
                  <a:gd name="connsiteX84" fmla="*/ 2603504 w 6144303"/>
                  <a:gd name="connsiteY84" fmla="*/ 1006177 h 2834977"/>
                  <a:gd name="connsiteX85" fmla="*/ 2603504 w 6144303"/>
                  <a:gd name="connsiteY85" fmla="*/ 979673 h 2834977"/>
                  <a:gd name="connsiteX86" fmla="*/ 2649886 w 6144303"/>
                  <a:gd name="connsiteY86" fmla="*/ 986299 h 2834977"/>
                  <a:gd name="connsiteX87" fmla="*/ 2736026 w 6144303"/>
                  <a:gd name="connsiteY87" fmla="*/ 999551 h 2834977"/>
                  <a:gd name="connsiteX88" fmla="*/ 2789034 w 6144303"/>
                  <a:gd name="connsiteY88" fmla="*/ 992925 h 2834977"/>
                  <a:gd name="connsiteX89" fmla="*/ 2822165 w 6144303"/>
                  <a:gd name="connsiteY89" fmla="*/ 966421 h 2834977"/>
                  <a:gd name="connsiteX90" fmla="*/ 2822165 w 6144303"/>
                  <a:gd name="connsiteY90" fmla="*/ 913412 h 2834977"/>
                  <a:gd name="connsiteX91" fmla="*/ 2808913 w 6144303"/>
                  <a:gd name="connsiteY91" fmla="*/ 867029 h 2834977"/>
                  <a:gd name="connsiteX92" fmla="*/ 2808913 w 6144303"/>
                  <a:gd name="connsiteY92" fmla="*/ 820647 h 2834977"/>
                  <a:gd name="connsiteX93" fmla="*/ 2802286 w 6144303"/>
                  <a:gd name="connsiteY93" fmla="*/ 787516 h 2834977"/>
                  <a:gd name="connsiteX94" fmla="*/ 2868547 w 6144303"/>
                  <a:gd name="connsiteY94" fmla="*/ 780890 h 2834977"/>
                  <a:gd name="connsiteX95" fmla="*/ 2901678 w 6144303"/>
                  <a:gd name="connsiteY95" fmla="*/ 747760 h 2834977"/>
                  <a:gd name="connsiteX96" fmla="*/ 2888426 w 6144303"/>
                  <a:gd name="connsiteY96" fmla="*/ 721255 h 2834977"/>
                  <a:gd name="connsiteX97" fmla="*/ 2987817 w 6144303"/>
                  <a:gd name="connsiteY97" fmla="*/ 741134 h 2834977"/>
                  <a:gd name="connsiteX98" fmla="*/ 3073956 w 6144303"/>
                  <a:gd name="connsiteY98" fmla="*/ 721255 h 2834977"/>
                  <a:gd name="connsiteX99" fmla="*/ 3120339 w 6144303"/>
                  <a:gd name="connsiteY99" fmla="*/ 794142 h 2834977"/>
                  <a:gd name="connsiteX100" fmla="*/ 3054078 w 6144303"/>
                  <a:gd name="connsiteY100" fmla="*/ 833899 h 2834977"/>
                  <a:gd name="connsiteX101" fmla="*/ 2974565 w 6144303"/>
                  <a:gd name="connsiteY101" fmla="*/ 853777 h 2834977"/>
                  <a:gd name="connsiteX102" fmla="*/ 2928182 w 6144303"/>
                  <a:gd name="connsiteY102" fmla="*/ 893534 h 2834977"/>
                  <a:gd name="connsiteX103" fmla="*/ 2908304 w 6144303"/>
                  <a:gd name="connsiteY103" fmla="*/ 966421 h 2834977"/>
                  <a:gd name="connsiteX104" fmla="*/ 2954686 w 6144303"/>
                  <a:gd name="connsiteY104" fmla="*/ 986299 h 2834977"/>
                  <a:gd name="connsiteX105" fmla="*/ 3027573 w 6144303"/>
                  <a:gd name="connsiteY105" fmla="*/ 973047 h 2834977"/>
                  <a:gd name="connsiteX106" fmla="*/ 3060704 w 6144303"/>
                  <a:gd name="connsiteY106" fmla="*/ 1006177 h 2834977"/>
                  <a:gd name="connsiteX107" fmla="*/ 3073956 w 6144303"/>
                  <a:gd name="connsiteY107" fmla="*/ 1079064 h 2834977"/>
                  <a:gd name="connsiteX108" fmla="*/ 3073956 w 6144303"/>
                  <a:gd name="connsiteY108" fmla="*/ 1151951 h 2834977"/>
                  <a:gd name="connsiteX109" fmla="*/ 3054078 w 6144303"/>
                  <a:gd name="connsiteY109" fmla="*/ 1211586 h 2834977"/>
                  <a:gd name="connsiteX110" fmla="*/ 3034199 w 6144303"/>
                  <a:gd name="connsiteY110" fmla="*/ 1251342 h 2834977"/>
                  <a:gd name="connsiteX111" fmla="*/ 3040826 w 6144303"/>
                  <a:gd name="connsiteY111" fmla="*/ 1284473 h 2834977"/>
                  <a:gd name="connsiteX112" fmla="*/ 2987817 w 6144303"/>
                  <a:gd name="connsiteY112" fmla="*/ 1291099 h 2834977"/>
                  <a:gd name="connsiteX113" fmla="*/ 2914930 w 6144303"/>
                  <a:gd name="connsiteY113" fmla="*/ 1324229 h 2834977"/>
                  <a:gd name="connsiteX114" fmla="*/ 2908304 w 6144303"/>
                  <a:gd name="connsiteY114" fmla="*/ 1383864 h 2834977"/>
                  <a:gd name="connsiteX115" fmla="*/ 2928182 w 6144303"/>
                  <a:gd name="connsiteY115" fmla="*/ 1423621 h 2834977"/>
                  <a:gd name="connsiteX116" fmla="*/ 2967939 w 6144303"/>
                  <a:gd name="connsiteY116" fmla="*/ 1489882 h 2834977"/>
                  <a:gd name="connsiteX117" fmla="*/ 2981191 w 6144303"/>
                  <a:gd name="connsiteY117" fmla="*/ 1496508 h 2834977"/>
                  <a:gd name="connsiteX118" fmla="*/ 3107086 w 6144303"/>
                  <a:gd name="connsiteY118" fmla="*/ 1476629 h 2834977"/>
                  <a:gd name="connsiteX119" fmla="*/ 3001069 w 6144303"/>
                  <a:gd name="connsiteY119" fmla="*/ 1536264 h 2834977"/>
                  <a:gd name="connsiteX120" fmla="*/ 2881799 w 6144303"/>
                  <a:gd name="connsiteY120" fmla="*/ 1589273 h 2834977"/>
                  <a:gd name="connsiteX121" fmla="*/ 2802286 w 6144303"/>
                  <a:gd name="connsiteY121" fmla="*/ 1635655 h 2834977"/>
                  <a:gd name="connsiteX122" fmla="*/ 2749278 w 6144303"/>
                  <a:gd name="connsiteY122" fmla="*/ 1682038 h 2834977"/>
                  <a:gd name="connsiteX123" fmla="*/ 2683017 w 6144303"/>
                  <a:gd name="connsiteY123" fmla="*/ 1768177 h 2834977"/>
                  <a:gd name="connsiteX124" fmla="*/ 2649886 w 6144303"/>
                  <a:gd name="connsiteY124" fmla="*/ 1841064 h 2834977"/>
                  <a:gd name="connsiteX125" fmla="*/ 2795660 w 6144303"/>
                  <a:gd name="connsiteY125" fmla="*/ 1834438 h 2834977"/>
                  <a:gd name="connsiteX126" fmla="*/ 2921556 w 6144303"/>
                  <a:gd name="connsiteY126" fmla="*/ 1788055 h 2834977"/>
                  <a:gd name="connsiteX127" fmla="*/ 2921556 w 6144303"/>
                  <a:gd name="connsiteY127" fmla="*/ 1715168 h 2834977"/>
                  <a:gd name="connsiteX128" fmla="*/ 3020947 w 6144303"/>
                  <a:gd name="connsiteY128" fmla="*/ 1688664 h 2834977"/>
                  <a:gd name="connsiteX129" fmla="*/ 3160095 w 6144303"/>
                  <a:gd name="connsiteY129" fmla="*/ 1655534 h 2834977"/>
                  <a:gd name="connsiteX130" fmla="*/ 3259486 w 6144303"/>
                  <a:gd name="connsiteY130" fmla="*/ 1642282 h 2834977"/>
                  <a:gd name="connsiteX131" fmla="*/ 3312495 w 6144303"/>
                  <a:gd name="connsiteY131" fmla="*/ 1662160 h 2834977"/>
                  <a:gd name="connsiteX132" fmla="*/ 3312495 w 6144303"/>
                  <a:gd name="connsiteY132" fmla="*/ 1708542 h 2834977"/>
                  <a:gd name="connsiteX133" fmla="*/ 3179973 w 6144303"/>
                  <a:gd name="connsiteY133" fmla="*/ 1741673 h 2834977"/>
                  <a:gd name="connsiteX134" fmla="*/ 3047452 w 6144303"/>
                  <a:gd name="connsiteY134" fmla="*/ 1761551 h 2834977"/>
                  <a:gd name="connsiteX135" fmla="*/ 3060704 w 6144303"/>
                  <a:gd name="connsiteY135" fmla="*/ 1807934 h 2834977"/>
                  <a:gd name="connsiteX136" fmla="*/ 3087208 w 6144303"/>
                  <a:gd name="connsiteY136" fmla="*/ 1847690 h 2834977"/>
                  <a:gd name="connsiteX137" fmla="*/ 3093834 w 6144303"/>
                  <a:gd name="connsiteY137" fmla="*/ 1913951 h 2834977"/>
                  <a:gd name="connsiteX138" fmla="*/ 3093834 w 6144303"/>
                  <a:gd name="connsiteY138" fmla="*/ 1980212 h 2834977"/>
                  <a:gd name="connsiteX139" fmla="*/ 3107086 w 6144303"/>
                  <a:gd name="connsiteY139" fmla="*/ 2000090 h 2834977"/>
                  <a:gd name="connsiteX140" fmla="*/ 3179973 w 6144303"/>
                  <a:gd name="connsiteY140" fmla="*/ 2000090 h 2834977"/>
                  <a:gd name="connsiteX141" fmla="*/ 3246234 w 6144303"/>
                  <a:gd name="connsiteY141" fmla="*/ 2026595 h 2834977"/>
                  <a:gd name="connsiteX142" fmla="*/ 3259486 w 6144303"/>
                  <a:gd name="connsiteY142" fmla="*/ 2072977 h 2834977"/>
                  <a:gd name="connsiteX143" fmla="*/ 3199852 w 6144303"/>
                  <a:gd name="connsiteY143" fmla="*/ 2165742 h 2834977"/>
                  <a:gd name="connsiteX144" fmla="*/ 3067330 w 6144303"/>
                  <a:gd name="connsiteY144" fmla="*/ 2218751 h 2834977"/>
                  <a:gd name="connsiteX145" fmla="*/ 3020947 w 6144303"/>
                  <a:gd name="connsiteY145" fmla="*/ 2258508 h 2834977"/>
                  <a:gd name="connsiteX146" fmla="*/ 3027573 w 6144303"/>
                  <a:gd name="connsiteY146" fmla="*/ 2298264 h 2834977"/>
                  <a:gd name="connsiteX147" fmla="*/ 3080582 w 6144303"/>
                  <a:gd name="connsiteY147" fmla="*/ 2324768 h 2834977"/>
                  <a:gd name="connsiteX148" fmla="*/ 3219730 w 6144303"/>
                  <a:gd name="connsiteY148" fmla="*/ 2344647 h 2834977"/>
                  <a:gd name="connsiteX149" fmla="*/ 3325747 w 6144303"/>
                  <a:gd name="connsiteY149" fmla="*/ 2344647 h 2834977"/>
                  <a:gd name="connsiteX150" fmla="*/ 3365504 w 6144303"/>
                  <a:gd name="connsiteY150" fmla="*/ 2331395 h 2834977"/>
                  <a:gd name="connsiteX151" fmla="*/ 3398634 w 6144303"/>
                  <a:gd name="connsiteY151" fmla="*/ 2265134 h 2834977"/>
                  <a:gd name="connsiteX152" fmla="*/ 3425139 w 6144303"/>
                  <a:gd name="connsiteY152" fmla="*/ 2225377 h 2834977"/>
                  <a:gd name="connsiteX153" fmla="*/ 3451643 w 6144303"/>
                  <a:gd name="connsiteY153" fmla="*/ 2178995 h 2834977"/>
                  <a:gd name="connsiteX154" fmla="*/ 3498026 w 6144303"/>
                  <a:gd name="connsiteY154" fmla="*/ 2159116 h 2834977"/>
                  <a:gd name="connsiteX155" fmla="*/ 3590791 w 6144303"/>
                  <a:gd name="connsiteY155" fmla="*/ 2159116 h 2834977"/>
                  <a:gd name="connsiteX156" fmla="*/ 3676930 w 6144303"/>
                  <a:gd name="connsiteY156" fmla="*/ 2165742 h 2834977"/>
                  <a:gd name="connsiteX157" fmla="*/ 3703434 w 6144303"/>
                  <a:gd name="connsiteY157" fmla="*/ 2152490 h 2834977"/>
                  <a:gd name="connsiteX158" fmla="*/ 3690182 w 6144303"/>
                  <a:gd name="connsiteY158" fmla="*/ 2086229 h 2834977"/>
                  <a:gd name="connsiteX159" fmla="*/ 3782947 w 6144303"/>
                  <a:gd name="connsiteY159" fmla="*/ 2119360 h 2834977"/>
                  <a:gd name="connsiteX160" fmla="*/ 3776321 w 6144303"/>
                  <a:gd name="connsiteY160" fmla="*/ 2185621 h 2834977"/>
                  <a:gd name="connsiteX161" fmla="*/ 3776321 w 6144303"/>
                  <a:gd name="connsiteY161" fmla="*/ 2278386 h 2834977"/>
                  <a:gd name="connsiteX162" fmla="*/ 3802826 w 6144303"/>
                  <a:gd name="connsiteY162" fmla="*/ 2324768 h 2834977"/>
                  <a:gd name="connsiteX163" fmla="*/ 3849208 w 6144303"/>
                  <a:gd name="connsiteY163" fmla="*/ 2304890 h 2834977"/>
                  <a:gd name="connsiteX164" fmla="*/ 3829330 w 6144303"/>
                  <a:gd name="connsiteY164" fmla="*/ 2364525 h 2834977"/>
                  <a:gd name="connsiteX165" fmla="*/ 3922095 w 6144303"/>
                  <a:gd name="connsiteY165" fmla="*/ 2324768 h 2834977"/>
                  <a:gd name="connsiteX166" fmla="*/ 3955226 w 6144303"/>
                  <a:gd name="connsiteY166" fmla="*/ 2291638 h 2834977"/>
                  <a:gd name="connsiteX167" fmla="*/ 3941973 w 6144303"/>
                  <a:gd name="connsiteY167" fmla="*/ 2245255 h 2834977"/>
                  <a:gd name="connsiteX168" fmla="*/ 4028113 w 6144303"/>
                  <a:gd name="connsiteY168" fmla="*/ 2265134 h 2834977"/>
                  <a:gd name="connsiteX169" fmla="*/ 4147382 w 6144303"/>
                  <a:gd name="connsiteY169" fmla="*/ 2271760 h 2834977"/>
                  <a:gd name="connsiteX170" fmla="*/ 4346165 w 6144303"/>
                  <a:gd name="connsiteY170" fmla="*/ 2291638 h 2834977"/>
                  <a:gd name="connsiteX171" fmla="*/ 4372669 w 6144303"/>
                  <a:gd name="connsiteY171" fmla="*/ 2265134 h 2834977"/>
                  <a:gd name="connsiteX172" fmla="*/ 4438930 w 6144303"/>
                  <a:gd name="connsiteY172" fmla="*/ 2258508 h 2834977"/>
                  <a:gd name="connsiteX173" fmla="*/ 4544947 w 6144303"/>
                  <a:gd name="connsiteY173" fmla="*/ 2271760 h 2834977"/>
                  <a:gd name="connsiteX174" fmla="*/ 4564826 w 6144303"/>
                  <a:gd name="connsiteY174" fmla="*/ 2212125 h 2834977"/>
                  <a:gd name="connsiteX175" fmla="*/ 4611208 w 6144303"/>
                  <a:gd name="connsiteY175" fmla="*/ 2178995 h 2834977"/>
                  <a:gd name="connsiteX176" fmla="*/ 4644339 w 6144303"/>
                  <a:gd name="connsiteY176" fmla="*/ 2139238 h 2834977"/>
                  <a:gd name="connsiteX177" fmla="*/ 4637713 w 6144303"/>
                  <a:gd name="connsiteY177" fmla="*/ 2112734 h 2834977"/>
                  <a:gd name="connsiteX178" fmla="*/ 4657591 w 6144303"/>
                  <a:gd name="connsiteY178" fmla="*/ 1973586 h 2834977"/>
                  <a:gd name="connsiteX179" fmla="*/ 4650965 w 6144303"/>
                  <a:gd name="connsiteY179" fmla="*/ 1880821 h 2834977"/>
                  <a:gd name="connsiteX180" fmla="*/ 4677469 w 6144303"/>
                  <a:gd name="connsiteY180" fmla="*/ 1814560 h 2834977"/>
                  <a:gd name="connsiteX181" fmla="*/ 4843121 w 6144303"/>
                  <a:gd name="connsiteY181" fmla="*/ 1754925 h 2834977"/>
                  <a:gd name="connsiteX182" fmla="*/ 4942513 w 6144303"/>
                  <a:gd name="connsiteY182" fmla="*/ 1768177 h 2834977"/>
                  <a:gd name="connsiteX183" fmla="*/ 5041904 w 6144303"/>
                  <a:gd name="connsiteY183" fmla="*/ 1854316 h 2834977"/>
                  <a:gd name="connsiteX184" fmla="*/ 5035278 w 6144303"/>
                  <a:gd name="connsiteY184" fmla="*/ 1920577 h 2834977"/>
                  <a:gd name="connsiteX185" fmla="*/ 5101539 w 6144303"/>
                  <a:gd name="connsiteY185" fmla="*/ 1940455 h 2834977"/>
                  <a:gd name="connsiteX186" fmla="*/ 5134669 w 6144303"/>
                  <a:gd name="connsiteY186" fmla="*/ 1947082 h 2834977"/>
                  <a:gd name="connsiteX187" fmla="*/ 5061782 w 6144303"/>
                  <a:gd name="connsiteY187" fmla="*/ 2066351 h 2834977"/>
                  <a:gd name="connsiteX188" fmla="*/ 5121417 w 6144303"/>
                  <a:gd name="connsiteY188" fmla="*/ 2086229 h 2834977"/>
                  <a:gd name="connsiteX189" fmla="*/ 5194304 w 6144303"/>
                  <a:gd name="connsiteY189" fmla="*/ 2119360 h 2834977"/>
                  <a:gd name="connsiteX190" fmla="*/ 5253939 w 6144303"/>
                  <a:gd name="connsiteY190" fmla="*/ 2172368 h 2834977"/>
                  <a:gd name="connsiteX191" fmla="*/ 5280443 w 6144303"/>
                  <a:gd name="connsiteY191" fmla="*/ 2258508 h 2834977"/>
                  <a:gd name="connsiteX192" fmla="*/ 5293695 w 6144303"/>
                  <a:gd name="connsiteY192" fmla="*/ 2324768 h 2834977"/>
                  <a:gd name="connsiteX193" fmla="*/ 5313573 w 6144303"/>
                  <a:gd name="connsiteY193" fmla="*/ 2344647 h 2834977"/>
                  <a:gd name="connsiteX194" fmla="*/ 5366582 w 6144303"/>
                  <a:gd name="connsiteY194" fmla="*/ 2344647 h 2834977"/>
                  <a:gd name="connsiteX195" fmla="*/ 5340078 w 6144303"/>
                  <a:gd name="connsiteY195" fmla="*/ 2444038 h 2834977"/>
                  <a:gd name="connsiteX196" fmla="*/ 5326826 w 6144303"/>
                  <a:gd name="connsiteY196" fmla="*/ 2477168 h 2834977"/>
                  <a:gd name="connsiteX197" fmla="*/ 5320199 w 6144303"/>
                  <a:gd name="connsiteY197" fmla="*/ 2536803 h 2834977"/>
                  <a:gd name="connsiteX198" fmla="*/ 5366582 w 6144303"/>
                  <a:gd name="connsiteY198" fmla="*/ 2556682 h 2834977"/>
                  <a:gd name="connsiteX199" fmla="*/ 5432843 w 6144303"/>
                  <a:gd name="connsiteY199" fmla="*/ 2523551 h 2834977"/>
                  <a:gd name="connsiteX200" fmla="*/ 5525608 w 6144303"/>
                  <a:gd name="connsiteY200" fmla="*/ 2497047 h 2834977"/>
                  <a:gd name="connsiteX201" fmla="*/ 5585243 w 6144303"/>
                  <a:gd name="connsiteY201" fmla="*/ 2483795 h 2834977"/>
                  <a:gd name="connsiteX202" fmla="*/ 5638252 w 6144303"/>
                  <a:gd name="connsiteY202" fmla="*/ 2417534 h 2834977"/>
                  <a:gd name="connsiteX203" fmla="*/ 5658130 w 6144303"/>
                  <a:gd name="connsiteY203" fmla="*/ 2338021 h 2834977"/>
                  <a:gd name="connsiteX204" fmla="*/ 5731017 w 6144303"/>
                  <a:gd name="connsiteY204" fmla="*/ 2298264 h 2834977"/>
                  <a:gd name="connsiteX205" fmla="*/ 5823782 w 6144303"/>
                  <a:gd name="connsiteY205" fmla="*/ 2291638 h 2834977"/>
                  <a:gd name="connsiteX206" fmla="*/ 5883417 w 6144303"/>
                  <a:gd name="connsiteY206" fmla="*/ 2304890 h 2834977"/>
                  <a:gd name="connsiteX207" fmla="*/ 5916547 w 6144303"/>
                  <a:gd name="connsiteY207" fmla="*/ 2371151 h 2834977"/>
                  <a:gd name="connsiteX208" fmla="*/ 5896669 w 6144303"/>
                  <a:gd name="connsiteY208" fmla="*/ 2490421 h 2834977"/>
                  <a:gd name="connsiteX209" fmla="*/ 5916547 w 6144303"/>
                  <a:gd name="connsiteY209" fmla="*/ 2523551 h 2834977"/>
                  <a:gd name="connsiteX210" fmla="*/ 6002686 w 6144303"/>
                  <a:gd name="connsiteY210" fmla="*/ 2490421 h 2834977"/>
                  <a:gd name="connsiteX211" fmla="*/ 6095452 w 6144303"/>
                  <a:gd name="connsiteY211" fmla="*/ 2457290 h 2834977"/>
                  <a:gd name="connsiteX212" fmla="*/ 6108704 w 6144303"/>
                  <a:gd name="connsiteY212" fmla="*/ 2516925 h 2834977"/>
                  <a:gd name="connsiteX213" fmla="*/ 6141834 w 6144303"/>
                  <a:gd name="connsiteY213" fmla="*/ 2503673 h 2834977"/>
                  <a:gd name="connsiteX214" fmla="*/ 6135208 w 6144303"/>
                  <a:gd name="connsiteY214" fmla="*/ 2563308 h 2834977"/>
                  <a:gd name="connsiteX215" fmla="*/ 6082199 w 6144303"/>
                  <a:gd name="connsiteY215" fmla="*/ 2656073 h 2834977"/>
                  <a:gd name="connsiteX216" fmla="*/ 6022565 w 6144303"/>
                  <a:gd name="connsiteY216" fmla="*/ 2709082 h 2834977"/>
                  <a:gd name="connsiteX217" fmla="*/ 5949678 w 6144303"/>
                  <a:gd name="connsiteY217" fmla="*/ 2709082 h 2834977"/>
                  <a:gd name="connsiteX218" fmla="*/ 5876791 w 6144303"/>
                  <a:gd name="connsiteY218" fmla="*/ 2788595 h 2834977"/>
                  <a:gd name="connsiteX219" fmla="*/ 5863539 w 6144303"/>
                  <a:gd name="connsiteY219" fmla="*/ 2834977 h 2834977"/>
                  <a:gd name="connsiteX0" fmla="*/ 4 w 6144303"/>
                  <a:gd name="connsiteY0" fmla="*/ 155379 h 2819618"/>
                  <a:gd name="connsiteX1" fmla="*/ 218803 w 6144303"/>
                  <a:gd name="connsiteY1" fmla="*/ 8777 h 2819618"/>
                  <a:gd name="connsiteX2" fmla="*/ 402953 w 6144303"/>
                  <a:gd name="connsiteY2" fmla="*/ 1875 h 2819618"/>
                  <a:gd name="connsiteX3" fmla="*/ 436773 w 6144303"/>
                  <a:gd name="connsiteY3" fmla="*/ 10157 h 2819618"/>
                  <a:gd name="connsiteX4" fmla="*/ 496408 w 6144303"/>
                  <a:gd name="connsiteY4" fmla="*/ 10157 h 2819618"/>
                  <a:gd name="connsiteX5" fmla="*/ 516286 w 6144303"/>
                  <a:gd name="connsiteY5" fmla="*/ 96296 h 2819618"/>
                  <a:gd name="connsiteX6" fmla="*/ 469904 w 6144303"/>
                  <a:gd name="connsiteY6" fmla="*/ 215566 h 2819618"/>
                  <a:gd name="connsiteX7" fmla="*/ 476530 w 6144303"/>
                  <a:gd name="connsiteY7" fmla="*/ 328209 h 2819618"/>
                  <a:gd name="connsiteX8" fmla="*/ 489782 w 6144303"/>
                  <a:gd name="connsiteY8" fmla="*/ 434227 h 2819618"/>
                  <a:gd name="connsiteX9" fmla="*/ 549417 w 6144303"/>
                  <a:gd name="connsiteY9" fmla="*/ 401096 h 2819618"/>
                  <a:gd name="connsiteX10" fmla="*/ 549417 w 6144303"/>
                  <a:gd name="connsiteY10" fmla="*/ 354714 h 2819618"/>
                  <a:gd name="connsiteX11" fmla="*/ 628930 w 6144303"/>
                  <a:gd name="connsiteY11" fmla="*/ 354714 h 2819618"/>
                  <a:gd name="connsiteX12" fmla="*/ 734947 w 6144303"/>
                  <a:gd name="connsiteY12" fmla="*/ 387844 h 2819618"/>
                  <a:gd name="connsiteX13" fmla="*/ 787956 w 6144303"/>
                  <a:gd name="connsiteY13" fmla="*/ 367966 h 2819618"/>
                  <a:gd name="connsiteX14" fmla="*/ 827713 w 6144303"/>
                  <a:gd name="connsiteY14" fmla="*/ 348088 h 2819618"/>
                  <a:gd name="connsiteX15" fmla="*/ 847591 w 6144303"/>
                  <a:gd name="connsiteY15" fmla="*/ 301705 h 2819618"/>
                  <a:gd name="connsiteX16" fmla="*/ 893973 w 6144303"/>
                  <a:gd name="connsiteY16" fmla="*/ 235444 h 2819618"/>
                  <a:gd name="connsiteX17" fmla="*/ 927104 w 6144303"/>
                  <a:gd name="connsiteY17" fmla="*/ 189062 h 2819618"/>
                  <a:gd name="connsiteX18" fmla="*/ 960234 w 6144303"/>
                  <a:gd name="connsiteY18" fmla="*/ 155931 h 2819618"/>
                  <a:gd name="connsiteX19" fmla="*/ 1059626 w 6144303"/>
                  <a:gd name="connsiteY19" fmla="*/ 142679 h 2819618"/>
                  <a:gd name="connsiteX20" fmla="*/ 1165643 w 6144303"/>
                  <a:gd name="connsiteY20" fmla="*/ 155931 h 2819618"/>
                  <a:gd name="connsiteX21" fmla="*/ 1238530 w 6144303"/>
                  <a:gd name="connsiteY21" fmla="*/ 162557 h 2819618"/>
                  <a:gd name="connsiteX22" fmla="*/ 1291539 w 6144303"/>
                  <a:gd name="connsiteY22" fmla="*/ 182436 h 2819618"/>
                  <a:gd name="connsiteX23" fmla="*/ 1324669 w 6144303"/>
                  <a:gd name="connsiteY23" fmla="*/ 228818 h 2819618"/>
                  <a:gd name="connsiteX24" fmla="*/ 1344547 w 6144303"/>
                  <a:gd name="connsiteY24" fmla="*/ 261949 h 2819618"/>
                  <a:gd name="connsiteX25" fmla="*/ 1364426 w 6144303"/>
                  <a:gd name="connsiteY25" fmla="*/ 308331 h 2819618"/>
                  <a:gd name="connsiteX26" fmla="*/ 1377678 w 6144303"/>
                  <a:gd name="connsiteY26" fmla="*/ 361340 h 2819618"/>
                  <a:gd name="connsiteX27" fmla="*/ 1390930 w 6144303"/>
                  <a:gd name="connsiteY27" fmla="*/ 387844 h 2819618"/>
                  <a:gd name="connsiteX28" fmla="*/ 1410808 w 6144303"/>
                  <a:gd name="connsiteY28" fmla="*/ 401096 h 2819618"/>
                  <a:gd name="connsiteX29" fmla="*/ 1450565 w 6144303"/>
                  <a:gd name="connsiteY29" fmla="*/ 374592 h 2819618"/>
                  <a:gd name="connsiteX30" fmla="*/ 1483695 w 6144303"/>
                  <a:gd name="connsiteY30" fmla="*/ 374592 h 2819618"/>
                  <a:gd name="connsiteX31" fmla="*/ 1496947 w 6144303"/>
                  <a:gd name="connsiteY31" fmla="*/ 414349 h 2819618"/>
                  <a:gd name="connsiteX32" fmla="*/ 1503573 w 6144303"/>
                  <a:gd name="connsiteY32" fmla="*/ 321583 h 2819618"/>
                  <a:gd name="connsiteX33" fmla="*/ 1510199 w 6144303"/>
                  <a:gd name="connsiteY33" fmla="*/ 275201 h 2819618"/>
                  <a:gd name="connsiteX34" fmla="*/ 1589713 w 6144303"/>
                  <a:gd name="connsiteY34" fmla="*/ 261949 h 2819618"/>
                  <a:gd name="connsiteX35" fmla="*/ 1655973 w 6144303"/>
                  <a:gd name="connsiteY35" fmla="*/ 255323 h 2819618"/>
                  <a:gd name="connsiteX36" fmla="*/ 1695730 w 6144303"/>
                  <a:gd name="connsiteY36" fmla="*/ 235444 h 2819618"/>
                  <a:gd name="connsiteX37" fmla="*/ 1722234 w 6144303"/>
                  <a:gd name="connsiteY37" fmla="*/ 175809 h 2819618"/>
                  <a:gd name="connsiteX38" fmla="*/ 1735486 w 6144303"/>
                  <a:gd name="connsiteY38" fmla="*/ 129427 h 2819618"/>
                  <a:gd name="connsiteX39" fmla="*/ 1761991 w 6144303"/>
                  <a:gd name="connsiteY39" fmla="*/ 109549 h 2819618"/>
                  <a:gd name="connsiteX40" fmla="*/ 1814999 w 6144303"/>
                  <a:gd name="connsiteY40" fmla="*/ 155931 h 2819618"/>
                  <a:gd name="connsiteX41" fmla="*/ 1881260 w 6144303"/>
                  <a:gd name="connsiteY41" fmla="*/ 129427 h 2819618"/>
                  <a:gd name="connsiteX42" fmla="*/ 1921017 w 6144303"/>
                  <a:gd name="connsiteY42" fmla="*/ 142679 h 2819618"/>
                  <a:gd name="connsiteX43" fmla="*/ 1954147 w 6144303"/>
                  <a:gd name="connsiteY43" fmla="*/ 215566 h 2819618"/>
                  <a:gd name="connsiteX44" fmla="*/ 2000530 w 6144303"/>
                  <a:gd name="connsiteY44" fmla="*/ 195688 h 2819618"/>
                  <a:gd name="connsiteX45" fmla="*/ 1993904 w 6144303"/>
                  <a:gd name="connsiteY45" fmla="*/ 301705 h 2819618"/>
                  <a:gd name="connsiteX46" fmla="*/ 1974026 w 6144303"/>
                  <a:gd name="connsiteY46" fmla="*/ 354714 h 2819618"/>
                  <a:gd name="connsiteX47" fmla="*/ 2007156 w 6144303"/>
                  <a:gd name="connsiteY47" fmla="*/ 367966 h 2819618"/>
                  <a:gd name="connsiteX48" fmla="*/ 2027034 w 6144303"/>
                  <a:gd name="connsiteY48" fmla="*/ 394470 h 2819618"/>
                  <a:gd name="connsiteX49" fmla="*/ 2020408 w 6144303"/>
                  <a:gd name="connsiteY49" fmla="*/ 526992 h 2819618"/>
                  <a:gd name="connsiteX50" fmla="*/ 1980652 w 6144303"/>
                  <a:gd name="connsiteY50" fmla="*/ 626383 h 2819618"/>
                  <a:gd name="connsiteX51" fmla="*/ 1967399 w 6144303"/>
                  <a:gd name="connsiteY51" fmla="*/ 699270 h 2819618"/>
                  <a:gd name="connsiteX52" fmla="*/ 1947521 w 6144303"/>
                  <a:gd name="connsiteY52" fmla="*/ 745653 h 2819618"/>
                  <a:gd name="connsiteX53" fmla="*/ 1934269 w 6144303"/>
                  <a:gd name="connsiteY53" fmla="*/ 805288 h 2819618"/>
                  <a:gd name="connsiteX54" fmla="*/ 1848130 w 6144303"/>
                  <a:gd name="connsiteY54" fmla="*/ 838418 h 2819618"/>
                  <a:gd name="connsiteX55" fmla="*/ 1735486 w 6144303"/>
                  <a:gd name="connsiteY55" fmla="*/ 825166 h 2819618"/>
                  <a:gd name="connsiteX56" fmla="*/ 1728860 w 6144303"/>
                  <a:gd name="connsiteY56" fmla="*/ 904679 h 2819618"/>
                  <a:gd name="connsiteX57" fmla="*/ 1728860 w 6144303"/>
                  <a:gd name="connsiteY57" fmla="*/ 1010696 h 2819618"/>
                  <a:gd name="connsiteX58" fmla="*/ 1722234 w 6144303"/>
                  <a:gd name="connsiteY58" fmla="*/ 1063705 h 2819618"/>
                  <a:gd name="connsiteX59" fmla="*/ 1708982 w 6144303"/>
                  <a:gd name="connsiteY59" fmla="*/ 1123340 h 2819618"/>
                  <a:gd name="connsiteX60" fmla="*/ 1722234 w 6144303"/>
                  <a:gd name="connsiteY60" fmla="*/ 1216105 h 2819618"/>
                  <a:gd name="connsiteX61" fmla="*/ 1728860 w 6144303"/>
                  <a:gd name="connsiteY61" fmla="*/ 1262488 h 2819618"/>
                  <a:gd name="connsiteX62" fmla="*/ 1854756 w 6144303"/>
                  <a:gd name="connsiteY62" fmla="*/ 1196227 h 2819618"/>
                  <a:gd name="connsiteX63" fmla="*/ 1868008 w 6144303"/>
                  <a:gd name="connsiteY63" fmla="*/ 1275740 h 2819618"/>
                  <a:gd name="connsiteX64" fmla="*/ 1921017 w 6144303"/>
                  <a:gd name="connsiteY64" fmla="*/ 1269114 h 2819618"/>
                  <a:gd name="connsiteX65" fmla="*/ 1934269 w 6144303"/>
                  <a:gd name="connsiteY65" fmla="*/ 1156470 h 2819618"/>
                  <a:gd name="connsiteX66" fmla="*/ 2007156 w 6144303"/>
                  <a:gd name="connsiteY66" fmla="*/ 1149844 h 2819618"/>
                  <a:gd name="connsiteX67" fmla="*/ 1987278 w 6144303"/>
                  <a:gd name="connsiteY67" fmla="*/ 1255862 h 2819618"/>
                  <a:gd name="connsiteX68" fmla="*/ 2046913 w 6144303"/>
                  <a:gd name="connsiteY68" fmla="*/ 1269114 h 2819618"/>
                  <a:gd name="connsiteX69" fmla="*/ 2060165 w 6144303"/>
                  <a:gd name="connsiteY69" fmla="*/ 1189601 h 2819618"/>
                  <a:gd name="connsiteX70" fmla="*/ 2033660 w 6144303"/>
                  <a:gd name="connsiteY70" fmla="*/ 1096836 h 2819618"/>
                  <a:gd name="connsiteX71" fmla="*/ 2053539 w 6144303"/>
                  <a:gd name="connsiteY71" fmla="*/ 1063705 h 2819618"/>
                  <a:gd name="connsiteX72" fmla="*/ 2126426 w 6144303"/>
                  <a:gd name="connsiteY72" fmla="*/ 1096836 h 2819618"/>
                  <a:gd name="connsiteX73" fmla="*/ 2212565 w 6144303"/>
                  <a:gd name="connsiteY73" fmla="*/ 1123340 h 2819618"/>
                  <a:gd name="connsiteX74" fmla="*/ 2292078 w 6144303"/>
                  <a:gd name="connsiteY74" fmla="*/ 1143218 h 2819618"/>
                  <a:gd name="connsiteX75" fmla="*/ 2345086 w 6144303"/>
                  <a:gd name="connsiteY75" fmla="*/ 1129966 h 2819618"/>
                  <a:gd name="connsiteX76" fmla="*/ 2364965 w 6144303"/>
                  <a:gd name="connsiteY76" fmla="*/ 1057079 h 2819618"/>
                  <a:gd name="connsiteX77" fmla="*/ 2371591 w 6144303"/>
                  <a:gd name="connsiteY77" fmla="*/ 1004070 h 2819618"/>
                  <a:gd name="connsiteX78" fmla="*/ 2411347 w 6144303"/>
                  <a:gd name="connsiteY78" fmla="*/ 964314 h 2819618"/>
                  <a:gd name="connsiteX79" fmla="*/ 2470982 w 6144303"/>
                  <a:gd name="connsiteY79" fmla="*/ 951062 h 2819618"/>
                  <a:gd name="connsiteX80" fmla="*/ 2523991 w 6144303"/>
                  <a:gd name="connsiteY80" fmla="*/ 951062 h 2819618"/>
                  <a:gd name="connsiteX81" fmla="*/ 2537243 w 6144303"/>
                  <a:gd name="connsiteY81" fmla="*/ 1010696 h 2819618"/>
                  <a:gd name="connsiteX82" fmla="*/ 2523991 w 6144303"/>
                  <a:gd name="connsiteY82" fmla="*/ 1037201 h 2819618"/>
                  <a:gd name="connsiteX83" fmla="*/ 2590252 w 6144303"/>
                  <a:gd name="connsiteY83" fmla="*/ 1030575 h 2819618"/>
                  <a:gd name="connsiteX84" fmla="*/ 2603504 w 6144303"/>
                  <a:gd name="connsiteY84" fmla="*/ 990818 h 2819618"/>
                  <a:gd name="connsiteX85" fmla="*/ 2603504 w 6144303"/>
                  <a:gd name="connsiteY85" fmla="*/ 964314 h 2819618"/>
                  <a:gd name="connsiteX86" fmla="*/ 2649886 w 6144303"/>
                  <a:gd name="connsiteY86" fmla="*/ 970940 h 2819618"/>
                  <a:gd name="connsiteX87" fmla="*/ 2736026 w 6144303"/>
                  <a:gd name="connsiteY87" fmla="*/ 984192 h 2819618"/>
                  <a:gd name="connsiteX88" fmla="*/ 2789034 w 6144303"/>
                  <a:gd name="connsiteY88" fmla="*/ 977566 h 2819618"/>
                  <a:gd name="connsiteX89" fmla="*/ 2822165 w 6144303"/>
                  <a:gd name="connsiteY89" fmla="*/ 951062 h 2819618"/>
                  <a:gd name="connsiteX90" fmla="*/ 2822165 w 6144303"/>
                  <a:gd name="connsiteY90" fmla="*/ 898053 h 2819618"/>
                  <a:gd name="connsiteX91" fmla="*/ 2808913 w 6144303"/>
                  <a:gd name="connsiteY91" fmla="*/ 851670 h 2819618"/>
                  <a:gd name="connsiteX92" fmla="*/ 2808913 w 6144303"/>
                  <a:gd name="connsiteY92" fmla="*/ 805288 h 2819618"/>
                  <a:gd name="connsiteX93" fmla="*/ 2802286 w 6144303"/>
                  <a:gd name="connsiteY93" fmla="*/ 772157 h 2819618"/>
                  <a:gd name="connsiteX94" fmla="*/ 2868547 w 6144303"/>
                  <a:gd name="connsiteY94" fmla="*/ 765531 h 2819618"/>
                  <a:gd name="connsiteX95" fmla="*/ 2901678 w 6144303"/>
                  <a:gd name="connsiteY95" fmla="*/ 732401 h 2819618"/>
                  <a:gd name="connsiteX96" fmla="*/ 2888426 w 6144303"/>
                  <a:gd name="connsiteY96" fmla="*/ 705896 h 2819618"/>
                  <a:gd name="connsiteX97" fmla="*/ 2987817 w 6144303"/>
                  <a:gd name="connsiteY97" fmla="*/ 725775 h 2819618"/>
                  <a:gd name="connsiteX98" fmla="*/ 3073956 w 6144303"/>
                  <a:gd name="connsiteY98" fmla="*/ 705896 h 2819618"/>
                  <a:gd name="connsiteX99" fmla="*/ 3120339 w 6144303"/>
                  <a:gd name="connsiteY99" fmla="*/ 778783 h 2819618"/>
                  <a:gd name="connsiteX100" fmla="*/ 3054078 w 6144303"/>
                  <a:gd name="connsiteY100" fmla="*/ 818540 h 2819618"/>
                  <a:gd name="connsiteX101" fmla="*/ 2974565 w 6144303"/>
                  <a:gd name="connsiteY101" fmla="*/ 838418 h 2819618"/>
                  <a:gd name="connsiteX102" fmla="*/ 2928182 w 6144303"/>
                  <a:gd name="connsiteY102" fmla="*/ 878175 h 2819618"/>
                  <a:gd name="connsiteX103" fmla="*/ 2908304 w 6144303"/>
                  <a:gd name="connsiteY103" fmla="*/ 951062 h 2819618"/>
                  <a:gd name="connsiteX104" fmla="*/ 2954686 w 6144303"/>
                  <a:gd name="connsiteY104" fmla="*/ 970940 h 2819618"/>
                  <a:gd name="connsiteX105" fmla="*/ 3027573 w 6144303"/>
                  <a:gd name="connsiteY105" fmla="*/ 957688 h 2819618"/>
                  <a:gd name="connsiteX106" fmla="*/ 3060704 w 6144303"/>
                  <a:gd name="connsiteY106" fmla="*/ 990818 h 2819618"/>
                  <a:gd name="connsiteX107" fmla="*/ 3073956 w 6144303"/>
                  <a:gd name="connsiteY107" fmla="*/ 1063705 h 2819618"/>
                  <a:gd name="connsiteX108" fmla="*/ 3073956 w 6144303"/>
                  <a:gd name="connsiteY108" fmla="*/ 1136592 h 2819618"/>
                  <a:gd name="connsiteX109" fmla="*/ 3054078 w 6144303"/>
                  <a:gd name="connsiteY109" fmla="*/ 1196227 h 2819618"/>
                  <a:gd name="connsiteX110" fmla="*/ 3034199 w 6144303"/>
                  <a:gd name="connsiteY110" fmla="*/ 1235983 h 2819618"/>
                  <a:gd name="connsiteX111" fmla="*/ 3040826 w 6144303"/>
                  <a:gd name="connsiteY111" fmla="*/ 1269114 h 2819618"/>
                  <a:gd name="connsiteX112" fmla="*/ 2987817 w 6144303"/>
                  <a:gd name="connsiteY112" fmla="*/ 1275740 h 2819618"/>
                  <a:gd name="connsiteX113" fmla="*/ 2914930 w 6144303"/>
                  <a:gd name="connsiteY113" fmla="*/ 1308870 h 2819618"/>
                  <a:gd name="connsiteX114" fmla="*/ 2908304 w 6144303"/>
                  <a:gd name="connsiteY114" fmla="*/ 1368505 h 2819618"/>
                  <a:gd name="connsiteX115" fmla="*/ 2928182 w 6144303"/>
                  <a:gd name="connsiteY115" fmla="*/ 1408262 h 2819618"/>
                  <a:gd name="connsiteX116" fmla="*/ 2967939 w 6144303"/>
                  <a:gd name="connsiteY116" fmla="*/ 1474523 h 2819618"/>
                  <a:gd name="connsiteX117" fmla="*/ 2981191 w 6144303"/>
                  <a:gd name="connsiteY117" fmla="*/ 1481149 h 2819618"/>
                  <a:gd name="connsiteX118" fmla="*/ 3107086 w 6144303"/>
                  <a:gd name="connsiteY118" fmla="*/ 1461270 h 2819618"/>
                  <a:gd name="connsiteX119" fmla="*/ 3001069 w 6144303"/>
                  <a:gd name="connsiteY119" fmla="*/ 1520905 h 2819618"/>
                  <a:gd name="connsiteX120" fmla="*/ 2881799 w 6144303"/>
                  <a:gd name="connsiteY120" fmla="*/ 1573914 h 2819618"/>
                  <a:gd name="connsiteX121" fmla="*/ 2802286 w 6144303"/>
                  <a:gd name="connsiteY121" fmla="*/ 1620296 h 2819618"/>
                  <a:gd name="connsiteX122" fmla="*/ 2749278 w 6144303"/>
                  <a:gd name="connsiteY122" fmla="*/ 1666679 h 2819618"/>
                  <a:gd name="connsiteX123" fmla="*/ 2683017 w 6144303"/>
                  <a:gd name="connsiteY123" fmla="*/ 1752818 h 2819618"/>
                  <a:gd name="connsiteX124" fmla="*/ 2649886 w 6144303"/>
                  <a:gd name="connsiteY124" fmla="*/ 1825705 h 2819618"/>
                  <a:gd name="connsiteX125" fmla="*/ 2795660 w 6144303"/>
                  <a:gd name="connsiteY125" fmla="*/ 1819079 h 2819618"/>
                  <a:gd name="connsiteX126" fmla="*/ 2921556 w 6144303"/>
                  <a:gd name="connsiteY126" fmla="*/ 1772696 h 2819618"/>
                  <a:gd name="connsiteX127" fmla="*/ 2921556 w 6144303"/>
                  <a:gd name="connsiteY127" fmla="*/ 1699809 h 2819618"/>
                  <a:gd name="connsiteX128" fmla="*/ 3020947 w 6144303"/>
                  <a:gd name="connsiteY128" fmla="*/ 1673305 h 2819618"/>
                  <a:gd name="connsiteX129" fmla="*/ 3160095 w 6144303"/>
                  <a:gd name="connsiteY129" fmla="*/ 1640175 h 2819618"/>
                  <a:gd name="connsiteX130" fmla="*/ 3259486 w 6144303"/>
                  <a:gd name="connsiteY130" fmla="*/ 1626923 h 2819618"/>
                  <a:gd name="connsiteX131" fmla="*/ 3312495 w 6144303"/>
                  <a:gd name="connsiteY131" fmla="*/ 1646801 h 2819618"/>
                  <a:gd name="connsiteX132" fmla="*/ 3312495 w 6144303"/>
                  <a:gd name="connsiteY132" fmla="*/ 1693183 h 2819618"/>
                  <a:gd name="connsiteX133" fmla="*/ 3179973 w 6144303"/>
                  <a:gd name="connsiteY133" fmla="*/ 1726314 h 2819618"/>
                  <a:gd name="connsiteX134" fmla="*/ 3047452 w 6144303"/>
                  <a:gd name="connsiteY134" fmla="*/ 1746192 h 2819618"/>
                  <a:gd name="connsiteX135" fmla="*/ 3060704 w 6144303"/>
                  <a:gd name="connsiteY135" fmla="*/ 1792575 h 2819618"/>
                  <a:gd name="connsiteX136" fmla="*/ 3087208 w 6144303"/>
                  <a:gd name="connsiteY136" fmla="*/ 1832331 h 2819618"/>
                  <a:gd name="connsiteX137" fmla="*/ 3093834 w 6144303"/>
                  <a:gd name="connsiteY137" fmla="*/ 1898592 h 2819618"/>
                  <a:gd name="connsiteX138" fmla="*/ 3093834 w 6144303"/>
                  <a:gd name="connsiteY138" fmla="*/ 1964853 h 2819618"/>
                  <a:gd name="connsiteX139" fmla="*/ 3107086 w 6144303"/>
                  <a:gd name="connsiteY139" fmla="*/ 1984731 h 2819618"/>
                  <a:gd name="connsiteX140" fmla="*/ 3179973 w 6144303"/>
                  <a:gd name="connsiteY140" fmla="*/ 1984731 h 2819618"/>
                  <a:gd name="connsiteX141" fmla="*/ 3246234 w 6144303"/>
                  <a:gd name="connsiteY141" fmla="*/ 2011236 h 2819618"/>
                  <a:gd name="connsiteX142" fmla="*/ 3259486 w 6144303"/>
                  <a:gd name="connsiteY142" fmla="*/ 2057618 h 2819618"/>
                  <a:gd name="connsiteX143" fmla="*/ 3199852 w 6144303"/>
                  <a:gd name="connsiteY143" fmla="*/ 2150383 h 2819618"/>
                  <a:gd name="connsiteX144" fmla="*/ 3067330 w 6144303"/>
                  <a:gd name="connsiteY144" fmla="*/ 2203392 h 2819618"/>
                  <a:gd name="connsiteX145" fmla="*/ 3020947 w 6144303"/>
                  <a:gd name="connsiteY145" fmla="*/ 2243149 h 2819618"/>
                  <a:gd name="connsiteX146" fmla="*/ 3027573 w 6144303"/>
                  <a:gd name="connsiteY146" fmla="*/ 2282905 h 2819618"/>
                  <a:gd name="connsiteX147" fmla="*/ 3080582 w 6144303"/>
                  <a:gd name="connsiteY147" fmla="*/ 2309409 h 2819618"/>
                  <a:gd name="connsiteX148" fmla="*/ 3219730 w 6144303"/>
                  <a:gd name="connsiteY148" fmla="*/ 2329288 h 2819618"/>
                  <a:gd name="connsiteX149" fmla="*/ 3325747 w 6144303"/>
                  <a:gd name="connsiteY149" fmla="*/ 2329288 h 2819618"/>
                  <a:gd name="connsiteX150" fmla="*/ 3365504 w 6144303"/>
                  <a:gd name="connsiteY150" fmla="*/ 2316036 h 2819618"/>
                  <a:gd name="connsiteX151" fmla="*/ 3398634 w 6144303"/>
                  <a:gd name="connsiteY151" fmla="*/ 2249775 h 2819618"/>
                  <a:gd name="connsiteX152" fmla="*/ 3425139 w 6144303"/>
                  <a:gd name="connsiteY152" fmla="*/ 2210018 h 2819618"/>
                  <a:gd name="connsiteX153" fmla="*/ 3451643 w 6144303"/>
                  <a:gd name="connsiteY153" fmla="*/ 2163636 h 2819618"/>
                  <a:gd name="connsiteX154" fmla="*/ 3498026 w 6144303"/>
                  <a:gd name="connsiteY154" fmla="*/ 2143757 h 2819618"/>
                  <a:gd name="connsiteX155" fmla="*/ 3590791 w 6144303"/>
                  <a:gd name="connsiteY155" fmla="*/ 2143757 h 2819618"/>
                  <a:gd name="connsiteX156" fmla="*/ 3676930 w 6144303"/>
                  <a:gd name="connsiteY156" fmla="*/ 2150383 h 2819618"/>
                  <a:gd name="connsiteX157" fmla="*/ 3703434 w 6144303"/>
                  <a:gd name="connsiteY157" fmla="*/ 2137131 h 2819618"/>
                  <a:gd name="connsiteX158" fmla="*/ 3690182 w 6144303"/>
                  <a:gd name="connsiteY158" fmla="*/ 2070870 h 2819618"/>
                  <a:gd name="connsiteX159" fmla="*/ 3782947 w 6144303"/>
                  <a:gd name="connsiteY159" fmla="*/ 2104001 h 2819618"/>
                  <a:gd name="connsiteX160" fmla="*/ 3776321 w 6144303"/>
                  <a:gd name="connsiteY160" fmla="*/ 2170262 h 2819618"/>
                  <a:gd name="connsiteX161" fmla="*/ 3776321 w 6144303"/>
                  <a:gd name="connsiteY161" fmla="*/ 2263027 h 2819618"/>
                  <a:gd name="connsiteX162" fmla="*/ 3802826 w 6144303"/>
                  <a:gd name="connsiteY162" fmla="*/ 2309409 h 2819618"/>
                  <a:gd name="connsiteX163" fmla="*/ 3849208 w 6144303"/>
                  <a:gd name="connsiteY163" fmla="*/ 2289531 h 2819618"/>
                  <a:gd name="connsiteX164" fmla="*/ 3829330 w 6144303"/>
                  <a:gd name="connsiteY164" fmla="*/ 2349166 h 2819618"/>
                  <a:gd name="connsiteX165" fmla="*/ 3922095 w 6144303"/>
                  <a:gd name="connsiteY165" fmla="*/ 2309409 h 2819618"/>
                  <a:gd name="connsiteX166" fmla="*/ 3955226 w 6144303"/>
                  <a:gd name="connsiteY166" fmla="*/ 2276279 h 2819618"/>
                  <a:gd name="connsiteX167" fmla="*/ 3941973 w 6144303"/>
                  <a:gd name="connsiteY167" fmla="*/ 2229896 h 2819618"/>
                  <a:gd name="connsiteX168" fmla="*/ 4028113 w 6144303"/>
                  <a:gd name="connsiteY168" fmla="*/ 2249775 h 2819618"/>
                  <a:gd name="connsiteX169" fmla="*/ 4147382 w 6144303"/>
                  <a:gd name="connsiteY169" fmla="*/ 2256401 h 2819618"/>
                  <a:gd name="connsiteX170" fmla="*/ 4346165 w 6144303"/>
                  <a:gd name="connsiteY170" fmla="*/ 2276279 h 2819618"/>
                  <a:gd name="connsiteX171" fmla="*/ 4372669 w 6144303"/>
                  <a:gd name="connsiteY171" fmla="*/ 2249775 h 2819618"/>
                  <a:gd name="connsiteX172" fmla="*/ 4438930 w 6144303"/>
                  <a:gd name="connsiteY172" fmla="*/ 2243149 h 2819618"/>
                  <a:gd name="connsiteX173" fmla="*/ 4544947 w 6144303"/>
                  <a:gd name="connsiteY173" fmla="*/ 2256401 h 2819618"/>
                  <a:gd name="connsiteX174" fmla="*/ 4564826 w 6144303"/>
                  <a:gd name="connsiteY174" fmla="*/ 2196766 h 2819618"/>
                  <a:gd name="connsiteX175" fmla="*/ 4611208 w 6144303"/>
                  <a:gd name="connsiteY175" fmla="*/ 2163636 h 2819618"/>
                  <a:gd name="connsiteX176" fmla="*/ 4644339 w 6144303"/>
                  <a:gd name="connsiteY176" fmla="*/ 2123879 h 2819618"/>
                  <a:gd name="connsiteX177" fmla="*/ 4637713 w 6144303"/>
                  <a:gd name="connsiteY177" fmla="*/ 2097375 h 2819618"/>
                  <a:gd name="connsiteX178" fmla="*/ 4657591 w 6144303"/>
                  <a:gd name="connsiteY178" fmla="*/ 1958227 h 2819618"/>
                  <a:gd name="connsiteX179" fmla="*/ 4650965 w 6144303"/>
                  <a:gd name="connsiteY179" fmla="*/ 1865462 h 2819618"/>
                  <a:gd name="connsiteX180" fmla="*/ 4677469 w 6144303"/>
                  <a:gd name="connsiteY180" fmla="*/ 1799201 h 2819618"/>
                  <a:gd name="connsiteX181" fmla="*/ 4843121 w 6144303"/>
                  <a:gd name="connsiteY181" fmla="*/ 1739566 h 2819618"/>
                  <a:gd name="connsiteX182" fmla="*/ 4942513 w 6144303"/>
                  <a:gd name="connsiteY182" fmla="*/ 1752818 h 2819618"/>
                  <a:gd name="connsiteX183" fmla="*/ 5041904 w 6144303"/>
                  <a:gd name="connsiteY183" fmla="*/ 1838957 h 2819618"/>
                  <a:gd name="connsiteX184" fmla="*/ 5035278 w 6144303"/>
                  <a:gd name="connsiteY184" fmla="*/ 1905218 h 2819618"/>
                  <a:gd name="connsiteX185" fmla="*/ 5101539 w 6144303"/>
                  <a:gd name="connsiteY185" fmla="*/ 1925096 h 2819618"/>
                  <a:gd name="connsiteX186" fmla="*/ 5134669 w 6144303"/>
                  <a:gd name="connsiteY186" fmla="*/ 1931723 h 2819618"/>
                  <a:gd name="connsiteX187" fmla="*/ 5061782 w 6144303"/>
                  <a:gd name="connsiteY187" fmla="*/ 2050992 h 2819618"/>
                  <a:gd name="connsiteX188" fmla="*/ 5121417 w 6144303"/>
                  <a:gd name="connsiteY188" fmla="*/ 2070870 h 2819618"/>
                  <a:gd name="connsiteX189" fmla="*/ 5194304 w 6144303"/>
                  <a:gd name="connsiteY189" fmla="*/ 2104001 h 2819618"/>
                  <a:gd name="connsiteX190" fmla="*/ 5253939 w 6144303"/>
                  <a:gd name="connsiteY190" fmla="*/ 2157009 h 2819618"/>
                  <a:gd name="connsiteX191" fmla="*/ 5280443 w 6144303"/>
                  <a:gd name="connsiteY191" fmla="*/ 2243149 h 2819618"/>
                  <a:gd name="connsiteX192" fmla="*/ 5293695 w 6144303"/>
                  <a:gd name="connsiteY192" fmla="*/ 2309409 h 2819618"/>
                  <a:gd name="connsiteX193" fmla="*/ 5313573 w 6144303"/>
                  <a:gd name="connsiteY193" fmla="*/ 2329288 h 2819618"/>
                  <a:gd name="connsiteX194" fmla="*/ 5366582 w 6144303"/>
                  <a:gd name="connsiteY194" fmla="*/ 2329288 h 2819618"/>
                  <a:gd name="connsiteX195" fmla="*/ 5340078 w 6144303"/>
                  <a:gd name="connsiteY195" fmla="*/ 2428679 h 2819618"/>
                  <a:gd name="connsiteX196" fmla="*/ 5326826 w 6144303"/>
                  <a:gd name="connsiteY196" fmla="*/ 2461809 h 2819618"/>
                  <a:gd name="connsiteX197" fmla="*/ 5320199 w 6144303"/>
                  <a:gd name="connsiteY197" fmla="*/ 2521444 h 2819618"/>
                  <a:gd name="connsiteX198" fmla="*/ 5366582 w 6144303"/>
                  <a:gd name="connsiteY198" fmla="*/ 2541323 h 2819618"/>
                  <a:gd name="connsiteX199" fmla="*/ 5432843 w 6144303"/>
                  <a:gd name="connsiteY199" fmla="*/ 2508192 h 2819618"/>
                  <a:gd name="connsiteX200" fmla="*/ 5525608 w 6144303"/>
                  <a:gd name="connsiteY200" fmla="*/ 2481688 h 2819618"/>
                  <a:gd name="connsiteX201" fmla="*/ 5585243 w 6144303"/>
                  <a:gd name="connsiteY201" fmla="*/ 2468436 h 2819618"/>
                  <a:gd name="connsiteX202" fmla="*/ 5638252 w 6144303"/>
                  <a:gd name="connsiteY202" fmla="*/ 2402175 h 2819618"/>
                  <a:gd name="connsiteX203" fmla="*/ 5658130 w 6144303"/>
                  <a:gd name="connsiteY203" fmla="*/ 2322662 h 2819618"/>
                  <a:gd name="connsiteX204" fmla="*/ 5731017 w 6144303"/>
                  <a:gd name="connsiteY204" fmla="*/ 2282905 h 2819618"/>
                  <a:gd name="connsiteX205" fmla="*/ 5823782 w 6144303"/>
                  <a:gd name="connsiteY205" fmla="*/ 2276279 h 2819618"/>
                  <a:gd name="connsiteX206" fmla="*/ 5883417 w 6144303"/>
                  <a:gd name="connsiteY206" fmla="*/ 2289531 h 2819618"/>
                  <a:gd name="connsiteX207" fmla="*/ 5916547 w 6144303"/>
                  <a:gd name="connsiteY207" fmla="*/ 2355792 h 2819618"/>
                  <a:gd name="connsiteX208" fmla="*/ 5896669 w 6144303"/>
                  <a:gd name="connsiteY208" fmla="*/ 2475062 h 2819618"/>
                  <a:gd name="connsiteX209" fmla="*/ 5916547 w 6144303"/>
                  <a:gd name="connsiteY209" fmla="*/ 2508192 h 2819618"/>
                  <a:gd name="connsiteX210" fmla="*/ 6002686 w 6144303"/>
                  <a:gd name="connsiteY210" fmla="*/ 2475062 h 2819618"/>
                  <a:gd name="connsiteX211" fmla="*/ 6095452 w 6144303"/>
                  <a:gd name="connsiteY211" fmla="*/ 2441931 h 2819618"/>
                  <a:gd name="connsiteX212" fmla="*/ 6108704 w 6144303"/>
                  <a:gd name="connsiteY212" fmla="*/ 2501566 h 2819618"/>
                  <a:gd name="connsiteX213" fmla="*/ 6141834 w 6144303"/>
                  <a:gd name="connsiteY213" fmla="*/ 2488314 h 2819618"/>
                  <a:gd name="connsiteX214" fmla="*/ 6135208 w 6144303"/>
                  <a:gd name="connsiteY214" fmla="*/ 2547949 h 2819618"/>
                  <a:gd name="connsiteX215" fmla="*/ 6082199 w 6144303"/>
                  <a:gd name="connsiteY215" fmla="*/ 2640714 h 2819618"/>
                  <a:gd name="connsiteX216" fmla="*/ 6022565 w 6144303"/>
                  <a:gd name="connsiteY216" fmla="*/ 2693723 h 2819618"/>
                  <a:gd name="connsiteX217" fmla="*/ 5949678 w 6144303"/>
                  <a:gd name="connsiteY217" fmla="*/ 2693723 h 2819618"/>
                  <a:gd name="connsiteX218" fmla="*/ 5876791 w 6144303"/>
                  <a:gd name="connsiteY218" fmla="*/ 2773236 h 2819618"/>
                  <a:gd name="connsiteX219" fmla="*/ 5863539 w 6144303"/>
                  <a:gd name="connsiteY219" fmla="*/ 2819618 h 2819618"/>
                  <a:gd name="connsiteX0" fmla="*/ 3 w 6144302"/>
                  <a:gd name="connsiteY0" fmla="*/ 157000 h 2821239"/>
                  <a:gd name="connsiteX1" fmla="*/ 333102 w 6144302"/>
                  <a:gd name="connsiteY1" fmla="*/ 4048 h 2821239"/>
                  <a:gd name="connsiteX2" fmla="*/ 402952 w 6144302"/>
                  <a:gd name="connsiteY2" fmla="*/ 3496 h 2821239"/>
                  <a:gd name="connsiteX3" fmla="*/ 436772 w 6144302"/>
                  <a:gd name="connsiteY3" fmla="*/ 11778 h 2821239"/>
                  <a:gd name="connsiteX4" fmla="*/ 496407 w 6144302"/>
                  <a:gd name="connsiteY4" fmla="*/ 11778 h 2821239"/>
                  <a:gd name="connsiteX5" fmla="*/ 516285 w 6144302"/>
                  <a:gd name="connsiteY5" fmla="*/ 97917 h 2821239"/>
                  <a:gd name="connsiteX6" fmla="*/ 469903 w 6144302"/>
                  <a:gd name="connsiteY6" fmla="*/ 217187 h 2821239"/>
                  <a:gd name="connsiteX7" fmla="*/ 476529 w 6144302"/>
                  <a:gd name="connsiteY7" fmla="*/ 329830 h 2821239"/>
                  <a:gd name="connsiteX8" fmla="*/ 489781 w 6144302"/>
                  <a:gd name="connsiteY8" fmla="*/ 435848 h 2821239"/>
                  <a:gd name="connsiteX9" fmla="*/ 549416 w 6144302"/>
                  <a:gd name="connsiteY9" fmla="*/ 402717 h 2821239"/>
                  <a:gd name="connsiteX10" fmla="*/ 549416 w 6144302"/>
                  <a:gd name="connsiteY10" fmla="*/ 356335 h 2821239"/>
                  <a:gd name="connsiteX11" fmla="*/ 628929 w 6144302"/>
                  <a:gd name="connsiteY11" fmla="*/ 356335 h 2821239"/>
                  <a:gd name="connsiteX12" fmla="*/ 734946 w 6144302"/>
                  <a:gd name="connsiteY12" fmla="*/ 389465 h 2821239"/>
                  <a:gd name="connsiteX13" fmla="*/ 787955 w 6144302"/>
                  <a:gd name="connsiteY13" fmla="*/ 369587 h 2821239"/>
                  <a:gd name="connsiteX14" fmla="*/ 827712 w 6144302"/>
                  <a:gd name="connsiteY14" fmla="*/ 349709 h 2821239"/>
                  <a:gd name="connsiteX15" fmla="*/ 847590 w 6144302"/>
                  <a:gd name="connsiteY15" fmla="*/ 303326 h 2821239"/>
                  <a:gd name="connsiteX16" fmla="*/ 893972 w 6144302"/>
                  <a:gd name="connsiteY16" fmla="*/ 237065 h 2821239"/>
                  <a:gd name="connsiteX17" fmla="*/ 927103 w 6144302"/>
                  <a:gd name="connsiteY17" fmla="*/ 190683 h 2821239"/>
                  <a:gd name="connsiteX18" fmla="*/ 960233 w 6144302"/>
                  <a:gd name="connsiteY18" fmla="*/ 157552 h 2821239"/>
                  <a:gd name="connsiteX19" fmla="*/ 1059625 w 6144302"/>
                  <a:gd name="connsiteY19" fmla="*/ 144300 h 2821239"/>
                  <a:gd name="connsiteX20" fmla="*/ 1165642 w 6144302"/>
                  <a:gd name="connsiteY20" fmla="*/ 157552 h 2821239"/>
                  <a:gd name="connsiteX21" fmla="*/ 1238529 w 6144302"/>
                  <a:gd name="connsiteY21" fmla="*/ 164178 h 2821239"/>
                  <a:gd name="connsiteX22" fmla="*/ 1291538 w 6144302"/>
                  <a:gd name="connsiteY22" fmla="*/ 184057 h 2821239"/>
                  <a:gd name="connsiteX23" fmla="*/ 1324668 w 6144302"/>
                  <a:gd name="connsiteY23" fmla="*/ 230439 h 2821239"/>
                  <a:gd name="connsiteX24" fmla="*/ 1344546 w 6144302"/>
                  <a:gd name="connsiteY24" fmla="*/ 263570 h 2821239"/>
                  <a:gd name="connsiteX25" fmla="*/ 1364425 w 6144302"/>
                  <a:gd name="connsiteY25" fmla="*/ 309952 h 2821239"/>
                  <a:gd name="connsiteX26" fmla="*/ 1377677 w 6144302"/>
                  <a:gd name="connsiteY26" fmla="*/ 362961 h 2821239"/>
                  <a:gd name="connsiteX27" fmla="*/ 1390929 w 6144302"/>
                  <a:gd name="connsiteY27" fmla="*/ 389465 h 2821239"/>
                  <a:gd name="connsiteX28" fmla="*/ 1410807 w 6144302"/>
                  <a:gd name="connsiteY28" fmla="*/ 402717 h 2821239"/>
                  <a:gd name="connsiteX29" fmla="*/ 1450564 w 6144302"/>
                  <a:gd name="connsiteY29" fmla="*/ 376213 h 2821239"/>
                  <a:gd name="connsiteX30" fmla="*/ 1483694 w 6144302"/>
                  <a:gd name="connsiteY30" fmla="*/ 376213 h 2821239"/>
                  <a:gd name="connsiteX31" fmla="*/ 1496946 w 6144302"/>
                  <a:gd name="connsiteY31" fmla="*/ 415970 h 2821239"/>
                  <a:gd name="connsiteX32" fmla="*/ 1503572 w 6144302"/>
                  <a:gd name="connsiteY32" fmla="*/ 323204 h 2821239"/>
                  <a:gd name="connsiteX33" fmla="*/ 1510198 w 6144302"/>
                  <a:gd name="connsiteY33" fmla="*/ 276822 h 2821239"/>
                  <a:gd name="connsiteX34" fmla="*/ 1589712 w 6144302"/>
                  <a:gd name="connsiteY34" fmla="*/ 263570 h 2821239"/>
                  <a:gd name="connsiteX35" fmla="*/ 1655972 w 6144302"/>
                  <a:gd name="connsiteY35" fmla="*/ 256944 h 2821239"/>
                  <a:gd name="connsiteX36" fmla="*/ 1695729 w 6144302"/>
                  <a:gd name="connsiteY36" fmla="*/ 237065 h 2821239"/>
                  <a:gd name="connsiteX37" fmla="*/ 1722233 w 6144302"/>
                  <a:gd name="connsiteY37" fmla="*/ 177430 h 2821239"/>
                  <a:gd name="connsiteX38" fmla="*/ 1735485 w 6144302"/>
                  <a:gd name="connsiteY38" fmla="*/ 131048 h 2821239"/>
                  <a:gd name="connsiteX39" fmla="*/ 1761990 w 6144302"/>
                  <a:gd name="connsiteY39" fmla="*/ 111170 h 2821239"/>
                  <a:gd name="connsiteX40" fmla="*/ 1814998 w 6144302"/>
                  <a:gd name="connsiteY40" fmla="*/ 157552 h 2821239"/>
                  <a:gd name="connsiteX41" fmla="*/ 1881259 w 6144302"/>
                  <a:gd name="connsiteY41" fmla="*/ 131048 h 2821239"/>
                  <a:gd name="connsiteX42" fmla="*/ 1921016 w 6144302"/>
                  <a:gd name="connsiteY42" fmla="*/ 144300 h 2821239"/>
                  <a:gd name="connsiteX43" fmla="*/ 1954146 w 6144302"/>
                  <a:gd name="connsiteY43" fmla="*/ 217187 h 2821239"/>
                  <a:gd name="connsiteX44" fmla="*/ 2000529 w 6144302"/>
                  <a:gd name="connsiteY44" fmla="*/ 197309 h 2821239"/>
                  <a:gd name="connsiteX45" fmla="*/ 1993903 w 6144302"/>
                  <a:gd name="connsiteY45" fmla="*/ 303326 h 2821239"/>
                  <a:gd name="connsiteX46" fmla="*/ 1974025 w 6144302"/>
                  <a:gd name="connsiteY46" fmla="*/ 356335 h 2821239"/>
                  <a:gd name="connsiteX47" fmla="*/ 2007155 w 6144302"/>
                  <a:gd name="connsiteY47" fmla="*/ 369587 h 2821239"/>
                  <a:gd name="connsiteX48" fmla="*/ 2027033 w 6144302"/>
                  <a:gd name="connsiteY48" fmla="*/ 396091 h 2821239"/>
                  <a:gd name="connsiteX49" fmla="*/ 2020407 w 6144302"/>
                  <a:gd name="connsiteY49" fmla="*/ 528613 h 2821239"/>
                  <a:gd name="connsiteX50" fmla="*/ 1980651 w 6144302"/>
                  <a:gd name="connsiteY50" fmla="*/ 628004 h 2821239"/>
                  <a:gd name="connsiteX51" fmla="*/ 1967398 w 6144302"/>
                  <a:gd name="connsiteY51" fmla="*/ 700891 h 2821239"/>
                  <a:gd name="connsiteX52" fmla="*/ 1947520 w 6144302"/>
                  <a:gd name="connsiteY52" fmla="*/ 747274 h 2821239"/>
                  <a:gd name="connsiteX53" fmla="*/ 1934268 w 6144302"/>
                  <a:gd name="connsiteY53" fmla="*/ 806909 h 2821239"/>
                  <a:gd name="connsiteX54" fmla="*/ 1848129 w 6144302"/>
                  <a:gd name="connsiteY54" fmla="*/ 840039 h 2821239"/>
                  <a:gd name="connsiteX55" fmla="*/ 1735485 w 6144302"/>
                  <a:gd name="connsiteY55" fmla="*/ 826787 h 2821239"/>
                  <a:gd name="connsiteX56" fmla="*/ 1728859 w 6144302"/>
                  <a:gd name="connsiteY56" fmla="*/ 906300 h 2821239"/>
                  <a:gd name="connsiteX57" fmla="*/ 1728859 w 6144302"/>
                  <a:gd name="connsiteY57" fmla="*/ 1012317 h 2821239"/>
                  <a:gd name="connsiteX58" fmla="*/ 1722233 w 6144302"/>
                  <a:gd name="connsiteY58" fmla="*/ 1065326 h 2821239"/>
                  <a:gd name="connsiteX59" fmla="*/ 1708981 w 6144302"/>
                  <a:gd name="connsiteY59" fmla="*/ 1124961 h 2821239"/>
                  <a:gd name="connsiteX60" fmla="*/ 1722233 w 6144302"/>
                  <a:gd name="connsiteY60" fmla="*/ 1217726 h 2821239"/>
                  <a:gd name="connsiteX61" fmla="*/ 1728859 w 6144302"/>
                  <a:gd name="connsiteY61" fmla="*/ 1264109 h 2821239"/>
                  <a:gd name="connsiteX62" fmla="*/ 1854755 w 6144302"/>
                  <a:gd name="connsiteY62" fmla="*/ 1197848 h 2821239"/>
                  <a:gd name="connsiteX63" fmla="*/ 1868007 w 6144302"/>
                  <a:gd name="connsiteY63" fmla="*/ 1277361 h 2821239"/>
                  <a:gd name="connsiteX64" fmla="*/ 1921016 w 6144302"/>
                  <a:gd name="connsiteY64" fmla="*/ 1270735 h 2821239"/>
                  <a:gd name="connsiteX65" fmla="*/ 1934268 w 6144302"/>
                  <a:gd name="connsiteY65" fmla="*/ 1158091 h 2821239"/>
                  <a:gd name="connsiteX66" fmla="*/ 2007155 w 6144302"/>
                  <a:gd name="connsiteY66" fmla="*/ 1151465 h 2821239"/>
                  <a:gd name="connsiteX67" fmla="*/ 1987277 w 6144302"/>
                  <a:gd name="connsiteY67" fmla="*/ 1257483 h 2821239"/>
                  <a:gd name="connsiteX68" fmla="*/ 2046912 w 6144302"/>
                  <a:gd name="connsiteY68" fmla="*/ 1270735 h 2821239"/>
                  <a:gd name="connsiteX69" fmla="*/ 2060164 w 6144302"/>
                  <a:gd name="connsiteY69" fmla="*/ 1191222 h 2821239"/>
                  <a:gd name="connsiteX70" fmla="*/ 2033659 w 6144302"/>
                  <a:gd name="connsiteY70" fmla="*/ 1098457 h 2821239"/>
                  <a:gd name="connsiteX71" fmla="*/ 2053538 w 6144302"/>
                  <a:gd name="connsiteY71" fmla="*/ 1065326 h 2821239"/>
                  <a:gd name="connsiteX72" fmla="*/ 2126425 w 6144302"/>
                  <a:gd name="connsiteY72" fmla="*/ 1098457 h 2821239"/>
                  <a:gd name="connsiteX73" fmla="*/ 2212564 w 6144302"/>
                  <a:gd name="connsiteY73" fmla="*/ 1124961 h 2821239"/>
                  <a:gd name="connsiteX74" fmla="*/ 2292077 w 6144302"/>
                  <a:gd name="connsiteY74" fmla="*/ 1144839 h 2821239"/>
                  <a:gd name="connsiteX75" fmla="*/ 2345085 w 6144302"/>
                  <a:gd name="connsiteY75" fmla="*/ 1131587 h 2821239"/>
                  <a:gd name="connsiteX76" fmla="*/ 2364964 w 6144302"/>
                  <a:gd name="connsiteY76" fmla="*/ 1058700 h 2821239"/>
                  <a:gd name="connsiteX77" fmla="*/ 2371590 w 6144302"/>
                  <a:gd name="connsiteY77" fmla="*/ 1005691 h 2821239"/>
                  <a:gd name="connsiteX78" fmla="*/ 2411346 w 6144302"/>
                  <a:gd name="connsiteY78" fmla="*/ 965935 h 2821239"/>
                  <a:gd name="connsiteX79" fmla="*/ 2470981 w 6144302"/>
                  <a:gd name="connsiteY79" fmla="*/ 952683 h 2821239"/>
                  <a:gd name="connsiteX80" fmla="*/ 2523990 w 6144302"/>
                  <a:gd name="connsiteY80" fmla="*/ 952683 h 2821239"/>
                  <a:gd name="connsiteX81" fmla="*/ 2537242 w 6144302"/>
                  <a:gd name="connsiteY81" fmla="*/ 1012317 h 2821239"/>
                  <a:gd name="connsiteX82" fmla="*/ 2523990 w 6144302"/>
                  <a:gd name="connsiteY82" fmla="*/ 1038822 h 2821239"/>
                  <a:gd name="connsiteX83" fmla="*/ 2590251 w 6144302"/>
                  <a:gd name="connsiteY83" fmla="*/ 1032196 h 2821239"/>
                  <a:gd name="connsiteX84" fmla="*/ 2603503 w 6144302"/>
                  <a:gd name="connsiteY84" fmla="*/ 992439 h 2821239"/>
                  <a:gd name="connsiteX85" fmla="*/ 2603503 w 6144302"/>
                  <a:gd name="connsiteY85" fmla="*/ 965935 h 2821239"/>
                  <a:gd name="connsiteX86" fmla="*/ 2649885 w 6144302"/>
                  <a:gd name="connsiteY86" fmla="*/ 972561 h 2821239"/>
                  <a:gd name="connsiteX87" fmla="*/ 2736025 w 6144302"/>
                  <a:gd name="connsiteY87" fmla="*/ 985813 h 2821239"/>
                  <a:gd name="connsiteX88" fmla="*/ 2789033 w 6144302"/>
                  <a:gd name="connsiteY88" fmla="*/ 979187 h 2821239"/>
                  <a:gd name="connsiteX89" fmla="*/ 2822164 w 6144302"/>
                  <a:gd name="connsiteY89" fmla="*/ 952683 h 2821239"/>
                  <a:gd name="connsiteX90" fmla="*/ 2822164 w 6144302"/>
                  <a:gd name="connsiteY90" fmla="*/ 899674 h 2821239"/>
                  <a:gd name="connsiteX91" fmla="*/ 2808912 w 6144302"/>
                  <a:gd name="connsiteY91" fmla="*/ 853291 h 2821239"/>
                  <a:gd name="connsiteX92" fmla="*/ 2808912 w 6144302"/>
                  <a:gd name="connsiteY92" fmla="*/ 806909 h 2821239"/>
                  <a:gd name="connsiteX93" fmla="*/ 2802285 w 6144302"/>
                  <a:gd name="connsiteY93" fmla="*/ 773778 h 2821239"/>
                  <a:gd name="connsiteX94" fmla="*/ 2868546 w 6144302"/>
                  <a:gd name="connsiteY94" fmla="*/ 767152 h 2821239"/>
                  <a:gd name="connsiteX95" fmla="*/ 2901677 w 6144302"/>
                  <a:gd name="connsiteY95" fmla="*/ 734022 h 2821239"/>
                  <a:gd name="connsiteX96" fmla="*/ 2888425 w 6144302"/>
                  <a:gd name="connsiteY96" fmla="*/ 707517 h 2821239"/>
                  <a:gd name="connsiteX97" fmla="*/ 2987816 w 6144302"/>
                  <a:gd name="connsiteY97" fmla="*/ 727396 h 2821239"/>
                  <a:gd name="connsiteX98" fmla="*/ 3073955 w 6144302"/>
                  <a:gd name="connsiteY98" fmla="*/ 707517 h 2821239"/>
                  <a:gd name="connsiteX99" fmla="*/ 3120338 w 6144302"/>
                  <a:gd name="connsiteY99" fmla="*/ 780404 h 2821239"/>
                  <a:gd name="connsiteX100" fmla="*/ 3054077 w 6144302"/>
                  <a:gd name="connsiteY100" fmla="*/ 820161 h 2821239"/>
                  <a:gd name="connsiteX101" fmla="*/ 2974564 w 6144302"/>
                  <a:gd name="connsiteY101" fmla="*/ 840039 h 2821239"/>
                  <a:gd name="connsiteX102" fmla="*/ 2928181 w 6144302"/>
                  <a:gd name="connsiteY102" fmla="*/ 879796 h 2821239"/>
                  <a:gd name="connsiteX103" fmla="*/ 2908303 w 6144302"/>
                  <a:gd name="connsiteY103" fmla="*/ 952683 h 2821239"/>
                  <a:gd name="connsiteX104" fmla="*/ 2954685 w 6144302"/>
                  <a:gd name="connsiteY104" fmla="*/ 972561 h 2821239"/>
                  <a:gd name="connsiteX105" fmla="*/ 3027572 w 6144302"/>
                  <a:gd name="connsiteY105" fmla="*/ 959309 h 2821239"/>
                  <a:gd name="connsiteX106" fmla="*/ 3060703 w 6144302"/>
                  <a:gd name="connsiteY106" fmla="*/ 992439 h 2821239"/>
                  <a:gd name="connsiteX107" fmla="*/ 3073955 w 6144302"/>
                  <a:gd name="connsiteY107" fmla="*/ 1065326 h 2821239"/>
                  <a:gd name="connsiteX108" fmla="*/ 3073955 w 6144302"/>
                  <a:gd name="connsiteY108" fmla="*/ 1138213 h 2821239"/>
                  <a:gd name="connsiteX109" fmla="*/ 3054077 w 6144302"/>
                  <a:gd name="connsiteY109" fmla="*/ 1197848 h 2821239"/>
                  <a:gd name="connsiteX110" fmla="*/ 3034198 w 6144302"/>
                  <a:gd name="connsiteY110" fmla="*/ 1237604 h 2821239"/>
                  <a:gd name="connsiteX111" fmla="*/ 3040825 w 6144302"/>
                  <a:gd name="connsiteY111" fmla="*/ 1270735 h 2821239"/>
                  <a:gd name="connsiteX112" fmla="*/ 2987816 w 6144302"/>
                  <a:gd name="connsiteY112" fmla="*/ 1277361 h 2821239"/>
                  <a:gd name="connsiteX113" fmla="*/ 2914929 w 6144302"/>
                  <a:gd name="connsiteY113" fmla="*/ 1310491 h 2821239"/>
                  <a:gd name="connsiteX114" fmla="*/ 2908303 w 6144302"/>
                  <a:gd name="connsiteY114" fmla="*/ 1370126 h 2821239"/>
                  <a:gd name="connsiteX115" fmla="*/ 2928181 w 6144302"/>
                  <a:gd name="connsiteY115" fmla="*/ 1409883 h 2821239"/>
                  <a:gd name="connsiteX116" fmla="*/ 2967938 w 6144302"/>
                  <a:gd name="connsiteY116" fmla="*/ 1476144 h 2821239"/>
                  <a:gd name="connsiteX117" fmla="*/ 2981190 w 6144302"/>
                  <a:gd name="connsiteY117" fmla="*/ 1482770 h 2821239"/>
                  <a:gd name="connsiteX118" fmla="*/ 3107085 w 6144302"/>
                  <a:gd name="connsiteY118" fmla="*/ 1462891 h 2821239"/>
                  <a:gd name="connsiteX119" fmla="*/ 3001068 w 6144302"/>
                  <a:gd name="connsiteY119" fmla="*/ 1522526 h 2821239"/>
                  <a:gd name="connsiteX120" fmla="*/ 2881798 w 6144302"/>
                  <a:gd name="connsiteY120" fmla="*/ 1575535 h 2821239"/>
                  <a:gd name="connsiteX121" fmla="*/ 2802285 w 6144302"/>
                  <a:gd name="connsiteY121" fmla="*/ 1621917 h 2821239"/>
                  <a:gd name="connsiteX122" fmla="*/ 2749277 w 6144302"/>
                  <a:gd name="connsiteY122" fmla="*/ 1668300 h 2821239"/>
                  <a:gd name="connsiteX123" fmla="*/ 2683016 w 6144302"/>
                  <a:gd name="connsiteY123" fmla="*/ 1754439 h 2821239"/>
                  <a:gd name="connsiteX124" fmla="*/ 2649885 w 6144302"/>
                  <a:gd name="connsiteY124" fmla="*/ 1827326 h 2821239"/>
                  <a:gd name="connsiteX125" fmla="*/ 2795659 w 6144302"/>
                  <a:gd name="connsiteY125" fmla="*/ 1820700 h 2821239"/>
                  <a:gd name="connsiteX126" fmla="*/ 2921555 w 6144302"/>
                  <a:gd name="connsiteY126" fmla="*/ 1774317 h 2821239"/>
                  <a:gd name="connsiteX127" fmla="*/ 2921555 w 6144302"/>
                  <a:gd name="connsiteY127" fmla="*/ 1701430 h 2821239"/>
                  <a:gd name="connsiteX128" fmla="*/ 3020946 w 6144302"/>
                  <a:gd name="connsiteY128" fmla="*/ 1674926 h 2821239"/>
                  <a:gd name="connsiteX129" fmla="*/ 3160094 w 6144302"/>
                  <a:gd name="connsiteY129" fmla="*/ 1641796 h 2821239"/>
                  <a:gd name="connsiteX130" fmla="*/ 3259485 w 6144302"/>
                  <a:gd name="connsiteY130" fmla="*/ 1628544 h 2821239"/>
                  <a:gd name="connsiteX131" fmla="*/ 3312494 w 6144302"/>
                  <a:gd name="connsiteY131" fmla="*/ 1648422 h 2821239"/>
                  <a:gd name="connsiteX132" fmla="*/ 3312494 w 6144302"/>
                  <a:gd name="connsiteY132" fmla="*/ 1694804 h 2821239"/>
                  <a:gd name="connsiteX133" fmla="*/ 3179972 w 6144302"/>
                  <a:gd name="connsiteY133" fmla="*/ 1727935 h 2821239"/>
                  <a:gd name="connsiteX134" fmla="*/ 3047451 w 6144302"/>
                  <a:gd name="connsiteY134" fmla="*/ 1747813 h 2821239"/>
                  <a:gd name="connsiteX135" fmla="*/ 3060703 w 6144302"/>
                  <a:gd name="connsiteY135" fmla="*/ 1794196 h 2821239"/>
                  <a:gd name="connsiteX136" fmla="*/ 3087207 w 6144302"/>
                  <a:gd name="connsiteY136" fmla="*/ 1833952 h 2821239"/>
                  <a:gd name="connsiteX137" fmla="*/ 3093833 w 6144302"/>
                  <a:gd name="connsiteY137" fmla="*/ 1900213 h 2821239"/>
                  <a:gd name="connsiteX138" fmla="*/ 3093833 w 6144302"/>
                  <a:gd name="connsiteY138" fmla="*/ 1966474 h 2821239"/>
                  <a:gd name="connsiteX139" fmla="*/ 3107085 w 6144302"/>
                  <a:gd name="connsiteY139" fmla="*/ 1986352 h 2821239"/>
                  <a:gd name="connsiteX140" fmla="*/ 3179972 w 6144302"/>
                  <a:gd name="connsiteY140" fmla="*/ 1986352 h 2821239"/>
                  <a:gd name="connsiteX141" fmla="*/ 3246233 w 6144302"/>
                  <a:gd name="connsiteY141" fmla="*/ 2012857 h 2821239"/>
                  <a:gd name="connsiteX142" fmla="*/ 3259485 w 6144302"/>
                  <a:gd name="connsiteY142" fmla="*/ 2059239 h 2821239"/>
                  <a:gd name="connsiteX143" fmla="*/ 3199851 w 6144302"/>
                  <a:gd name="connsiteY143" fmla="*/ 2152004 h 2821239"/>
                  <a:gd name="connsiteX144" fmla="*/ 3067329 w 6144302"/>
                  <a:gd name="connsiteY144" fmla="*/ 2205013 h 2821239"/>
                  <a:gd name="connsiteX145" fmla="*/ 3020946 w 6144302"/>
                  <a:gd name="connsiteY145" fmla="*/ 2244770 h 2821239"/>
                  <a:gd name="connsiteX146" fmla="*/ 3027572 w 6144302"/>
                  <a:gd name="connsiteY146" fmla="*/ 2284526 h 2821239"/>
                  <a:gd name="connsiteX147" fmla="*/ 3080581 w 6144302"/>
                  <a:gd name="connsiteY147" fmla="*/ 2311030 h 2821239"/>
                  <a:gd name="connsiteX148" fmla="*/ 3219729 w 6144302"/>
                  <a:gd name="connsiteY148" fmla="*/ 2330909 h 2821239"/>
                  <a:gd name="connsiteX149" fmla="*/ 3325746 w 6144302"/>
                  <a:gd name="connsiteY149" fmla="*/ 2330909 h 2821239"/>
                  <a:gd name="connsiteX150" fmla="*/ 3365503 w 6144302"/>
                  <a:gd name="connsiteY150" fmla="*/ 2317657 h 2821239"/>
                  <a:gd name="connsiteX151" fmla="*/ 3398633 w 6144302"/>
                  <a:gd name="connsiteY151" fmla="*/ 2251396 h 2821239"/>
                  <a:gd name="connsiteX152" fmla="*/ 3425138 w 6144302"/>
                  <a:gd name="connsiteY152" fmla="*/ 2211639 h 2821239"/>
                  <a:gd name="connsiteX153" fmla="*/ 3451642 w 6144302"/>
                  <a:gd name="connsiteY153" fmla="*/ 2165257 h 2821239"/>
                  <a:gd name="connsiteX154" fmla="*/ 3498025 w 6144302"/>
                  <a:gd name="connsiteY154" fmla="*/ 2145378 h 2821239"/>
                  <a:gd name="connsiteX155" fmla="*/ 3590790 w 6144302"/>
                  <a:gd name="connsiteY155" fmla="*/ 2145378 h 2821239"/>
                  <a:gd name="connsiteX156" fmla="*/ 3676929 w 6144302"/>
                  <a:gd name="connsiteY156" fmla="*/ 2152004 h 2821239"/>
                  <a:gd name="connsiteX157" fmla="*/ 3703433 w 6144302"/>
                  <a:gd name="connsiteY157" fmla="*/ 2138752 h 2821239"/>
                  <a:gd name="connsiteX158" fmla="*/ 3690181 w 6144302"/>
                  <a:gd name="connsiteY158" fmla="*/ 2072491 h 2821239"/>
                  <a:gd name="connsiteX159" fmla="*/ 3782946 w 6144302"/>
                  <a:gd name="connsiteY159" fmla="*/ 2105622 h 2821239"/>
                  <a:gd name="connsiteX160" fmla="*/ 3776320 w 6144302"/>
                  <a:gd name="connsiteY160" fmla="*/ 2171883 h 2821239"/>
                  <a:gd name="connsiteX161" fmla="*/ 3776320 w 6144302"/>
                  <a:gd name="connsiteY161" fmla="*/ 2264648 h 2821239"/>
                  <a:gd name="connsiteX162" fmla="*/ 3802825 w 6144302"/>
                  <a:gd name="connsiteY162" fmla="*/ 2311030 h 2821239"/>
                  <a:gd name="connsiteX163" fmla="*/ 3849207 w 6144302"/>
                  <a:gd name="connsiteY163" fmla="*/ 2291152 h 2821239"/>
                  <a:gd name="connsiteX164" fmla="*/ 3829329 w 6144302"/>
                  <a:gd name="connsiteY164" fmla="*/ 2350787 h 2821239"/>
                  <a:gd name="connsiteX165" fmla="*/ 3922094 w 6144302"/>
                  <a:gd name="connsiteY165" fmla="*/ 2311030 h 2821239"/>
                  <a:gd name="connsiteX166" fmla="*/ 3955225 w 6144302"/>
                  <a:gd name="connsiteY166" fmla="*/ 2277900 h 2821239"/>
                  <a:gd name="connsiteX167" fmla="*/ 3941972 w 6144302"/>
                  <a:gd name="connsiteY167" fmla="*/ 2231517 h 2821239"/>
                  <a:gd name="connsiteX168" fmla="*/ 4028112 w 6144302"/>
                  <a:gd name="connsiteY168" fmla="*/ 2251396 h 2821239"/>
                  <a:gd name="connsiteX169" fmla="*/ 4147381 w 6144302"/>
                  <a:gd name="connsiteY169" fmla="*/ 2258022 h 2821239"/>
                  <a:gd name="connsiteX170" fmla="*/ 4346164 w 6144302"/>
                  <a:gd name="connsiteY170" fmla="*/ 2277900 h 2821239"/>
                  <a:gd name="connsiteX171" fmla="*/ 4372668 w 6144302"/>
                  <a:gd name="connsiteY171" fmla="*/ 2251396 h 2821239"/>
                  <a:gd name="connsiteX172" fmla="*/ 4438929 w 6144302"/>
                  <a:gd name="connsiteY172" fmla="*/ 2244770 h 2821239"/>
                  <a:gd name="connsiteX173" fmla="*/ 4544946 w 6144302"/>
                  <a:gd name="connsiteY173" fmla="*/ 2258022 h 2821239"/>
                  <a:gd name="connsiteX174" fmla="*/ 4564825 w 6144302"/>
                  <a:gd name="connsiteY174" fmla="*/ 2198387 h 2821239"/>
                  <a:gd name="connsiteX175" fmla="*/ 4611207 w 6144302"/>
                  <a:gd name="connsiteY175" fmla="*/ 2165257 h 2821239"/>
                  <a:gd name="connsiteX176" fmla="*/ 4644338 w 6144302"/>
                  <a:gd name="connsiteY176" fmla="*/ 2125500 h 2821239"/>
                  <a:gd name="connsiteX177" fmla="*/ 4637712 w 6144302"/>
                  <a:gd name="connsiteY177" fmla="*/ 2098996 h 2821239"/>
                  <a:gd name="connsiteX178" fmla="*/ 4657590 w 6144302"/>
                  <a:gd name="connsiteY178" fmla="*/ 1959848 h 2821239"/>
                  <a:gd name="connsiteX179" fmla="*/ 4650964 w 6144302"/>
                  <a:gd name="connsiteY179" fmla="*/ 1867083 h 2821239"/>
                  <a:gd name="connsiteX180" fmla="*/ 4677468 w 6144302"/>
                  <a:gd name="connsiteY180" fmla="*/ 1800822 h 2821239"/>
                  <a:gd name="connsiteX181" fmla="*/ 4843120 w 6144302"/>
                  <a:gd name="connsiteY181" fmla="*/ 1741187 h 2821239"/>
                  <a:gd name="connsiteX182" fmla="*/ 4942512 w 6144302"/>
                  <a:gd name="connsiteY182" fmla="*/ 1754439 h 2821239"/>
                  <a:gd name="connsiteX183" fmla="*/ 5041903 w 6144302"/>
                  <a:gd name="connsiteY183" fmla="*/ 1840578 h 2821239"/>
                  <a:gd name="connsiteX184" fmla="*/ 5035277 w 6144302"/>
                  <a:gd name="connsiteY184" fmla="*/ 1906839 h 2821239"/>
                  <a:gd name="connsiteX185" fmla="*/ 5101538 w 6144302"/>
                  <a:gd name="connsiteY185" fmla="*/ 1926717 h 2821239"/>
                  <a:gd name="connsiteX186" fmla="*/ 5134668 w 6144302"/>
                  <a:gd name="connsiteY186" fmla="*/ 1933344 h 2821239"/>
                  <a:gd name="connsiteX187" fmla="*/ 5061781 w 6144302"/>
                  <a:gd name="connsiteY187" fmla="*/ 2052613 h 2821239"/>
                  <a:gd name="connsiteX188" fmla="*/ 5121416 w 6144302"/>
                  <a:gd name="connsiteY188" fmla="*/ 2072491 h 2821239"/>
                  <a:gd name="connsiteX189" fmla="*/ 5194303 w 6144302"/>
                  <a:gd name="connsiteY189" fmla="*/ 2105622 h 2821239"/>
                  <a:gd name="connsiteX190" fmla="*/ 5253938 w 6144302"/>
                  <a:gd name="connsiteY190" fmla="*/ 2158630 h 2821239"/>
                  <a:gd name="connsiteX191" fmla="*/ 5280442 w 6144302"/>
                  <a:gd name="connsiteY191" fmla="*/ 2244770 h 2821239"/>
                  <a:gd name="connsiteX192" fmla="*/ 5293694 w 6144302"/>
                  <a:gd name="connsiteY192" fmla="*/ 2311030 h 2821239"/>
                  <a:gd name="connsiteX193" fmla="*/ 5313572 w 6144302"/>
                  <a:gd name="connsiteY193" fmla="*/ 2330909 h 2821239"/>
                  <a:gd name="connsiteX194" fmla="*/ 5366581 w 6144302"/>
                  <a:gd name="connsiteY194" fmla="*/ 2330909 h 2821239"/>
                  <a:gd name="connsiteX195" fmla="*/ 5340077 w 6144302"/>
                  <a:gd name="connsiteY195" fmla="*/ 2430300 h 2821239"/>
                  <a:gd name="connsiteX196" fmla="*/ 5326825 w 6144302"/>
                  <a:gd name="connsiteY196" fmla="*/ 2463430 h 2821239"/>
                  <a:gd name="connsiteX197" fmla="*/ 5320198 w 6144302"/>
                  <a:gd name="connsiteY197" fmla="*/ 2523065 h 2821239"/>
                  <a:gd name="connsiteX198" fmla="*/ 5366581 w 6144302"/>
                  <a:gd name="connsiteY198" fmla="*/ 2542944 h 2821239"/>
                  <a:gd name="connsiteX199" fmla="*/ 5432842 w 6144302"/>
                  <a:gd name="connsiteY199" fmla="*/ 2509813 h 2821239"/>
                  <a:gd name="connsiteX200" fmla="*/ 5525607 w 6144302"/>
                  <a:gd name="connsiteY200" fmla="*/ 2483309 h 2821239"/>
                  <a:gd name="connsiteX201" fmla="*/ 5585242 w 6144302"/>
                  <a:gd name="connsiteY201" fmla="*/ 2470057 h 2821239"/>
                  <a:gd name="connsiteX202" fmla="*/ 5638251 w 6144302"/>
                  <a:gd name="connsiteY202" fmla="*/ 2403796 h 2821239"/>
                  <a:gd name="connsiteX203" fmla="*/ 5658129 w 6144302"/>
                  <a:gd name="connsiteY203" fmla="*/ 2324283 h 2821239"/>
                  <a:gd name="connsiteX204" fmla="*/ 5731016 w 6144302"/>
                  <a:gd name="connsiteY204" fmla="*/ 2284526 h 2821239"/>
                  <a:gd name="connsiteX205" fmla="*/ 5823781 w 6144302"/>
                  <a:gd name="connsiteY205" fmla="*/ 2277900 h 2821239"/>
                  <a:gd name="connsiteX206" fmla="*/ 5883416 w 6144302"/>
                  <a:gd name="connsiteY206" fmla="*/ 2291152 h 2821239"/>
                  <a:gd name="connsiteX207" fmla="*/ 5916546 w 6144302"/>
                  <a:gd name="connsiteY207" fmla="*/ 2357413 h 2821239"/>
                  <a:gd name="connsiteX208" fmla="*/ 5896668 w 6144302"/>
                  <a:gd name="connsiteY208" fmla="*/ 2476683 h 2821239"/>
                  <a:gd name="connsiteX209" fmla="*/ 5916546 w 6144302"/>
                  <a:gd name="connsiteY209" fmla="*/ 2509813 h 2821239"/>
                  <a:gd name="connsiteX210" fmla="*/ 6002685 w 6144302"/>
                  <a:gd name="connsiteY210" fmla="*/ 2476683 h 2821239"/>
                  <a:gd name="connsiteX211" fmla="*/ 6095451 w 6144302"/>
                  <a:gd name="connsiteY211" fmla="*/ 2443552 h 2821239"/>
                  <a:gd name="connsiteX212" fmla="*/ 6108703 w 6144302"/>
                  <a:gd name="connsiteY212" fmla="*/ 2503187 h 2821239"/>
                  <a:gd name="connsiteX213" fmla="*/ 6141833 w 6144302"/>
                  <a:gd name="connsiteY213" fmla="*/ 2489935 h 2821239"/>
                  <a:gd name="connsiteX214" fmla="*/ 6135207 w 6144302"/>
                  <a:gd name="connsiteY214" fmla="*/ 2549570 h 2821239"/>
                  <a:gd name="connsiteX215" fmla="*/ 6082198 w 6144302"/>
                  <a:gd name="connsiteY215" fmla="*/ 2642335 h 2821239"/>
                  <a:gd name="connsiteX216" fmla="*/ 6022564 w 6144302"/>
                  <a:gd name="connsiteY216" fmla="*/ 2695344 h 2821239"/>
                  <a:gd name="connsiteX217" fmla="*/ 5949677 w 6144302"/>
                  <a:gd name="connsiteY217" fmla="*/ 2695344 h 2821239"/>
                  <a:gd name="connsiteX218" fmla="*/ 5876790 w 6144302"/>
                  <a:gd name="connsiteY218" fmla="*/ 2774857 h 2821239"/>
                  <a:gd name="connsiteX219" fmla="*/ 5863538 w 6144302"/>
                  <a:gd name="connsiteY219" fmla="*/ 2821239 h 2821239"/>
                  <a:gd name="connsiteX0" fmla="*/ 381 w 5830355"/>
                  <a:gd name="connsiteY0" fmla="*/ 1734975 h 2821239"/>
                  <a:gd name="connsiteX1" fmla="*/ 19155 w 5830355"/>
                  <a:gd name="connsiteY1" fmla="*/ 4048 h 2821239"/>
                  <a:gd name="connsiteX2" fmla="*/ 89005 w 5830355"/>
                  <a:gd name="connsiteY2" fmla="*/ 3496 h 2821239"/>
                  <a:gd name="connsiteX3" fmla="*/ 122825 w 5830355"/>
                  <a:gd name="connsiteY3" fmla="*/ 11778 h 2821239"/>
                  <a:gd name="connsiteX4" fmla="*/ 182460 w 5830355"/>
                  <a:gd name="connsiteY4" fmla="*/ 11778 h 2821239"/>
                  <a:gd name="connsiteX5" fmla="*/ 202338 w 5830355"/>
                  <a:gd name="connsiteY5" fmla="*/ 97917 h 2821239"/>
                  <a:gd name="connsiteX6" fmla="*/ 155956 w 5830355"/>
                  <a:gd name="connsiteY6" fmla="*/ 217187 h 2821239"/>
                  <a:gd name="connsiteX7" fmla="*/ 162582 w 5830355"/>
                  <a:gd name="connsiteY7" fmla="*/ 329830 h 2821239"/>
                  <a:gd name="connsiteX8" fmla="*/ 175834 w 5830355"/>
                  <a:gd name="connsiteY8" fmla="*/ 435848 h 2821239"/>
                  <a:gd name="connsiteX9" fmla="*/ 235469 w 5830355"/>
                  <a:gd name="connsiteY9" fmla="*/ 402717 h 2821239"/>
                  <a:gd name="connsiteX10" fmla="*/ 235469 w 5830355"/>
                  <a:gd name="connsiteY10" fmla="*/ 356335 h 2821239"/>
                  <a:gd name="connsiteX11" fmla="*/ 314982 w 5830355"/>
                  <a:gd name="connsiteY11" fmla="*/ 356335 h 2821239"/>
                  <a:gd name="connsiteX12" fmla="*/ 420999 w 5830355"/>
                  <a:gd name="connsiteY12" fmla="*/ 389465 h 2821239"/>
                  <a:gd name="connsiteX13" fmla="*/ 474008 w 5830355"/>
                  <a:gd name="connsiteY13" fmla="*/ 369587 h 2821239"/>
                  <a:gd name="connsiteX14" fmla="*/ 513765 w 5830355"/>
                  <a:gd name="connsiteY14" fmla="*/ 349709 h 2821239"/>
                  <a:gd name="connsiteX15" fmla="*/ 533643 w 5830355"/>
                  <a:gd name="connsiteY15" fmla="*/ 303326 h 2821239"/>
                  <a:gd name="connsiteX16" fmla="*/ 580025 w 5830355"/>
                  <a:gd name="connsiteY16" fmla="*/ 237065 h 2821239"/>
                  <a:gd name="connsiteX17" fmla="*/ 613156 w 5830355"/>
                  <a:gd name="connsiteY17" fmla="*/ 190683 h 2821239"/>
                  <a:gd name="connsiteX18" fmla="*/ 646286 w 5830355"/>
                  <a:gd name="connsiteY18" fmla="*/ 157552 h 2821239"/>
                  <a:gd name="connsiteX19" fmla="*/ 745678 w 5830355"/>
                  <a:gd name="connsiteY19" fmla="*/ 144300 h 2821239"/>
                  <a:gd name="connsiteX20" fmla="*/ 851695 w 5830355"/>
                  <a:gd name="connsiteY20" fmla="*/ 157552 h 2821239"/>
                  <a:gd name="connsiteX21" fmla="*/ 924582 w 5830355"/>
                  <a:gd name="connsiteY21" fmla="*/ 164178 h 2821239"/>
                  <a:gd name="connsiteX22" fmla="*/ 977591 w 5830355"/>
                  <a:gd name="connsiteY22" fmla="*/ 184057 h 2821239"/>
                  <a:gd name="connsiteX23" fmla="*/ 1010721 w 5830355"/>
                  <a:gd name="connsiteY23" fmla="*/ 230439 h 2821239"/>
                  <a:gd name="connsiteX24" fmla="*/ 1030599 w 5830355"/>
                  <a:gd name="connsiteY24" fmla="*/ 263570 h 2821239"/>
                  <a:gd name="connsiteX25" fmla="*/ 1050478 w 5830355"/>
                  <a:gd name="connsiteY25" fmla="*/ 309952 h 2821239"/>
                  <a:gd name="connsiteX26" fmla="*/ 1063730 w 5830355"/>
                  <a:gd name="connsiteY26" fmla="*/ 362961 h 2821239"/>
                  <a:gd name="connsiteX27" fmla="*/ 1076982 w 5830355"/>
                  <a:gd name="connsiteY27" fmla="*/ 389465 h 2821239"/>
                  <a:gd name="connsiteX28" fmla="*/ 1096860 w 5830355"/>
                  <a:gd name="connsiteY28" fmla="*/ 402717 h 2821239"/>
                  <a:gd name="connsiteX29" fmla="*/ 1136617 w 5830355"/>
                  <a:gd name="connsiteY29" fmla="*/ 376213 h 2821239"/>
                  <a:gd name="connsiteX30" fmla="*/ 1169747 w 5830355"/>
                  <a:gd name="connsiteY30" fmla="*/ 376213 h 2821239"/>
                  <a:gd name="connsiteX31" fmla="*/ 1182999 w 5830355"/>
                  <a:gd name="connsiteY31" fmla="*/ 415970 h 2821239"/>
                  <a:gd name="connsiteX32" fmla="*/ 1189625 w 5830355"/>
                  <a:gd name="connsiteY32" fmla="*/ 323204 h 2821239"/>
                  <a:gd name="connsiteX33" fmla="*/ 1196251 w 5830355"/>
                  <a:gd name="connsiteY33" fmla="*/ 276822 h 2821239"/>
                  <a:gd name="connsiteX34" fmla="*/ 1275765 w 5830355"/>
                  <a:gd name="connsiteY34" fmla="*/ 263570 h 2821239"/>
                  <a:gd name="connsiteX35" fmla="*/ 1342025 w 5830355"/>
                  <a:gd name="connsiteY35" fmla="*/ 256944 h 2821239"/>
                  <a:gd name="connsiteX36" fmla="*/ 1381782 w 5830355"/>
                  <a:gd name="connsiteY36" fmla="*/ 237065 h 2821239"/>
                  <a:gd name="connsiteX37" fmla="*/ 1408286 w 5830355"/>
                  <a:gd name="connsiteY37" fmla="*/ 177430 h 2821239"/>
                  <a:gd name="connsiteX38" fmla="*/ 1421538 w 5830355"/>
                  <a:gd name="connsiteY38" fmla="*/ 131048 h 2821239"/>
                  <a:gd name="connsiteX39" fmla="*/ 1448043 w 5830355"/>
                  <a:gd name="connsiteY39" fmla="*/ 111170 h 2821239"/>
                  <a:gd name="connsiteX40" fmla="*/ 1501051 w 5830355"/>
                  <a:gd name="connsiteY40" fmla="*/ 157552 h 2821239"/>
                  <a:gd name="connsiteX41" fmla="*/ 1567312 w 5830355"/>
                  <a:gd name="connsiteY41" fmla="*/ 131048 h 2821239"/>
                  <a:gd name="connsiteX42" fmla="*/ 1607069 w 5830355"/>
                  <a:gd name="connsiteY42" fmla="*/ 144300 h 2821239"/>
                  <a:gd name="connsiteX43" fmla="*/ 1640199 w 5830355"/>
                  <a:gd name="connsiteY43" fmla="*/ 217187 h 2821239"/>
                  <a:gd name="connsiteX44" fmla="*/ 1686582 w 5830355"/>
                  <a:gd name="connsiteY44" fmla="*/ 197309 h 2821239"/>
                  <a:gd name="connsiteX45" fmla="*/ 1679956 w 5830355"/>
                  <a:gd name="connsiteY45" fmla="*/ 303326 h 2821239"/>
                  <a:gd name="connsiteX46" fmla="*/ 1660078 w 5830355"/>
                  <a:gd name="connsiteY46" fmla="*/ 356335 h 2821239"/>
                  <a:gd name="connsiteX47" fmla="*/ 1693208 w 5830355"/>
                  <a:gd name="connsiteY47" fmla="*/ 369587 h 2821239"/>
                  <a:gd name="connsiteX48" fmla="*/ 1713086 w 5830355"/>
                  <a:gd name="connsiteY48" fmla="*/ 396091 h 2821239"/>
                  <a:gd name="connsiteX49" fmla="*/ 1706460 w 5830355"/>
                  <a:gd name="connsiteY49" fmla="*/ 528613 h 2821239"/>
                  <a:gd name="connsiteX50" fmla="*/ 1666704 w 5830355"/>
                  <a:gd name="connsiteY50" fmla="*/ 628004 h 2821239"/>
                  <a:gd name="connsiteX51" fmla="*/ 1653451 w 5830355"/>
                  <a:gd name="connsiteY51" fmla="*/ 700891 h 2821239"/>
                  <a:gd name="connsiteX52" fmla="*/ 1633573 w 5830355"/>
                  <a:gd name="connsiteY52" fmla="*/ 747274 h 2821239"/>
                  <a:gd name="connsiteX53" fmla="*/ 1620321 w 5830355"/>
                  <a:gd name="connsiteY53" fmla="*/ 806909 h 2821239"/>
                  <a:gd name="connsiteX54" fmla="*/ 1534182 w 5830355"/>
                  <a:gd name="connsiteY54" fmla="*/ 840039 h 2821239"/>
                  <a:gd name="connsiteX55" fmla="*/ 1421538 w 5830355"/>
                  <a:gd name="connsiteY55" fmla="*/ 826787 h 2821239"/>
                  <a:gd name="connsiteX56" fmla="*/ 1414912 w 5830355"/>
                  <a:gd name="connsiteY56" fmla="*/ 906300 h 2821239"/>
                  <a:gd name="connsiteX57" fmla="*/ 1414912 w 5830355"/>
                  <a:gd name="connsiteY57" fmla="*/ 1012317 h 2821239"/>
                  <a:gd name="connsiteX58" fmla="*/ 1408286 w 5830355"/>
                  <a:gd name="connsiteY58" fmla="*/ 1065326 h 2821239"/>
                  <a:gd name="connsiteX59" fmla="*/ 1395034 w 5830355"/>
                  <a:gd name="connsiteY59" fmla="*/ 1124961 h 2821239"/>
                  <a:gd name="connsiteX60" fmla="*/ 1408286 w 5830355"/>
                  <a:gd name="connsiteY60" fmla="*/ 1217726 h 2821239"/>
                  <a:gd name="connsiteX61" fmla="*/ 1414912 w 5830355"/>
                  <a:gd name="connsiteY61" fmla="*/ 1264109 h 2821239"/>
                  <a:gd name="connsiteX62" fmla="*/ 1540808 w 5830355"/>
                  <a:gd name="connsiteY62" fmla="*/ 1197848 h 2821239"/>
                  <a:gd name="connsiteX63" fmla="*/ 1554060 w 5830355"/>
                  <a:gd name="connsiteY63" fmla="*/ 1277361 h 2821239"/>
                  <a:gd name="connsiteX64" fmla="*/ 1607069 w 5830355"/>
                  <a:gd name="connsiteY64" fmla="*/ 1270735 h 2821239"/>
                  <a:gd name="connsiteX65" fmla="*/ 1620321 w 5830355"/>
                  <a:gd name="connsiteY65" fmla="*/ 1158091 h 2821239"/>
                  <a:gd name="connsiteX66" fmla="*/ 1693208 w 5830355"/>
                  <a:gd name="connsiteY66" fmla="*/ 1151465 h 2821239"/>
                  <a:gd name="connsiteX67" fmla="*/ 1673330 w 5830355"/>
                  <a:gd name="connsiteY67" fmla="*/ 1257483 h 2821239"/>
                  <a:gd name="connsiteX68" fmla="*/ 1732965 w 5830355"/>
                  <a:gd name="connsiteY68" fmla="*/ 1270735 h 2821239"/>
                  <a:gd name="connsiteX69" fmla="*/ 1746217 w 5830355"/>
                  <a:gd name="connsiteY69" fmla="*/ 1191222 h 2821239"/>
                  <a:gd name="connsiteX70" fmla="*/ 1719712 w 5830355"/>
                  <a:gd name="connsiteY70" fmla="*/ 1098457 h 2821239"/>
                  <a:gd name="connsiteX71" fmla="*/ 1739591 w 5830355"/>
                  <a:gd name="connsiteY71" fmla="*/ 1065326 h 2821239"/>
                  <a:gd name="connsiteX72" fmla="*/ 1812478 w 5830355"/>
                  <a:gd name="connsiteY72" fmla="*/ 1098457 h 2821239"/>
                  <a:gd name="connsiteX73" fmla="*/ 1898617 w 5830355"/>
                  <a:gd name="connsiteY73" fmla="*/ 1124961 h 2821239"/>
                  <a:gd name="connsiteX74" fmla="*/ 1978130 w 5830355"/>
                  <a:gd name="connsiteY74" fmla="*/ 1144839 h 2821239"/>
                  <a:gd name="connsiteX75" fmla="*/ 2031138 w 5830355"/>
                  <a:gd name="connsiteY75" fmla="*/ 1131587 h 2821239"/>
                  <a:gd name="connsiteX76" fmla="*/ 2051017 w 5830355"/>
                  <a:gd name="connsiteY76" fmla="*/ 1058700 h 2821239"/>
                  <a:gd name="connsiteX77" fmla="*/ 2057643 w 5830355"/>
                  <a:gd name="connsiteY77" fmla="*/ 1005691 h 2821239"/>
                  <a:gd name="connsiteX78" fmla="*/ 2097399 w 5830355"/>
                  <a:gd name="connsiteY78" fmla="*/ 965935 h 2821239"/>
                  <a:gd name="connsiteX79" fmla="*/ 2157034 w 5830355"/>
                  <a:gd name="connsiteY79" fmla="*/ 952683 h 2821239"/>
                  <a:gd name="connsiteX80" fmla="*/ 2210043 w 5830355"/>
                  <a:gd name="connsiteY80" fmla="*/ 952683 h 2821239"/>
                  <a:gd name="connsiteX81" fmla="*/ 2223295 w 5830355"/>
                  <a:gd name="connsiteY81" fmla="*/ 1012317 h 2821239"/>
                  <a:gd name="connsiteX82" fmla="*/ 2210043 w 5830355"/>
                  <a:gd name="connsiteY82" fmla="*/ 1038822 h 2821239"/>
                  <a:gd name="connsiteX83" fmla="*/ 2276304 w 5830355"/>
                  <a:gd name="connsiteY83" fmla="*/ 1032196 h 2821239"/>
                  <a:gd name="connsiteX84" fmla="*/ 2289556 w 5830355"/>
                  <a:gd name="connsiteY84" fmla="*/ 992439 h 2821239"/>
                  <a:gd name="connsiteX85" fmla="*/ 2289556 w 5830355"/>
                  <a:gd name="connsiteY85" fmla="*/ 965935 h 2821239"/>
                  <a:gd name="connsiteX86" fmla="*/ 2335938 w 5830355"/>
                  <a:gd name="connsiteY86" fmla="*/ 972561 h 2821239"/>
                  <a:gd name="connsiteX87" fmla="*/ 2422078 w 5830355"/>
                  <a:gd name="connsiteY87" fmla="*/ 985813 h 2821239"/>
                  <a:gd name="connsiteX88" fmla="*/ 2475086 w 5830355"/>
                  <a:gd name="connsiteY88" fmla="*/ 979187 h 2821239"/>
                  <a:gd name="connsiteX89" fmla="*/ 2508217 w 5830355"/>
                  <a:gd name="connsiteY89" fmla="*/ 952683 h 2821239"/>
                  <a:gd name="connsiteX90" fmla="*/ 2508217 w 5830355"/>
                  <a:gd name="connsiteY90" fmla="*/ 899674 h 2821239"/>
                  <a:gd name="connsiteX91" fmla="*/ 2494965 w 5830355"/>
                  <a:gd name="connsiteY91" fmla="*/ 853291 h 2821239"/>
                  <a:gd name="connsiteX92" fmla="*/ 2494965 w 5830355"/>
                  <a:gd name="connsiteY92" fmla="*/ 806909 h 2821239"/>
                  <a:gd name="connsiteX93" fmla="*/ 2488338 w 5830355"/>
                  <a:gd name="connsiteY93" fmla="*/ 773778 h 2821239"/>
                  <a:gd name="connsiteX94" fmla="*/ 2554599 w 5830355"/>
                  <a:gd name="connsiteY94" fmla="*/ 767152 h 2821239"/>
                  <a:gd name="connsiteX95" fmla="*/ 2587730 w 5830355"/>
                  <a:gd name="connsiteY95" fmla="*/ 734022 h 2821239"/>
                  <a:gd name="connsiteX96" fmla="*/ 2574478 w 5830355"/>
                  <a:gd name="connsiteY96" fmla="*/ 707517 h 2821239"/>
                  <a:gd name="connsiteX97" fmla="*/ 2673869 w 5830355"/>
                  <a:gd name="connsiteY97" fmla="*/ 727396 h 2821239"/>
                  <a:gd name="connsiteX98" fmla="*/ 2760008 w 5830355"/>
                  <a:gd name="connsiteY98" fmla="*/ 707517 h 2821239"/>
                  <a:gd name="connsiteX99" fmla="*/ 2806391 w 5830355"/>
                  <a:gd name="connsiteY99" fmla="*/ 780404 h 2821239"/>
                  <a:gd name="connsiteX100" fmla="*/ 2740130 w 5830355"/>
                  <a:gd name="connsiteY100" fmla="*/ 820161 h 2821239"/>
                  <a:gd name="connsiteX101" fmla="*/ 2660617 w 5830355"/>
                  <a:gd name="connsiteY101" fmla="*/ 840039 h 2821239"/>
                  <a:gd name="connsiteX102" fmla="*/ 2614234 w 5830355"/>
                  <a:gd name="connsiteY102" fmla="*/ 879796 h 2821239"/>
                  <a:gd name="connsiteX103" fmla="*/ 2594356 w 5830355"/>
                  <a:gd name="connsiteY103" fmla="*/ 952683 h 2821239"/>
                  <a:gd name="connsiteX104" fmla="*/ 2640738 w 5830355"/>
                  <a:gd name="connsiteY104" fmla="*/ 972561 h 2821239"/>
                  <a:gd name="connsiteX105" fmla="*/ 2713625 w 5830355"/>
                  <a:gd name="connsiteY105" fmla="*/ 959309 h 2821239"/>
                  <a:gd name="connsiteX106" fmla="*/ 2746756 w 5830355"/>
                  <a:gd name="connsiteY106" fmla="*/ 992439 h 2821239"/>
                  <a:gd name="connsiteX107" fmla="*/ 2760008 w 5830355"/>
                  <a:gd name="connsiteY107" fmla="*/ 1065326 h 2821239"/>
                  <a:gd name="connsiteX108" fmla="*/ 2760008 w 5830355"/>
                  <a:gd name="connsiteY108" fmla="*/ 1138213 h 2821239"/>
                  <a:gd name="connsiteX109" fmla="*/ 2740130 w 5830355"/>
                  <a:gd name="connsiteY109" fmla="*/ 1197848 h 2821239"/>
                  <a:gd name="connsiteX110" fmla="*/ 2720251 w 5830355"/>
                  <a:gd name="connsiteY110" fmla="*/ 1237604 h 2821239"/>
                  <a:gd name="connsiteX111" fmla="*/ 2726878 w 5830355"/>
                  <a:gd name="connsiteY111" fmla="*/ 1270735 h 2821239"/>
                  <a:gd name="connsiteX112" fmla="*/ 2673869 w 5830355"/>
                  <a:gd name="connsiteY112" fmla="*/ 1277361 h 2821239"/>
                  <a:gd name="connsiteX113" fmla="*/ 2600982 w 5830355"/>
                  <a:gd name="connsiteY113" fmla="*/ 1310491 h 2821239"/>
                  <a:gd name="connsiteX114" fmla="*/ 2594356 w 5830355"/>
                  <a:gd name="connsiteY114" fmla="*/ 1370126 h 2821239"/>
                  <a:gd name="connsiteX115" fmla="*/ 2614234 w 5830355"/>
                  <a:gd name="connsiteY115" fmla="*/ 1409883 h 2821239"/>
                  <a:gd name="connsiteX116" fmla="*/ 2653991 w 5830355"/>
                  <a:gd name="connsiteY116" fmla="*/ 1476144 h 2821239"/>
                  <a:gd name="connsiteX117" fmla="*/ 2667243 w 5830355"/>
                  <a:gd name="connsiteY117" fmla="*/ 1482770 h 2821239"/>
                  <a:gd name="connsiteX118" fmla="*/ 2793138 w 5830355"/>
                  <a:gd name="connsiteY118" fmla="*/ 1462891 h 2821239"/>
                  <a:gd name="connsiteX119" fmla="*/ 2687121 w 5830355"/>
                  <a:gd name="connsiteY119" fmla="*/ 1522526 h 2821239"/>
                  <a:gd name="connsiteX120" fmla="*/ 2567851 w 5830355"/>
                  <a:gd name="connsiteY120" fmla="*/ 1575535 h 2821239"/>
                  <a:gd name="connsiteX121" fmla="*/ 2488338 w 5830355"/>
                  <a:gd name="connsiteY121" fmla="*/ 1621917 h 2821239"/>
                  <a:gd name="connsiteX122" fmla="*/ 2435330 w 5830355"/>
                  <a:gd name="connsiteY122" fmla="*/ 1668300 h 2821239"/>
                  <a:gd name="connsiteX123" fmla="*/ 2369069 w 5830355"/>
                  <a:gd name="connsiteY123" fmla="*/ 1754439 h 2821239"/>
                  <a:gd name="connsiteX124" fmla="*/ 2335938 w 5830355"/>
                  <a:gd name="connsiteY124" fmla="*/ 1827326 h 2821239"/>
                  <a:gd name="connsiteX125" fmla="*/ 2481712 w 5830355"/>
                  <a:gd name="connsiteY125" fmla="*/ 1820700 h 2821239"/>
                  <a:gd name="connsiteX126" fmla="*/ 2607608 w 5830355"/>
                  <a:gd name="connsiteY126" fmla="*/ 1774317 h 2821239"/>
                  <a:gd name="connsiteX127" fmla="*/ 2607608 w 5830355"/>
                  <a:gd name="connsiteY127" fmla="*/ 1701430 h 2821239"/>
                  <a:gd name="connsiteX128" fmla="*/ 2706999 w 5830355"/>
                  <a:gd name="connsiteY128" fmla="*/ 1674926 h 2821239"/>
                  <a:gd name="connsiteX129" fmla="*/ 2846147 w 5830355"/>
                  <a:gd name="connsiteY129" fmla="*/ 1641796 h 2821239"/>
                  <a:gd name="connsiteX130" fmla="*/ 2945538 w 5830355"/>
                  <a:gd name="connsiteY130" fmla="*/ 1628544 h 2821239"/>
                  <a:gd name="connsiteX131" fmla="*/ 2998547 w 5830355"/>
                  <a:gd name="connsiteY131" fmla="*/ 1648422 h 2821239"/>
                  <a:gd name="connsiteX132" fmla="*/ 2998547 w 5830355"/>
                  <a:gd name="connsiteY132" fmla="*/ 1694804 h 2821239"/>
                  <a:gd name="connsiteX133" fmla="*/ 2866025 w 5830355"/>
                  <a:gd name="connsiteY133" fmla="*/ 1727935 h 2821239"/>
                  <a:gd name="connsiteX134" fmla="*/ 2733504 w 5830355"/>
                  <a:gd name="connsiteY134" fmla="*/ 1747813 h 2821239"/>
                  <a:gd name="connsiteX135" fmla="*/ 2746756 w 5830355"/>
                  <a:gd name="connsiteY135" fmla="*/ 1794196 h 2821239"/>
                  <a:gd name="connsiteX136" fmla="*/ 2773260 w 5830355"/>
                  <a:gd name="connsiteY136" fmla="*/ 1833952 h 2821239"/>
                  <a:gd name="connsiteX137" fmla="*/ 2779886 w 5830355"/>
                  <a:gd name="connsiteY137" fmla="*/ 1900213 h 2821239"/>
                  <a:gd name="connsiteX138" fmla="*/ 2779886 w 5830355"/>
                  <a:gd name="connsiteY138" fmla="*/ 1966474 h 2821239"/>
                  <a:gd name="connsiteX139" fmla="*/ 2793138 w 5830355"/>
                  <a:gd name="connsiteY139" fmla="*/ 1986352 h 2821239"/>
                  <a:gd name="connsiteX140" fmla="*/ 2866025 w 5830355"/>
                  <a:gd name="connsiteY140" fmla="*/ 1986352 h 2821239"/>
                  <a:gd name="connsiteX141" fmla="*/ 2932286 w 5830355"/>
                  <a:gd name="connsiteY141" fmla="*/ 2012857 h 2821239"/>
                  <a:gd name="connsiteX142" fmla="*/ 2945538 w 5830355"/>
                  <a:gd name="connsiteY142" fmla="*/ 2059239 h 2821239"/>
                  <a:gd name="connsiteX143" fmla="*/ 2885904 w 5830355"/>
                  <a:gd name="connsiteY143" fmla="*/ 2152004 h 2821239"/>
                  <a:gd name="connsiteX144" fmla="*/ 2753382 w 5830355"/>
                  <a:gd name="connsiteY144" fmla="*/ 2205013 h 2821239"/>
                  <a:gd name="connsiteX145" fmla="*/ 2706999 w 5830355"/>
                  <a:gd name="connsiteY145" fmla="*/ 2244770 h 2821239"/>
                  <a:gd name="connsiteX146" fmla="*/ 2713625 w 5830355"/>
                  <a:gd name="connsiteY146" fmla="*/ 2284526 h 2821239"/>
                  <a:gd name="connsiteX147" fmla="*/ 2766634 w 5830355"/>
                  <a:gd name="connsiteY147" fmla="*/ 2311030 h 2821239"/>
                  <a:gd name="connsiteX148" fmla="*/ 2905782 w 5830355"/>
                  <a:gd name="connsiteY148" fmla="*/ 2330909 h 2821239"/>
                  <a:gd name="connsiteX149" fmla="*/ 3011799 w 5830355"/>
                  <a:gd name="connsiteY149" fmla="*/ 2330909 h 2821239"/>
                  <a:gd name="connsiteX150" fmla="*/ 3051556 w 5830355"/>
                  <a:gd name="connsiteY150" fmla="*/ 2317657 h 2821239"/>
                  <a:gd name="connsiteX151" fmla="*/ 3084686 w 5830355"/>
                  <a:gd name="connsiteY151" fmla="*/ 2251396 h 2821239"/>
                  <a:gd name="connsiteX152" fmla="*/ 3111191 w 5830355"/>
                  <a:gd name="connsiteY152" fmla="*/ 2211639 h 2821239"/>
                  <a:gd name="connsiteX153" fmla="*/ 3137695 w 5830355"/>
                  <a:gd name="connsiteY153" fmla="*/ 2165257 h 2821239"/>
                  <a:gd name="connsiteX154" fmla="*/ 3184078 w 5830355"/>
                  <a:gd name="connsiteY154" fmla="*/ 2145378 h 2821239"/>
                  <a:gd name="connsiteX155" fmla="*/ 3276843 w 5830355"/>
                  <a:gd name="connsiteY155" fmla="*/ 2145378 h 2821239"/>
                  <a:gd name="connsiteX156" fmla="*/ 3362982 w 5830355"/>
                  <a:gd name="connsiteY156" fmla="*/ 2152004 h 2821239"/>
                  <a:gd name="connsiteX157" fmla="*/ 3389486 w 5830355"/>
                  <a:gd name="connsiteY157" fmla="*/ 2138752 h 2821239"/>
                  <a:gd name="connsiteX158" fmla="*/ 3376234 w 5830355"/>
                  <a:gd name="connsiteY158" fmla="*/ 2072491 h 2821239"/>
                  <a:gd name="connsiteX159" fmla="*/ 3468999 w 5830355"/>
                  <a:gd name="connsiteY159" fmla="*/ 2105622 h 2821239"/>
                  <a:gd name="connsiteX160" fmla="*/ 3462373 w 5830355"/>
                  <a:gd name="connsiteY160" fmla="*/ 2171883 h 2821239"/>
                  <a:gd name="connsiteX161" fmla="*/ 3462373 w 5830355"/>
                  <a:gd name="connsiteY161" fmla="*/ 2264648 h 2821239"/>
                  <a:gd name="connsiteX162" fmla="*/ 3488878 w 5830355"/>
                  <a:gd name="connsiteY162" fmla="*/ 2311030 h 2821239"/>
                  <a:gd name="connsiteX163" fmla="*/ 3535260 w 5830355"/>
                  <a:gd name="connsiteY163" fmla="*/ 2291152 h 2821239"/>
                  <a:gd name="connsiteX164" fmla="*/ 3515382 w 5830355"/>
                  <a:gd name="connsiteY164" fmla="*/ 2350787 h 2821239"/>
                  <a:gd name="connsiteX165" fmla="*/ 3608147 w 5830355"/>
                  <a:gd name="connsiteY165" fmla="*/ 2311030 h 2821239"/>
                  <a:gd name="connsiteX166" fmla="*/ 3641278 w 5830355"/>
                  <a:gd name="connsiteY166" fmla="*/ 2277900 h 2821239"/>
                  <a:gd name="connsiteX167" fmla="*/ 3628025 w 5830355"/>
                  <a:gd name="connsiteY167" fmla="*/ 2231517 h 2821239"/>
                  <a:gd name="connsiteX168" fmla="*/ 3714165 w 5830355"/>
                  <a:gd name="connsiteY168" fmla="*/ 2251396 h 2821239"/>
                  <a:gd name="connsiteX169" fmla="*/ 3833434 w 5830355"/>
                  <a:gd name="connsiteY169" fmla="*/ 2258022 h 2821239"/>
                  <a:gd name="connsiteX170" fmla="*/ 4032217 w 5830355"/>
                  <a:gd name="connsiteY170" fmla="*/ 2277900 h 2821239"/>
                  <a:gd name="connsiteX171" fmla="*/ 4058721 w 5830355"/>
                  <a:gd name="connsiteY171" fmla="*/ 2251396 h 2821239"/>
                  <a:gd name="connsiteX172" fmla="*/ 4124982 w 5830355"/>
                  <a:gd name="connsiteY172" fmla="*/ 2244770 h 2821239"/>
                  <a:gd name="connsiteX173" fmla="*/ 4230999 w 5830355"/>
                  <a:gd name="connsiteY173" fmla="*/ 2258022 h 2821239"/>
                  <a:gd name="connsiteX174" fmla="*/ 4250878 w 5830355"/>
                  <a:gd name="connsiteY174" fmla="*/ 2198387 h 2821239"/>
                  <a:gd name="connsiteX175" fmla="*/ 4297260 w 5830355"/>
                  <a:gd name="connsiteY175" fmla="*/ 2165257 h 2821239"/>
                  <a:gd name="connsiteX176" fmla="*/ 4330391 w 5830355"/>
                  <a:gd name="connsiteY176" fmla="*/ 2125500 h 2821239"/>
                  <a:gd name="connsiteX177" fmla="*/ 4323765 w 5830355"/>
                  <a:gd name="connsiteY177" fmla="*/ 2098996 h 2821239"/>
                  <a:gd name="connsiteX178" fmla="*/ 4343643 w 5830355"/>
                  <a:gd name="connsiteY178" fmla="*/ 1959848 h 2821239"/>
                  <a:gd name="connsiteX179" fmla="*/ 4337017 w 5830355"/>
                  <a:gd name="connsiteY179" fmla="*/ 1867083 h 2821239"/>
                  <a:gd name="connsiteX180" fmla="*/ 4363521 w 5830355"/>
                  <a:gd name="connsiteY180" fmla="*/ 1800822 h 2821239"/>
                  <a:gd name="connsiteX181" fmla="*/ 4529173 w 5830355"/>
                  <a:gd name="connsiteY181" fmla="*/ 1741187 h 2821239"/>
                  <a:gd name="connsiteX182" fmla="*/ 4628565 w 5830355"/>
                  <a:gd name="connsiteY182" fmla="*/ 1754439 h 2821239"/>
                  <a:gd name="connsiteX183" fmla="*/ 4727956 w 5830355"/>
                  <a:gd name="connsiteY183" fmla="*/ 1840578 h 2821239"/>
                  <a:gd name="connsiteX184" fmla="*/ 4721330 w 5830355"/>
                  <a:gd name="connsiteY184" fmla="*/ 1906839 h 2821239"/>
                  <a:gd name="connsiteX185" fmla="*/ 4787591 w 5830355"/>
                  <a:gd name="connsiteY185" fmla="*/ 1926717 h 2821239"/>
                  <a:gd name="connsiteX186" fmla="*/ 4820721 w 5830355"/>
                  <a:gd name="connsiteY186" fmla="*/ 1933344 h 2821239"/>
                  <a:gd name="connsiteX187" fmla="*/ 4747834 w 5830355"/>
                  <a:gd name="connsiteY187" fmla="*/ 2052613 h 2821239"/>
                  <a:gd name="connsiteX188" fmla="*/ 4807469 w 5830355"/>
                  <a:gd name="connsiteY188" fmla="*/ 2072491 h 2821239"/>
                  <a:gd name="connsiteX189" fmla="*/ 4880356 w 5830355"/>
                  <a:gd name="connsiteY189" fmla="*/ 2105622 h 2821239"/>
                  <a:gd name="connsiteX190" fmla="*/ 4939991 w 5830355"/>
                  <a:gd name="connsiteY190" fmla="*/ 2158630 h 2821239"/>
                  <a:gd name="connsiteX191" fmla="*/ 4966495 w 5830355"/>
                  <a:gd name="connsiteY191" fmla="*/ 2244770 h 2821239"/>
                  <a:gd name="connsiteX192" fmla="*/ 4979747 w 5830355"/>
                  <a:gd name="connsiteY192" fmla="*/ 2311030 h 2821239"/>
                  <a:gd name="connsiteX193" fmla="*/ 4999625 w 5830355"/>
                  <a:gd name="connsiteY193" fmla="*/ 2330909 h 2821239"/>
                  <a:gd name="connsiteX194" fmla="*/ 5052634 w 5830355"/>
                  <a:gd name="connsiteY194" fmla="*/ 2330909 h 2821239"/>
                  <a:gd name="connsiteX195" fmla="*/ 5026130 w 5830355"/>
                  <a:gd name="connsiteY195" fmla="*/ 2430300 h 2821239"/>
                  <a:gd name="connsiteX196" fmla="*/ 5012878 w 5830355"/>
                  <a:gd name="connsiteY196" fmla="*/ 2463430 h 2821239"/>
                  <a:gd name="connsiteX197" fmla="*/ 5006251 w 5830355"/>
                  <a:gd name="connsiteY197" fmla="*/ 2523065 h 2821239"/>
                  <a:gd name="connsiteX198" fmla="*/ 5052634 w 5830355"/>
                  <a:gd name="connsiteY198" fmla="*/ 2542944 h 2821239"/>
                  <a:gd name="connsiteX199" fmla="*/ 5118895 w 5830355"/>
                  <a:gd name="connsiteY199" fmla="*/ 2509813 h 2821239"/>
                  <a:gd name="connsiteX200" fmla="*/ 5211660 w 5830355"/>
                  <a:gd name="connsiteY200" fmla="*/ 2483309 h 2821239"/>
                  <a:gd name="connsiteX201" fmla="*/ 5271295 w 5830355"/>
                  <a:gd name="connsiteY201" fmla="*/ 2470057 h 2821239"/>
                  <a:gd name="connsiteX202" fmla="*/ 5324304 w 5830355"/>
                  <a:gd name="connsiteY202" fmla="*/ 2403796 h 2821239"/>
                  <a:gd name="connsiteX203" fmla="*/ 5344182 w 5830355"/>
                  <a:gd name="connsiteY203" fmla="*/ 2324283 h 2821239"/>
                  <a:gd name="connsiteX204" fmla="*/ 5417069 w 5830355"/>
                  <a:gd name="connsiteY204" fmla="*/ 2284526 h 2821239"/>
                  <a:gd name="connsiteX205" fmla="*/ 5509834 w 5830355"/>
                  <a:gd name="connsiteY205" fmla="*/ 2277900 h 2821239"/>
                  <a:gd name="connsiteX206" fmla="*/ 5569469 w 5830355"/>
                  <a:gd name="connsiteY206" fmla="*/ 2291152 h 2821239"/>
                  <a:gd name="connsiteX207" fmla="*/ 5602599 w 5830355"/>
                  <a:gd name="connsiteY207" fmla="*/ 2357413 h 2821239"/>
                  <a:gd name="connsiteX208" fmla="*/ 5582721 w 5830355"/>
                  <a:gd name="connsiteY208" fmla="*/ 2476683 h 2821239"/>
                  <a:gd name="connsiteX209" fmla="*/ 5602599 w 5830355"/>
                  <a:gd name="connsiteY209" fmla="*/ 2509813 h 2821239"/>
                  <a:gd name="connsiteX210" fmla="*/ 5688738 w 5830355"/>
                  <a:gd name="connsiteY210" fmla="*/ 2476683 h 2821239"/>
                  <a:gd name="connsiteX211" fmla="*/ 5781504 w 5830355"/>
                  <a:gd name="connsiteY211" fmla="*/ 2443552 h 2821239"/>
                  <a:gd name="connsiteX212" fmla="*/ 5794756 w 5830355"/>
                  <a:gd name="connsiteY212" fmla="*/ 2503187 h 2821239"/>
                  <a:gd name="connsiteX213" fmla="*/ 5827886 w 5830355"/>
                  <a:gd name="connsiteY213" fmla="*/ 2489935 h 2821239"/>
                  <a:gd name="connsiteX214" fmla="*/ 5821260 w 5830355"/>
                  <a:gd name="connsiteY214" fmla="*/ 2549570 h 2821239"/>
                  <a:gd name="connsiteX215" fmla="*/ 5768251 w 5830355"/>
                  <a:gd name="connsiteY215" fmla="*/ 2642335 h 2821239"/>
                  <a:gd name="connsiteX216" fmla="*/ 5708617 w 5830355"/>
                  <a:gd name="connsiteY216" fmla="*/ 2695344 h 2821239"/>
                  <a:gd name="connsiteX217" fmla="*/ 5635730 w 5830355"/>
                  <a:gd name="connsiteY217" fmla="*/ 2695344 h 2821239"/>
                  <a:gd name="connsiteX218" fmla="*/ 5562843 w 5830355"/>
                  <a:gd name="connsiteY218" fmla="*/ 2774857 h 2821239"/>
                  <a:gd name="connsiteX219" fmla="*/ 5549591 w 5830355"/>
                  <a:gd name="connsiteY219" fmla="*/ 2821239 h 2821239"/>
                  <a:gd name="connsiteX0" fmla="*/ 9286 w 5839260"/>
                  <a:gd name="connsiteY0" fmla="*/ 1736677 h 2822941"/>
                  <a:gd name="connsiteX1" fmla="*/ 9010 w 5839260"/>
                  <a:gd name="connsiteY1" fmla="*/ 2575 h 2822941"/>
                  <a:gd name="connsiteX2" fmla="*/ 97910 w 5839260"/>
                  <a:gd name="connsiteY2" fmla="*/ 5198 h 2822941"/>
                  <a:gd name="connsiteX3" fmla="*/ 131730 w 5839260"/>
                  <a:gd name="connsiteY3" fmla="*/ 13480 h 2822941"/>
                  <a:gd name="connsiteX4" fmla="*/ 191365 w 5839260"/>
                  <a:gd name="connsiteY4" fmla="*/ 13480 h 2822941"/>
                  <a:gd name="connsiteX5" fmla="*/ 211243 w 5839260"/>
                  <a:gd name="connsiteY5" fmla="*/ 99619 h 2822941"/>
                  <a:gd name="connsiteX6" fmla="*/ 164861 w 5839260"/>
                  <a:gd name="connsiteY6" fmla="*/ 218889 h 2822941"/>
                  <a:gd name="connsiteX7" fmla="*/ 171487 w 5839260"/>
                  <a:gd name="connsiteY7" fmla="*/ 331532 h 2822941"/>
                  <a:gd name="connsiteX8" fmla="*/ 184739 w 5839260"/>
                  <a:gd name="connsiteY8" fmla="*/ 437550 h 2822941"/>
                  <a:gd name="connsiteX9" fmla="*/ 244374 w 5839260"/>
                  <a:gd name="connsiteY9" fmla="*/ 404419 h 2822941"/>
                  <a:gd name="connsiteX10" fmla="*/ 244374 w 5839260"/>
                  <a:gd name="connsiteY10" fmla="*/ 358037 h 2822941"/>
                  <a:gd name="connsiteX11" fmla="*/ 323887 w 5839260"/>
                  <a:gd name="connsiteY11" fmla="*/ 358037 h 2822941"/>
                  <a:gd name="connsiteX12" fmla="*/ 429904 w 5839260"/>
                  <a:gd name="connsiteY12" fmla="*/ 391167 h 2822941"/>
                  <a:gd name="connsiteX13" fmla="*/ 482913 w 5839260"/>
                  <a:gd name="connsiteY13" fmla="*/ 371289 h 2822941"/>
                  <a:gd name="connsiteX14" fmla="*/ 522670 w 5839260"/>
                  <a:gd name="connsiteY14" fmla="*/ 351411 h 2822941"/>
                  <a:gd name="connsiteX15" fmla="*/ 542548 w 5839260"/>
                  <a:gd name="connsiteY15" fmla="*/ 305028 h 2822941"/>
                  <a:gd name="connsiteX16" fmla="*/ 588930 w 5839260"/>
                  <a:gd name="connsiteY16" fmla="*/ 238767 h 2822941"/>
                  <a:gd name="connsiteX17" fmla="*/ 622061 w 5839260"/>
                  <a:gd name="connsiteY17" fmla="*/ 192385 h 2822941"/>
                  <a:gd name="connsiteX18" fmla="*/ 655191 w 5839260"/>
                  <a:gd name="connsiteY18" fmla="*/ 159254 h 2822941"/>
                  <a:gd name="connsiteX19" fmla="*/ 754583 w 5839260"/>
                  <a:gd name="connsiteY19" fmla="*/ 146002 h 2822941"/>
                  <a:gd name="connsiteX20" fmla="*/ 860600 w 5839260"/>
                  <a:gd name="connsiteY20" fmla="*/ 159254 h 2822941"/>
                  <a:gd name="connsiteX21" fmla="*/ 933487 w 5839260"/>
                  <a:gd name="connsiteY21" fmla="*/ 165880 h 2822941"/>
                  <a:gd name="connsiteX22" fmla="*/ 986496 w 5839260"/>
                  <a:gd name="connsiteY22" fmla="*/ 185759 h 2822941"/>
                  <a:gd name="connsiteX23" fmla="*/ 1019626 w 5839260"/>
                  <a:gd name="connsiteY23" fmla="*/ 232141 h 2822941"/>
                  <a:gd name="connsiteX24" fmla="*/ 1039504 w 5839260"/>
                  <a:gd name="connsiteY24" fmla="*/ 265272 h 2822941"/>
                  <a:gd name="connsiteX25" fmla="*/ 1059383 w 5839260"/>
                  <a:gd name="connsiteY25" fmla="*/ 311654 h 2822941"/>
                  <a:gd name="connsiteX26" fmla="*/ 1072635 w 5839260"/>
                  <a:gd name="connsiteY26" fmla="*/ 364663 h 2822941"/>
                  <a:gd name="connsiteX27" fmla="*/ 1085887 w 5839260"/>
                  <a:gd name="connsiteY27" fmla="*/ 391167 h 2822941"/>
                  <a:gd name="connsiteX28" fmla="*/ 1105765 w 5839260"/>
                  <a:gd name="connsiteY28" fmla="*/ 404419 h 2822941"/>
                  <a:gd name="connsiteX29" fmla="*/ 1145522 w 5839260"/>
                  <a:gd name="connsiteY29" fmla="*/ 377915 h 2822941"/>
                  <a:gd name="connsiteX30" fmla="*/ 1178652 w 5839260"/>
                  <a:gd name="connsiteY30" fmla="*/ 377915 h 2822941"/>
                  <a:gd name="connsiteX31" fmla="*/ 1191904 w 5839260"/>
                  <a:gd name="connsiteY31" fmla="*/ 417672 h 2822941"/>
                  <a:gd name="connsiteX32" fmla="*/ 1198530 w 5839260"/>
                  <a:gd name="connsiteY32" fmla="*/ 324906 h 2822941"/>
                  <a:gd name="connsiteX33" fmla="*/ 1205156 w 5839260"/>
                  <a:gd name="connsiteY33" fmla="*/ 278524 h 2822941"/>
                  <a:gd name="connsiteX34" fmla="*/ 1284670 w 5839260"/>
                  <a:gd name="connsiteY34" fmla="*/ 265272 h 2822941"/>
                  <a:gd name="connsiteX35" fmla="*/ 1350930 w 5839260"/>
                  <a:gd name="connsiteY35" fmla="*/ 258646 h 2822941"/>
                  <a:gd name="connsiteX36" fmla="*/ 1390687 w 5839260"/>
                  <a:gd name="connsiteY36" fmla="*/ 238767 h 2822941"/>
                  <a:gd name="connsiteX37" fmla="*/ 1417191 w 5839260"/>
                  <a:gd name="connsiteY37" fmla="*/ 179132 h 2822941"/>
                  <a:gd name="connsiteX38" fmla="*/ 1430443 w 5839260"/>
                  <a:gd name="connsiteY38" fmla="*/ 132750 h 2822941"/>
                  <a:gd name="connsiteX39" fmla="*/ 1456948 w 5839260"/>
                  <a:gd name="connsiteY39" fmla="*/ 112872 h 2822941"/>
                  <a:gd name="connsiteX40" fmla="*/ 1509956 w 5839260"/>
                  <a:gd name="connsiteY40" fmla="*/ 159254 h 2822941"/>
                  <a:gd name="connsiteX41" fmla="*/ 1576217 w 5839260"/>
                  <a:gd name="connsiteY41" fmla="*/ 132750 h 2822941"/>
                  <a:gd name="connsiteX42" fmla="*/ 1615974 w 5839260"/>
                  <a:gd name="connsiteY42" fmla="*/ 146002 h 2822941"/>
                  <a:gd name="connsiteX43" fmla="*/ 1649104 w 5839260"/>
                  <a:gd name="connsiteY43" fmla="*/ 218889 h 2822941"/>
                  <a:gd name="connsiteX44" fmla="*/ 1695487 w 5839260"/>
                  <a:gd name="connsiteY44" fmla="*/ 199011 h 2822941"/>
                  <a:gd name="connsiteX45" fmla="*/ 1688861 w 5839260"/>
                  <a:gd name="connsiteY45" fmla="*/ 305028 h 2822941"/>
                  <a:gd name="connsiteX46" fmla="*/ 1668983 w 5839260"/>
                  <a:gd name="connsiteY46" fmla="*/ 358037 h 2822941"/>
                  <a:gd name="connsiteX47" fmla="*/ 1702113 w 5839260"/>
                  <a:gd name="connsiteY47" fmla="*/ 371289 h 2822941"/>
                  <a:gd name="connsiteX48" fmla="*/ 1721991 w 5839260"/>
                  <a:gd name="connsiteY48" fmla="*/ 397793 h 2822941"/>
                  <a:gd name="connsiteX49" fmla="*/ 1715365 w 5839260"/>
                  <a:gd name="connsiteY49" fmla="*/ 530315 h 2822941"/>
                  <a:gd name="connsiteX50" fmla="*/ 1675609 w 5839260"/>
                  <a:gd name="connsiteY50" fmla="*/ 629706 h 2822941"/>
                  <a:gd name="connsiteX51" fmla="*/ 1662356 w 5839260"/>
                  <a:gd name="connsiteY51" fmla="*/ 702593 h 2822941"/>
                  <a:gd name="connsiteX52" fmla="*/ 1642478 w 5839260"/>
                  <a:gd name="connsiteY52" fmla="*/ 748976 h 2822941"/>
                  <a:gd name="connsiteX53" fmla="*/ 1629226 w 5839260"/>
                  <a:gd name="connsiteY53" fmla="*/ 808611 h 2822941"/>
                  <a:gd name="connsiteX54" fmla="*/ 1543087 w 5839260"/>
                  <a:gd name="connsiteY54" fmla="*/ 841741 h 2822941"/>
                  <a:gd name="connsiteX55" fmla="*/ 1430443 w 5839260"/>
                  <a:gd name="connsiteY55" fmla="*/ 828489 h 2822941"/>
                  <a:gd name="connsiteX56" fmla="*/ 1423817 w 5839260"/>
                  <a:gd name="connsiteY56" fmla="*/ 908002 h 2822941"/>
                  <a:gd name="connsiteX57" fmla="*/ 1423817 w 5839260"/>
                  <a:gd name="connsiteY57" fmla="*/ 1014019 h 2822941"/>
                  <a:gd name="connsiteX58" fmla="*/ 1417191 w 5839260"/>
                  <a:gd name="connsiteY58" fmla="*/ 1067028 h 2822941"/>
                  <a:gd name="connsiteX59" fmla="*/ 1403939 w 5839260"/>
                  <a:gd name="connsiteY59" fmla="*/ 1126663 h 2822941"/>
                  <a:gd name="connsiteX60" fmla="*/ 1417191 w 5839260"/>
                  <a:gd name="connsiteY60" fmla="*/ 1219428 h 2822941"/>
                  <a:gd name="connsiteX61" fmla="*/ 1423817 w 5839260"/>
                  <a:gd name="connsiteY61" fmla="*/ 1265811 h 2822941"/>
                  <a:gd name="connsiteX62" fmla="*/ 1549713 w 5839260"/>
                  <a:gd name="connsiteY62" fmla="*/ 1199550 h 2822941"/>
                  <a:gd name="connsiteX63" fmla="*/ 1562965 w 5839260"/>
                  <a:gd name="connsiteY63" fmla="*/ 1279063 h 2822941"/>
                  <a:gd name="connsiteX64" fmla="*/ 1615974 w 5839260"/>
                  <a:gd name="connsiteY64" fmla="*/ 1272437 h 2822941"/>
                  <a:gd name="connsiteX65" fmla="*/ 1629226 w 5839260"/>
                  <a:gd name="connsiteY65" fmla="*/ 1159793 h 2822941"/>
                  <a:gd name="connsiteX66" fmla="*/ 1702113 w 5839260"/>
                  <a:gd name="connsiteY66" fmla="*/ 1153167 h 2822941"/>
                  <a:gd name="connsiteX67" fmla="*/ 1682235 w 5839260"/>
                  <a:gd name="connsiteY67" fmla="*/ 1259185 h 2822941"/>
                  <a:gd name="connsiteX68" fmla="*/ 1741870 w 5839260"/>
                  <a:gd name="connsiteY68" fmla="*/ 1272437 h 2822941"/>
                  <a:gd name="connsiteX69" fmla="*/ 1755122 w 5839260"/>
                  <a:gd name="connsiteY69" fmla="*/ 1192924 h 2822941"/>
                  <a:gd name="connsiteX70" fmla="*/ 1728617 w 5839260"/>
                  <a:gd name="connsiteY70" fmla="*/ 1100159 h 2822941"/>
                  <a:gd name="connsiteX71" fmla="*/ 1748496 w 5839260"/>
                  <a:gd name="connsiteY71" fmla="*/ 1067028 h 2822941"/>
                  <a:gd name="connsiteX72" fmla="*/ 1821383 w 5839260"/>
                  <a:gd name="connsiteY72" fmla="*/ 1100159 h 2822941"/>
                  <a:gd name="connsiteX73" fmla="*/ 1907522 w 5839260"/>
                  <a:gd name="connsiteY73" fmla="*/ 1126663 h 2822941"/>
                  <a:gd name="connsiteX74" fmla="*/ 1987035 w 5839260"/>
                  <a:gd name="connsiteY74" fmla="*/ 1146541 h 2822941"/>
                  <a:gd name="connsiteX75" fmla="*/ 2040043 w 5839260"/>
                  <a:gd name="connsiteY75" fmla="*/ 1133289 h 2822941"/>
                  <a:gd name="connsiteX76" fmla="*/ 2059922 w 5839260"/>
                  <a:gd name="connsiteY76" fmla="*/ 1060402 h 2822941"/>
                  <a:gd name="connsiteX77" fmla="*/ 2066548 w 5839260"/>
                  <a:gd name="connsiteY77" fmla="*/ 1007393 h 2822941"/>
                  <a:gd name="connsiteX78" fmla="*/ 2106304 w 5839260"/>
                  <a:gd name="connsiteY78" fmla="*/ 967637 h 2822941"/>
                  <a:gd name="connsiteX79" fmla="*/ 2165939 w 5839260"/>
                  <a:gd name="connsiteY79" fmla="*/ 954385 h 2822941"/>
                  <a:gd name="connsiteX80" fmla="*/ 2218948 w 5839260"/>
                  <a:gd name="connsiteY80" fmla="*/ 954385 h 2822941"/>
                  <a:gd name="connsiteX81" fmla="*/ 2232200 w 5839260"/>
                  <a:gd name="connsiteY81" fmla="*/ 1014019 h 2822941"/>
                  <a:gd name="connsiteX82" fmla="*/ 2218948 w 5839260"/>
                  <a:gd name="connsiteY82" fmla="*/ 1040524 h 2822941"/>
                  <a:gd name="connsiteX83" fmla="*/ 2285209 w 5839260"/>
                  <a:gd name="connsiteY83" fmla="*/ 1033898 h 2822941"/>
                  <a:gd name="connsiteX84" fmla="*/ 2298461 w 5839260"/>
                  <a:gd name="connsiteY84" fmla="*/ 994141 h 2822941"/>
                  <a:gd name="connsiteX85" fmla="*/ 2298461 w 5839260"/>
                  <a:gd name="connsiteY85" fmla="*/ 967637 h 2822941"/>
                  <a:gd name="connsiteX86" fmla="*/ 2344843 w 5839260"/>
                  <a:gd name="connsiteY86" fmla="*/ 974263 h 2822941"/>
                  <a:gd name="connsiteX87" fmla="*/ 2430983 w 5839260"/>
                  <a:gd name="connsiteY87" fmla="*/ 987515 h 2822941"/>
                  <a:gd name="connsiteX88" fmla="*/ 2483991 w 5839260"/>
                  <a:gd name="connsiteY88" fmla="*/ 980889 h 2822941"/>
                  <a:gd name="connsiteX89" fmla="*/ 2517122 w 5839260"/>
                  <a:gd name="connsiteY89" fmla="*/ 954385 h 2822941"/>
                  <a:gd name="connsiteX90" fmla="*/ 2517122 w 5839260"/>
                  <a:gd name="connsiteY90" fmla="*/ 901376 h 2822941"/>
                  <a:gd name="connsiteX91" fmla="*/ 2503870 w 5839260"/>
                  <a:gd name="connsiteY91" fmla="*/ 854993 h 2822941"/>
                  <a:gd name="connsiteX92" fmla="*/ 2503870 w 5839260"/>
                  <a:gd name="connsiteY92" fmla="*/ 808611 h 2822941"/>
                  <a:gd name="connsiteX93" fmla="*/ 2497243 w 5839260"/>
                  <a:gd name="connsiteY93" fmla="*/ 775480 h 2822941"/>
                  <a:gd name="connsiteX94" fmla="*/ 2563504 w 5839260"/>
                  <a:gd name="connsiteY94" fmla="*/ 768854 h 2822941"/>
                  <a:gd name="connsiteX95" fmla="*/ 2596635 w 5839260"/>
                  <a:gd name="connsiteY95" fmla="*/ 735724 h 2822941"/>
                  <a:gd name="connsiteX96" fmla="*/ 2583383 w 5839260"/>
                  <a:gd name="connsiteY96" fmla="*/ 709219 h 2822941"/>
                  <a:gd name="connsiteX97" fmla="*/ 2682774 w 5839260"/>
                  <a:gd name="connsiteY97" fmla="*/ 729098 h 2822941"/>
                  <a:gd name="connsiteX98" fmla="*/ 2768913 w 5839260"/>
                  <a:gd name="connsiteY98" fmla="*/ 709219 h 2822941"/>
                  <a:gd name="connsiteX99" fmla="*/ 2815296 w 5839260"/>
                  <a:gd name="connsiteY99" fmla="*/ 782106 h 2822941"/>
                  <a:gd name="connsiteX100" fmla="*/ 2749035 w 5839260"/>
                  <a:gd name="connsiteY100" fmla="*/ 821863 h 2822941"/>
                  <a:gd name="connsiteX101" fmla="*/ 2669522 w 5839260"/>
                  <a:gd name="connsiteY101" fmla="*/ 841741 h 2822941"/>
                  <a:gd name="connsiteX102" fmla="*/ 2623139 w 5839260"/>
                  <a:gd name="connsiteY102" fmla="*/ 881498 h 2822941"/>
                  <a:gd name="connsiteX103" fmla="*/ 2603261 w 5839260"/>
                  <a:gd name="connsiteY103" fmla="*/ 954385 h 2822941"/>
                  <a:gd name="connsiteX104" fmla="*/ 2649643 w 5839260"/>
                  <a:gd name="connsiteY104" fmla="*/ 974263 h 2822941"/>
                  <a:gd name="connsiteX105" fmla="*/ 2722530 w 5839260"/>
                  <a:gd name="connsiteY105" fmla="*/ 961011 h 2822941"/>
                  <a:gd name="connsiteX106" fmla="*/ 2755661 w 5839260"/>
                  <a:gd name="connsiteY106" fmla="*/ 994141 h 2822941"/>
                  <a:gd name="connsiteX107" fmla="*/ 2768913 w 5839260"/>
                  <a:gd name="connsiteY107" fmla="*/ 1067028 h 2822941"/>
                  <a:gd name="connsiteX108" fmla="*/ 2768913 w 5839260"/>
                  <a:gd name="connsiteY108" fmla="*/ 1139915 h 2822941"/>
                  <a:gd name="connsiteX109" fmla="*/ 2749035 w 5839260"/>
                  <a:gd name="connsiteY109" fmla="*/ 1199550 h 2822941"/>
                  <a:gd name="connsiteX110" fmla="*/ 2729156 w 5839260"/>
                  <a:gd name="connsiteY110" fmla="*/ 1239306 h 2822941"/>
                  <a:gd name="connsiteX111" fmla="*/ 2735783 w 5839260"/>
                  <a:gd name="connsiteY111" fmla="*/ 1272437 h 2822941"/>
                  <a:gd name="connsiteX112" fmla="*/ 2682774 w 5839260"/>
                  <a:gd name="connsiteY112" fmla="*/ 1279063 h 2822941"/>
                  <a:gd name="connsiteX113" fmla="*/ 2609887 w 5839260"/>
                  <a:gd name="connsiteY113" fmla="*/ 1312193 h 2822941"/>
                  <a:gd name="connsiteX114" fmla="*/ 2603261 w 5839260"/>
                  <a:gd name="connsiteY114" fmla="*/ 1371828 h 2822941"/>
                  <a:gd name="connsiteX115" fmla="*/ 2623139 w 5839260"/>
                  <a:gd name="connsiteY115" fmla="*/ 1411585 h 2822941"/>
                  <a:gd name="connsiteX116" fmla="*/ 2662896 w 5839260"/>
                  <a:gd name="connsiteY116" fmla="*/ 1477846 h 2822941"/>
                  <a:gd name="connsiteX117" fmla="*/ 2676148 w 5839260"/>
                  <a:gd name="connsiteY117" fmla="*/ 1484472 h 2822941"/>
                  <a:gd name="connsiteX118" fmla="*/ 2802043 w 5839260"/>
                  <a:gd name="connsiteY118" fmla="*/ 1464593 h 2822941"/>
                  <a:gd name="connsiteX119" fmla="*/ 2696026 w 5839260"/>
                  <a:gd name="connsiteY119" fmla="*/ 1524228 h 2822941"/>
                  <a:gd name="connsiteX120" fmla="*/ 2576756 w 5839260"/>
                  <a:gd name="connsiteY120" fmla="*/ 1577237 h 2822941"/>
                  <a:gd name="connsiteX121" fmla="*/ 2497243 w 5839260"/>
                  <a:gd name="connsiteY121" fmla="*/ 1623619 h 2822941"/>
                  <a:gd name="connsiteX122" fmla="*/ 2444235 w 5839260"/>
                  <a:gd name="connsiteY122" fmla="*/ 1670002 h 2822941"/>
                  <a:gd name="connsiteX123" fmla="*/ 2377974 w 5839260"/>
                  <a:gd name="connsiteY123" fmla="*/ 1756141 h 2822941"/>
                  <a:gd name="connsiteX124" fmla="*/ 2344843 w 5839260"/>
                  <a:gd name="connsiteY124" fmla="*/ 1829028 h 2822941"/>
                  <a:gd name="connsiteX125" fmla="*/ 2490617 w 5839260"/>
                  <a:gd name="connsiteY125" fmla="*/ 1822402 h 2822941"/>
                  <a:gd name="connsiteX126" fmla="*/ 2616513 w 5839260"/>
                  <a:gd name="connsiteY126" fmla="*/ 1776019 h 2822941"/>
                  <a:gd name="connsiteX127" fmla="*/ 2616513 w 5839260"/>
                  <a:gd name="connsiteY127" fmla="*/ 1703132 h 2822941"/>
                  <a:gd name="connsiteX128" fmla="*/ 2715904 w 5839260"/>
                  <a:gd name="connsiteY128" fmla="*/ 1676628 h 2822941"/>
                  <a:gd name="connsiteX129" fmla="*/ 2855052 w 5839260"/>
                  <a:gd name="connsiteY129" fmla="*/ 1643498 h 2822941"/>
                  <a:gd name="connsiteX130" fmla="*/ 2954443 w 5839260"/>
                  <a:gd name="connsiteY130" fmla="*/ 1630246 h 2822941"/>
                  <a:gd name="connsiteX131" fmla="*/ 3007452 w 5839260"/>
                  <a:gd name="connsiteY131" fmla="*/ 1650124 h 2822941"/>
                  <a:gd name="connsiteX132" fmla="*/ 3007452 w 5839260"/>
                  <a:gd name="connsiteY132" fmla="*/ 1696506 h 2822941"/>
                  <a:gd name="connsiteX133" fmla="*/ 2874930 w 5839260"/>
                  <a:gd name="connsiteY133" fmla="*/ 1729637 h 2822941"/>
                  <a:gd name="connsiteX134" fmla="*/ 2742409 w 5839260"/>
                  <a:gd name="connsiteY134" fmla="*/ 1749515 h 2822941"/>
                  <a:gd name="connsiteX135" fmla="*/ 2755661 w 5839260"/>
                  <a:gd name="connsiteY135" fmla="*/ 1795898 h 2822941"/>
                  <a:gd name="connsiteX136" fmla="*/ 2782165 w 5839260"/>
                  <a:gd name="connsiteY136" fmla="*/ 1835654 h 2822941"/>
                  <a:gd name="connsiteX137" fmla="*/ 2788791 w 5839260"/>
                  <a:gd name="connsiteY137" fmla="*/ 1901915 h 2822941"/>
                  <a:gd name="connsiteX138" fmla="*/ 2788791 w 5839260"/>
                  <a:gd name="connsiteY138" fmla="*/ 1968176 h 2822941"/>
                  <a:gd name="connsiteX139" fmla="*/ 2802043 w 5839260"/>
                  <a:gd name="connsiteY139" fmla="*/ 1988054 h 2822941"/>
                  <a:gd name="connsiteX140" fmla="*/ 2874930 w 5839260"/>
                  <a:gd name="connsiteY140" fmla="*/ 1988054 h 2822941"/>
                  <a:gd name="connsiteX141" fmla="*/ 2941191 w 5839260"/>
                  <a:gd name="connsiteY141" fmla="*/ 2014559 h 2822941"/>
                  <a:gd name="connsiteX142" fmla="*/ 2954443 w 5839260"/>
                  <a:gd name="connsiteY142" fmla="*/ 2060941 h 2822941"/>
                  <a:gd name="connsiteX143" fmla="*/ 2894809 w 5839260"/>
                  <a:gd name="connsiteY143" fmla="*/ 2153706 h 2822941"/>
                  <a:gd name="connsiteX144" fmla="*/ 2762287 w 5839260"/>
                  <a:gd name="connsiteY144" fmla="*/ 2206715 h 2822941"/>
                  <a:gd name="connsiteX145" fmla="*/ 2715904 w 5839260"/>
                  <a:gd name="connsiteY145" fmla="*/ 2246472 h 2822941"/>
                  <a:gd name="connsiteX146" fmla="*/ 2722530 w 5839260"/>
                  <a:gd name="connsiteY146" fmla="*/ 2286228 h 2822941"/>
                  <a:gd name="connsiteX147" fmla="*/ 2775539 w 5839260"/>
                  <a:gd name="connsiteY147" fmla="*/ 2312732 h 2822941"/>
                  <a:gd name="connsiteX148" fmla="*/ 2914687 w 5839260"/>
                  <a:gd name="connsiteY148" fmla="*/ 2332611 h 2822941"/>
                  <a:gd name="connsiteX149" fmla="*/ 3020704 w 5839260"/>
                  <a:gd name="connsiteY149" fmla="*/ 2332611 h 2822941"/>
                  <a:gd name="connsiteX150" fmla="*/ 3060461 w 5839260"/>
                  <a:gd name="connsiteY150" fmla="*/ 2319359 h 2822941"/>
                  <a:gd name="connsiteX151" fmla="*/ 3093591 w 5839260"/>
                  <a:gd name="connsiteY151" fmla="*/ 2253098 h 2822941"/>
                  <a:gd name="connsiteX152" fmla="*/ 3120096 w 5839260"/>
                  <a:gd name="connsiteY152" fmla="*/ 2213341 h 2822941"/>
                  <a:gd name="connsiteX153" fmla="*/ 3146600 w 5839260"/>
                  <a:gd name="connsiteY153" fmla="*/ 2166959 h 2822941"/>
                  <a:gd name="connsiteX154" fmla="*/ 3192983 w 5839260"/>
                  <a:gd name="connsiteY154" fmla="*/ 2147080 h 2822941"/>
                  <a:gd name="connsiteX155" fmla="*/ 3285748 w 5839260"/>
                  <a:gd name="connsiteY155" fmla="*/ 2147080 h 2822941"/>
                  <a:gd name="connsiteX156" fmla="*/ 3371887 w 5839260"/>
                  <a:gd name="connsiteY156" fmla="*/ 2153706 h 2822941"/>
                  <a:gd name="connsiteX157" fmla="*/ 3398391 w 5839260"/>
                  <a:gd name="connsiteY157" fmla="*/ 2140454 h 2822941"/>
                  <a:gd name="connsiteX158" fmla="*/ 3385139 w 5839260"/>
                  <a:gd name="connsiteY158" fmla="*/ 2074193 h 2822941"/>
                  <a:gd name="connsiteX159" fmla="*/ 3477904 w 5839260"/>
                  <a:gd name="connsiteY159" fmla="*/ 2107324 h 2822941"/>
                  <a:gd name="connsiteX160" fmla="*/ 3471278 w 5839260"/>
                  <a:gd name="connsiteY160" fmla="*/ 2173585 h 2822941"/>
                  <a:gd name="connsiteX161" fmla="*/ 3471278 w 5839260"/>
                  <a:gd name="connsiteY161" fmla="*/ 2266350 h 2822941"/>
                  <a:gd name="connsiteX162" fmla="*/ 3497783 w 5839260"/>
                  <a:gd name="connsiteY162" fmla="*/ 2312732 h 2822941"/>
                  <a:gd name="connsiteX163" fmla="*/ 3544165 w 5839260"/>
                  <a:gd name="connsiteY163" fmla="*/ 2292854 h 2822941"/>
                  <a:gd name="connsiteX164" fmla="*/ 3524287 w 5839260"/>
                  <a:gd name="connsiteY164" fmla="*/ 2352489 h 2822941"/>
                  <a:gd name="connsiteX165" fmla="*/ 3617052 w 5839260"/>
                  <a:gd name="connsiteY165" fmla="*/ 2312732 h 2822941"/>
                  <a:gd name="connsiteX166" fmla="*/ 3650183 w 5839260"/>
                  <a:gd name="connsiteY166" fmla="*/ 2279602 h 2822941"/>
                  <a:gd name="connsiteX167" fmla="*/ 3636930 w 5839260"/>
                  <a:gd name="connsiteY167" fmla="*/ 2233219 h 2822941"/>
                  <a:gd name="connsiteX168" fmla="*/ 3723070 w 5839260"/>
                  <a:gd name="connsiteY168" fmla="*/ 2253098 h 2822941"/>
                  <a:gd name="connsiteX169" fmla="*/ 3842339 w 5839260"/>
                  <a:gd name="connsiteY169" fmla="*/ 2259724 h 2822941"/>
                  <a:gd name="connsiteX170" fmla="*/ 4041122 w 5839260"/>
                  <a:gd name="connsiteY170" fmla="*/ 2279602 h 2822941"/>
                  <a:gd name="connsiteX171" fmla="*/ 4067626 w 5839260"/>
                  <a:gd name="connsiteY171" fmla="*/ 2253098 h 2822941"/>
                  <a:gd name="connsiteX172" fmla="*/ 4133887 w 5839260"/>
                  <a:gd name="connsiteY172" fmla="*/ 2246472 h 2822941"/>
                  <a:gd name="connsiteX173" fmla="*/ 4239904 w 5839260"/>
                  <a:gd name="connsiteY173" fmla="*/ 2259724 h 2822941"/>
                  <a:gd name="connsiteX174" fmla="*/ 4259783 w 5839260"/>
                  <a:gd name="connsiteY174" fmla="*/ 2200089 h 2822941"/>
                  <a:gd name="connsiteX175" fmla="*/ 4306165 w 5839260"/>
                  <a:gd name="connsiteY175" fmla="*/ 2166959 h 2822941"/>
                  <a:gd name="connsiteX176" fmla="*/ 4339296 w 5839260"/>
                  <a:gd name="connsiteY176" fmla="*/ 2127202 h 2822941"/>
                  <a:gd name="connsiteX177" fmla="*/ 4332670 w 5839260"/>
                  <a:gd name="connsiteY177" fmla="*/ 2100698 h 2822941"/>
                  <a:gd name="connsiteX178" fmla="*/ 4352548 w 5839260"/>
                  <a:gd name="connsiteY178" fmla="*/ 1961550 h 2822941"/>
                  <a:gd name="connsiteX179" fmla="*/ 4345922 w 5839260"/>
                  <a:gd name="connsiteY179" fmla="*/ 1868785 h 2822941"/>
                  <a:gd name="connsiteX180" fmla="*/ 4372426 w 5839260"/>
                  <a:gd name="connsiteY180" fmla="*/ 1802524 h 2822941"/>
                  <a:gd name="connsiteX181" fmla="*/ 4538078 w 5839260"/>
                  <a:gd name="connsiteY181" fmla="*/ 1742889 h 2822941"/>
                  <a:gd name="connsiteX182" fmla="*/ 4637470 w 5839260"/>
                  <a:gd name="connsiteY182" fmla="*/ 1756141 h 2822941"/>
                  <a:gd name="connsiteX183" fmla="*/ 4736861 w 5839260"/>
                  <a:gd name="connsiteY183" fmla="*/ 1842280 h 2822941"/>
                  <a:gd name="connsiteX184" fmla="*/ 4730235 w 5839260"/>
                  <a:gd name="connsiteY184" fmla="*/ 1908541 h 2822941"/>
                  <a:gd name="connsiteX185" fmla="*/ 4796496 w 5839260"/>
                  <a:gd name="connsiteY185" fmla="*/ 1928419 h 2822941"/>
                  <a:gd name="connsiteX186" fmla="*/ 4829626 w 5839260"/>
                  <a:gd name="connsiteY186" fmla="*/ 1935046 h 2822941"/>
                  <a:gd name="connsiteX187" fmla="*/ 4756739 w 5839260"/>
                  <a:gd name="connsiteY187" fmla="*/ 2054315 h 2822941"/>
                  <a:gd name="connsiteX188" fmla="*/ 4816374 w 5839260"/>
                  <a:gd name="connsiteY188" fmla="*/ 2074193 h 2822941"/>
                  <a:gd name="connsiteX189" fmla="*/ 4889261 w 5839260"/>
                  <a:gd name="connsiteY189" fmla="*/ 2107324 h 2822941"/>
                  <a:gd name="connsiteX190" fmla="*/ 4948896 w 5839260"/>
                  <a:gd name="connsiteY190" fmla="*/ 2160332 h 2822941"/>
                  <a:gd name="connsiteX191" fmla="*/ 4975400 w 5839260"/>
                  <a:gd name="connsiteY191" fmla="*/ 2246472 h 2822941"/>
                  <a:gd name="connsiteX192" fmla="*/ 4988652 w 5839260"/>
                  <a:gd name="connsiteY192" fmla="*/ 2312732 h 2822941"/>
                  <a:gd name="connsiteX193" fmla="*/ 5008530 w 5839260"/>
                  <a:gd name="connsiteY193" fmla="*/ 2332611 h 2822941"/>
                  <a:gd name="connsiteX194" fmla="*/ 5061539 w 5839260"/>
                  <a:gd name="connsiteY194" fmla="*/ 2332611 h 2822941"/>
                  <a:gd name="connsiteX195" fmla="*/ 5035035 w 5839260"/>
                  <a:gd name="connsiteY195" fmla="*/ 2432002 h 2822941"/>
                  <a:gd name="connsiteX196" fmla="*/ 5021783 w 5839260"/>
                  <a:gd name="connsiteY196" fmla="*/ 2465132 h 2822941"/>
                  <a:gd name="connsiteX197" fmla="*/ 5015156 w 5839260"/>
                  <a:gd name="connsiteY197" fmla="*/ 2524767 h 2822941"/>
                  <a:gd name="connsiteX198" fmla="*/ 5061539 w 5839260"/>
                  <a:gd name="connsiteY198" fmla="*/ 2544646 h 2822941"/>
                  <a:gd name="connsiteX199" fmla="*/ 5127800 w 5839260"/>
                  <a:gd name="connsiteY199" fmla="*/ 2511515 h 2822941"/>
                  <a:gd name="connsiteX200" fmla="*/ 5220565 w 5839260"/>
                  <a:gd name="connsiteY200" fmla="*/ 2485011 h 2822941"/>
                  <a:gd name="connsiteX201" fmla="*/ 5280200 w 5839260"/>
                  <a:gd name="connsiteY201" fmla="*/ 2471759 h 2822941"/>
                  <a:gd name="connsiteX202" fmla="*/ 5333209 w 5839260"/>
                  <a:gd name="connsiteY202" fmla="*/ 2405498 h 2822941"/>
                  <a:gd name="connsiteX203" fmla="*/ 5353087 w 5839260"/>
                  <a:gd name="connsiteY203" fmla="*/ 2325985 h 2822941"/>
                  <a:gd name="connsiteX204" fmla="*/ 5425974 w 5839260"/>
                  <a:gd name="connsiteY204" fmla="*/ 2286228 h 2822941"/>
                  <a:gd name="connsiteX205" fmla="*/ 5518739 w 5839260"/>
                  <a:gd name="connsiteY205" fmla="*/ 2279602 h 2822941"/>
                  <a:gd name="connsiteX206" fmla="*/ 5578374 w 5839260"/>
                  <a:gd name="connsiteY206" fmla="*/ 2292854 h 2822941"/>
                  <a:gd name="connsiteX207" fmla="*/ 5611504 w 5839260"/>
                  <a:gd name="connsiteY207" fmla="*/ 2359115 h 2822941"/>
                  <a:gd name="connsiteX208" fmla="*/ 5591626 w 5839260"/>
                  <a:gd name="connsiteY208" fmla="*/ 2478385 h 2822941"/>
                  <a:gd name="connsiteX209" fmla="*/ 5611504 w 5839260"/>
                  <a:gd name="connsiteY209" fmla="*/ 2511515 h 2822941"/>
                  <a:gd name="connsiteX210" fmla="*/ 5697643 w 5839260"/>
                  <a:gd name="connsiteY210" fmla="*/ 2478385 h 2822941"/>
                  <a:gd name="connsiteX211" fmla="*/ 5790409 w 5839260"/>
                  <a:gd name="connsiteY211" fmla="*/ 2445254 h 2822941"/>
                  <a:gd name="connsiteX212" fmla="*/ 5803661 w 5839260"/>
                  <a:gd name="connsiteY212" fmla="*/ 2504889 h 2822941"/>
                  <a:gd name="connsiteX213" fmla="*/ 5836791 w 5839260"/>
                  <a:gd name="connsiteY213" fmla="*/ 2491637 h 2822941"/>
                  <a:gd name="connsiteX214" fmla="*/ 5830165 w 5839260"/>
                  <a:gd name="connsiteY214" fmla="*/ 2551272 h 2822941"/>
                  <a:gd name="connsiteX215" fmla="*/ 5777156 w 5839260"/>
                  <a:gd name="connsiteY215" fmla="*/ 2644037 h 2822941"/>
                  <a:gd name="connsiteX216" fmla="*/ 5717522 w 5839260"/>
                  <a:gd name="connsiteY216" fmla="*/ 2697046 h 2822941"/>
                  <a:gd name="connsiteX217" fmla="*/ 5644635 w 5839260"/>
                  <a:gd name="connsiteY217" fmla="*/ 2697046 h 2822941"/>
                  <a:gd name="connsiteX218" fmla="*/ 5571748 w 5839260"/>
                  <a:gd name="connsiteY218" fmla="*/ 2776559 h 2822941"/>
                  <a:gd name="connsiteX219" fmla="*/ 5558496 w 5839260"/>
                  <a:gd name="connsiteY219" fmla="*/ 2822941 h 2822941"/>
                  <a:gd name="connsiteX0" fmla="*/ 11684 w 5838483"/>
                  <a:gd name="connsiteY0" fmla="*/ 2813002 h 2822941"/>
                  <a:gd name="connsiteX1" fmla="*/ 8233 w 5838483"/>
                  <a:gd name="connsiteY1" fmla="*/ 2575 h 2822941"/>
                  <a:gd name="connsiteX2" fmla="*/ 97133 w 5838483"/>
                  <a:gd name="connsiteY2" fmla="*/ 5198 h 2822941"/>
                  <a:gd name="connsiteX3" fmla="*/ 130953 w 5838483"/>
                  <a:gd name="connsiteY3" fmla="*/ 13480 h 2822941"/>
                  <a:gd name="connsiteX4" fmla="*/ 190588 w 5838483"/>
                  <a:gd name="connsiteY4" fmla="*/ 13480 h 2822941"/>
                  <a:gd name="connsiteX5" fmla="*/ 210466 w 5838483"/>
                  <a:gd name="connsiteY5" fmla="*/ 99619 h 2822941"/>
                  <a:gd name="connsiteX6" fmla="*/ 164084 w 5838483"/>
                  <a:gd name="connsiteY6" fmla="*/ 218889 h 2822941"/>
                  <a:gd name="connsiteX7" fmla="*/ 170710 w 5838483"/>
                  <a:gd name="connsiteY7" fmla="*/ 331532 h 2822941"/>
                  <a:gd name="connsiteX8" fmla="*/ 183962 w 5838483"/>
                  <a:gd name="connsiteY8" fmla="*/ 437550 h 2822941"/>
                  <a:gd name="connsiteX9" fmla="*/ 243597 w 5838483"/>
                  <a:gd name="connsiteY9" fmla="*/ 404419 h 2822941"/>
                  <a:gd name="connsiteX10" fmla="*/ 243597 w 5838483"/>
                  <a:gd name="connsiteY10" fmla="*/ 358037 h 2822941"/>
                  <a:gd name="connsiteX11" fmla="*/ 323110 w 5838483"/>
                  <a:gd name="connsiteY11" fmla="*/ 358037 h 2822941"/>
                  <a:gd name="connsiteX12" fmla="*/ 429127 w 5838483"/>
                  <a:gd name="connsiteY12" fmla="*/ 391167 h 2822941"/>
                  <a:gd name="connsiteX13" fmla="*/ 482136 w 5838483"/>
                  <a:gd name="connsiteY13" fmla="*/ 371289 h 2822941"/>
                  <a:gd name="connsiteX14" fmla="*/ 521893 w 5838483"/>
                  <a:gd name="connsiteY14" fmla="*/ 351411 h 2822941"/>
                  <a:gd name="connsiteX15" fmla="*/ 541771 w 5838483"/>
                  <a:gd name="connsiteY15" fmla="*/ 305028 h 2822941"/>
                  <a:gd name="connsiteX16" fmla="*/ 588153 w 5838483"/>
                  <a:gd name="connsiteY16" fmla="*/ 238767 h 2822941"/>
                  <a:gd name="connsiteX17" fmla="*/ 621284 w 5838483"/>
                  <a:gd name="connsiteY17" fmla="*/ 192385 h 2822941"/>
                  <a:gd name="connsiteX18" fmla="*/ 654414 w 5838483"/>
                  <a:gd name="connsiteY18" fmla="*/ 159254 h 2822941"/>
                  <a:gd name="connsiteX19" fmla="*/ 753806 w 5838483"/>
                  <a:gd name="connsiteY19" fmla="*/ 146002 h 2822941"/>
                  <a:gd name="connsiteX20" fmla="*/ 859823 w 5838483"/>
                  <a:gd name="connsiteY20" fmla="*/ 159254 h 2822941"/>
                  <a:gd name="connsiteX21" fmla="*/ 932710 w 5838483"/>
                  <a:gd name="connsiteY21" fmla="*/ 165880 h 2822941"/>
                  <a:gd name="connsiteX22" fmla="*/ 985719 w 5838483"/>
                  <a:gd name="connsiteY22" fmla="*/ 185759 h 2822941"/>
                  <a:gd name="connsiteX23" fmla="*/ 1018849 w 5838483"/>
                  <a:gd name="connsiteY23" fmla="*/ 232141 h 2822941"/>
                  <a:gd name="connsiteX24" fmla="*/ 1038727 w 5838483"/>
                  <a:gd name="connsiteY24" fmla="*/ 265272 h 2822941"/>
                  <a:gd name="connsiteX25" fmla="*/ 1058606 w 5838483"/>
                  <a:gd name="connsiteY25" fmla="*/ 311654 h 2822941"/>
                  <a:gd name="connsiteX26" fmla="*/ 1071858 w 5838483"/>
                  <a:gd name="connsiteY26" fmla="*/ 364663 h 2822941"/>
                  <a:gd name="connsiteX27" fmla="*/ 1085110 w 5838483"/>
                  <a:gd name="connsiteY27" fmla="*/ 391167 h 2822941"/>
                  <a:gd name="connsiteX28" fmla="*/ 1104988 w 5838483"/>
                  <a:gd name="connsiteY28" fmla="*/ 404419 h 2822941"/>
                  <a:gd name="connsiteX29" fmla="*/ 1144745 w 5838483"/>
                  <a:gd name="connsiteY29" fmla="*/ 377915 h 2822941"/>
                  <a:gd name="connsiteX30" fmla="*/ 1177875 w 5838483"/>
                  <a:gd name="connsiteY30" fmla="*/ 377915 h 2822941"/>
                  <a:gd name="connsiteX31" fmla="*/ 1191127 w 5838483"/>
                  <a:gd name="connsiteY31" fmla="*/ 417672 h 2822941"/>
                  <a:gd name="connsiteX32" fmla="*/ 1197753 w 5838483"/>
                  <a:gd name="connsiteY32" fmla="*/ 324906 h 2822941"/>
                  <a:gd name="connsiteX33" fmla="*/ 1204379 w 5838483"/>
                  <a:gd name="connsiteY33" fmla="*/ 278524 h 2822941"/>
                  <a:gd name="connsiteX34" fmla="*/ 1283893 w 5838483"/>
                  <a:gd name="connsiteY34" fmla="*/ 265272 h 2822941"/>
                  <a:gd name="connsiteX35" fmla="*/ 1350153 w 5838483"/>
                  <a:gd name="connsiteY35" fmla="*/ 258646 h 2822941"/>
                  <a:gd name="connsiteX36" fmla="*/ 1389910 w 5838483"/>
                  <a:gd name="connsiteY36" fmla="*/ 238767 h 2822941"/>
                  <a:gd name="connsiteX37" fmla="*/ 1416414 w 5838483"/>
                  <a:gd name="connsiteY37" fmla="*/ 179132 h 2822941"/>
                  <a:gd name="connsiteX38" fmla="*/ 1429666 w 5838483"/>
                  <a:gd name="connsiteY38" fmla="*/ 132750 h 2822941"/>
                  <a:gd name="connsiteX39" fmla="*/ 1456171 w 5838483"/>
                  <a:gd name="connsiteY39" fmla="*/ 112872 h 2822941"/>
                  <a:gd name="connsiteX40" fmla="*/ 1509179 w 5838483"/>
                  <a:gd name="connsiteY40" fmla="*/ 159254 h 2822941"/>
                  <a:gd name="connsiteX41" fmla="*/ 1575440 w 5838483"/>
                  <a:gd name="connsiteY41" fmla="*/ 132750 h 2822941"/>
                  <a:gd name="connsiteX42" fmla="*/ 1615197 w 5838483"/>
                  <a:gd name="connsiteY42" fmla="*/ 146002 h 2822941"/>
                  <a:gd name="connsiteX43" fmla="*/ 1648327 w 5838483"/>
                  <a:gd name="connsiteY43" fmla="*/ 218889 h 2822941"/>
                  <a:gd name="connsiteX44" fmla="*/ 1694710 w 5838483"/>
                  <a:gd name="connsiteY44" fmla="*/ 199011 h 2822941"/>
                  <a:gd name="connsiteX45" fmla="*/ 1688084 w 5838483"/>
                  <a:gd name="connsiteY45" fmla="*/ 305028 h 2822941"/>
                  <a:gd name="connsiteX46" fmla="*/ 1668206 w 5838483"/>
                  <a:gd name="connsiteY46" fmla="*/ 358037 h 2822941"/>
                  <a:gd name="connsiteX47" fmla="*/ 1701336 w 5838483"/>
                  <a:gd name="connsiteY47" fmla="*/ 371289 h 2822941"/>
                  <a:gd name="connsiteX48" fmla="*/ 1721214 w 5838483"/>
                  <a:gd name="connsiteY48" fmla="*/ 397793 h 2822941"/>
                  <a:gd name="connsiteX49" fmla="*/ 1714588 w 5838483"/>
                  <a:gd name="connsiteY49" fmla="*/ 530315 h 2822941"/>
                  <a:gd name="connsiteX50" fmla="*/ 1674832 w 5838483"/>
                  <a:gd name="connsiteY50" fmla="*/ 629706 h 2822941"/>
                  <a:gd name="connsiteX51" fmla="*/ 1661579 w 5838483"/>
                  <a:gd name="connsiteY51" fmla="*/ 702593 h 2822941"/>
                  <a:gd name="connsiteX52" fmla="*/ 1641701 w 5838483"/>
                  <a:gd name="connsiteY52" fmla="*/ 748976 h 2822941"/>
                  <a:gd name="connsiteX53" fmla="*/ 1628449 w 5838483"/>
                  <a:gd name="connsiteY53" fmla="*/ 808611 h 2822941"/>
                  <a:gd name="connsiteX54" fmla="*/ 1542310 w 5838483"/>
                  <a:gd name="connsiteY54" fmla="*/ 841741 h 2822941"/>
                  <a:gd name="connsiteX55" fmla="*/ 1429666 w 5838483"/>
                  <a:gd name="connsiteY55" fmla="*/ 828489 h 2822941"/>
                  <a:gd name="connsiteX56" fmla="*/ 1423040 w 5838483"/>
                  <a:gd name="connsiteY56" fmla="*/ 908002 h 2822941"/>
                  <a:gd name="connsiteX57" fmla="*/ 1423040 w 5838483"/>
                  <a:gd name="connsiteY57" fmla="*/ 1014019 h 2822941"/>
                  <a:gd name="connsiteX58" fmla="*/ 1416414 w 5838483"/>
                  <a:gd name="connsiteY58" fmla="*/ 1067028 h 2822941"/>
                  <a:gd name="connsiteX59" fmla="*/ 1403162 w 5838483"/>
                  <a:gd name="connsiteY59" fmla="*/ 1126663 h 2822941"/>
                  <a:gd name="connsiteX60" fmla="*/ 1416414 w 5838483"/>
                  <a:gd name="connsiteY60" fmla="*/ 1219428 h 2822941"/>
                  <a:gd name="connsiteX61" fmla="*/ 1423040 w 5838483"/>
                  <a:gd name="connsiteY61" fmla="*/ 1265811 h 2822941"/>
                  <a:gd name="connsiteX62" fmla="*/ 1548936 w 5838483"/>
                  <a:gd name="connsiteY62" fmla="*/ 1199550 h 2822941"/>
                  <a:gd name="connsiteX63" fmla="*/ 1562188 w 5838483"/>
                  <a:gd name="connsiteY63" fmla="*/ 1279063 h 2822941"/>
                  <a:gd name="connsiteX64" fmla="*/ 1615197 w 5838483"/>
                  <a:gd name="connsiteY64" fmla="*/ 1272437 h 2822941"/>
                  <a:gd name="connsiteX65" fmla="*/ 1628449 w 5838483"/>
                  <a:gd name="connsiteY65" fmla="*/ 1159793 h 2822941"/>
                  <a:gd name="connsiteX66" fmla="*/ 1701336 w 5838483"/>
                  <a:gd name="connsiteY66" fmla="*/ 1153167 h 2822941"/>
                  <a:gd name="connsiteX67" fmla="*/ 1681458 w 5838483"/>
                  <a:gd name="connsiteY67" fmla="*/ 1259185 h 2822941"/>
                  <a:gd name="connsiteX68" fmla="*/ 1741093 w 5838483"/>
                  <a:gd name="connsiteY68" fmla="*/ 1272437 h 2822941"/>
                  <a:gd name="connsiteX69" fmla="*/ 1754345 w 5838483"/>
                  <a:gd name="connsiteY69" fmla="*/ 1192924 h 2822941"/>
                  <a:gd name="connsiteX70" fmla="*/ 1727840 w 5838483"/>
                  <a:gd name="connsiteY70" fmla="*/ 1100159 h 2822941"/>
                  <a:gd name="connsiteX71" fmla="*/ 1747719 w 5838483"/>
                  <a:gd name="connsiteY71" fmla="*/ 1067028 h 2822941"/>
                  <a:gd name="connsiteX72" fmla="*/ 1820606 w 5838483"/>
                  <a:gd name="connsiteY72" fmla="*/ 1100159 h 2822941"/>
                  <a:gd name="connsiteX73" fmla="*/ 1906745 w 5838483"/>
                  <a:gd name="connsiteY73" fmla="*/ 1126663 h 2822941"/>
                  <a:gd name="connsiteX74" fmla="*/ 1986258 w 5838483"/>
                  <a:gd name="connsiteY74" fmla="*/ 1146541 h 2822941"/>
                  <a:gd name="connsiteX75" fmla="*/ 2039266 w 5838483"/>
                  <a:gd name="connsiteY75" fmla="*/ 1133289 h 2822941"/>
                  <a:gd name="connsiteX76" fmla="*/ 2059145 w 5838483"/>
                  <a:gd name="connsiteY76" fmla="*/ 1060402 h 2822941"/>
                  <a:gd name="connsiteX77" fmla="*/ 2065771 w 5838483"/>
                  <a:gd name="connsiteY77" fmla="*/ 1007393 h 2822941"/>
                  <a:gd name="connsiteX78" fmla="*/ 2105527 w 5838483"/>
                  <a:gd name="connsiteY78" fmla="*/ 967637 h 2822941"/>
                  <a:gd name="connsiteX79" fmla="*/ 2165162 w 5838483"/>
                  <a:gd name="connsiteY79" fmla="*/ 954385 h 2822941"/>
                  <a:gd name="connsiteX80" fmla="*/ 2218171 w 5838483"/>
                  <a:gd name="connsiteY80" fmla="*/ 954385 h 2822941"/>
                  <a:gd name="connsiteX81" fmla="*/ 2231423 w 5838483"/>
                  <a:gd name="connsiteY81" fmla="*/ 1014019 h 2822941"/>
                  <a:gd name="connsiteX82" fmla="*/ 2218171 w 5838483"/>
                  <a:gd name="connsiteY82" fmla="*/ 1040524 h 2822941"/>
                  <a:gd name="connsiteX83" fmla="*/ 2284432 w 5838483"/>
                  <a:gd name="connsiteY83" fmla="*/ 1033898 h 2822941"/>
                  <a:gd name="connsiteX84" fmla="*/ 2297684 w 5838483"/>
                  <a:gd name="connsiteY84" fmla="*/ 994141 h 2822941"/>
                  <a:gd name="connsiteX85" fmla="*/ 2297684 w 5838483"/>
                  <a:gd name="connsiteY85" fmla="*/ 967637 h 2822941"/>
                  <a:gd name="connsiteX86" fmla="*/ 2344066 w 5838483"/>
                  <a:gd name="connsiteY86" fmla="*/ 974263 h 2822941"/>
                  <a:gd name="connsiteX87" fmla="*/ 2430206 w 5838483"/>
                  <a:gd name="connsiteY87" fmla="*/ 987515 h 2822941"/>
                  <a:gd name="connsiteX88" fmla="*/ 2483214 w 5838483"/>
                  <a:gd name="connsiteY88" fmla="*/ 980889 h 2822941"/>
                  <a:gd name="connsiteX89" fmla="*/ 2516345 w 5838483"/>
                  <a:gd name="connsiteY89" fmla="*/ 954385 h 2822941"/>
                  <a:gd name="connsiteX90" fmla="*/ 2516345 w 5838483"/>
                  <a:gd name="connsiteY90" fmla="*/ 901376 h 2822941"/>
                  <a:gd name="connsiteX91" fmla="*/ 2503093 w 5838483"/>
                  <a:gd name="connsiteY91" fmla="*/ 854993 h 2822941"/>
                  <a:gd name="connsiteX92" fmla="*/ 2503093 w 5838483"/>
                  <a:gd name="connsiteY92" fmla="*/ 808611 h 2822941"/>
                  <a:gd name="connsiteX93" fmla="*/ 2496466 w 5838483"/>
                  <a:gd name="connsiteY93" fmla="*/ 775480 h 2822941"/>
                  <a:gd name="connsiteX94" fmla="*/ 2562727 w 5838483"/>
                  <a:gd name="connsiteY94" fmla="*/ 768854 h 2822941"/>
                  <a:gd name="connsiteX95" fmla="*/ 2595858 w 5838483"/>
                  <a:gd name="connsiteY95" fmla="*/ 735724 h 2822941"/>
                  <a:gd name="connsiteX96" fmla="*/ 2582606 w 5838483"/>
                  <a:gd name="connsiteY96" fmla="*/ 709219 h 2822941"/>
                  <a:gd name="connsiteX97" fmla="*/ 2681997 w 5838483"/>
                  <a:gd name="connsiteY97" fmla="*/ 729098 h 2822941"/>
                  <a:gd name="connsiteX98" fmla="*/ 2768136 w 5838483"/>
                  <a:gd name="connsiteY98" fmla="*/ 709219 h 2822941"/>
                  <a:gd name="connsiteX99" fmla="*/ 2814519 w 5838483"/>
                  <a:gd name="connsiteY99" fmla="*/ 782106 h 2822941"/>
                  <a:gd name="connsiteX100" fmla="*/ 2748258 w 5838483"/>
                  <a:gd name="connsiteY100" fmla="*/ 821863 h 2822941"/>
                  <a:gd name="connsiteX101" fmla="*/ 2668745 w 5838483"/>
                  <a:gd name="connsiteY101" fmla="*/ 841741 h 2822941"/>
                  <a:gd name="connsiteX102" fmla="*/ 2622362 w 5838483"/>
                  <a:gd name="connsiteY102" fmla="*/ 881498 h 2822941"/>
                  <a:gd name="connsiteX103" fmla="*/ 2602484 w 5838483"/>
                  <a:gd name="connsiteY103" fmla="*/ 954385 h 2822941"/>
                  <a:gd name="connsiteX104" fmla="*/ 2648866 w 5838483"/>
                  <a:gd name="connsiteY104" fmla="*/ 974263 h 2822941"/>
                  <a:gd name="connsiteX105" fmla="*/ 2721753 w 5838483"/>
                  <a:gd name="connsiteY105" fmla="*/ 961011 h 2822941"/>
                  <a:gd name="connsiteX106" fmla="*/ 2754884 w 5838483"/>
                  <a:gd name="connsiteY106" fmla="*/ 994141 h 2822941"/>
                  <a:gd name="connsiteX107" fmla="*/ 2768136 w 5838483"/>
                  <a:gd name="connsiteY107" fmla="*/ 1067028 h 2822941"/>
                  <a:gd name="connsiteX108" fmla="*/ 2768136 w 5838483"/>
                  <a:gd name="connsiteY108" fmla="*/ 1139915 h 2822941"/>
                  <a:gd name="connsiteX109" fmla="*/ 2748258 w 5838483"/>
                  <a:gd name="connsiteY109" fmla="*/ 1199550 h 2822941"/>
                  <a:gd name="connsiteX110" fmla="*/ 2728379 w 5838483"/>
                  <a:gd name="connsiteY110" fmla="*/ 1239306 h 2822941"/>
                  <a:gd name="connsiteX111" fmla="*/ 2735006 w 5838483"/>
                  <a:gd name="connsiteY111" fmla="*/ 1272437 h 2822941"/>
                  <a:gd name="connsiteX112" fmla="*/ 2681997 w 5838483"/>
                  <a:gd name="connsiteY112" fmla="*/ 1279063 h 2822941"/>
                  <a:gd name="connsiteX113" fmla="*/ 2609110 w 5838483"/>
                  <a:gd name="connsiteY113" fmla="*/ 1312193 h 2822941"/>
                  <a:gd name="connsiteX114" fmla="*/ 2602484 w 5838483"/>
                  <a:gd name="connsiteY114" fmla="*/ 1371828 h 2822941"/>
                  <a:gd name="connsiteX115" fmla="*/ 2622362 w 5838483"/>
                  <a:gd name="connsiteY115" fmla="*/ 1411585 h 2822941"/>
                  <a:gd name="connsiteX116" fmla="*/ 2662119 w 5838483"/>
                  <a:gd name="connsiteY116" fmla="*/ 1477846 h 2822941"/>
                  <a:gd name="connsiteX117" fmla="*/ 2675371 w 5838483"/>
                  <a:gd name="connsiteY117" fmla="*/ 1484472 h 2822941"/>
                  <a:gd name="connsiteX118" fmla="*/ 2801266 w 5838483"/>
                  <a:gd name="connsiteY118" fmla="*/ 1464593 h 2822941"/>
                  <a:gd name="connsiteX119" fmla="*/ 2695249 w 5838483"/>
                  <a:gd name="connsiteY119" fmla="*/ 1524228 h 2822941"/>
                  <a:gd name="connsiteX120" fmla="*/ 2575979 w 5838483"/>
                  <a:gd name="connsiteY120" fmla="*/ 1577237 h 2822941"/>
                  <a:gd name="connsiteX121" fmla="*/ 2496466 w 5838483"/>
                  <a:gd name="connsiteY121" fmla="*/ 1623619 h 2822941"/>
                  <a:gd name="connsiteX122" fmla="*/ 2443458 w 5838483"/>
                  <a:gd name="connsiteY122" fmla="*/ 1670002 h 2822941"/>
                  <a:gd name="connsiteX123" fmla="*/ 2377197 w 5838483"/>
                  <a:gd name="connsiteY123" fmla="*/ 1756141 h 2822941"/>
                  <a:gd name="connsiteX124" fmla="*/ 2344066 w 5838483"/>
                  <a:gd name="connsiteY124" fmla="*/ 1829028 h 2822941"/>
                  <a:gd name="connsiteX125" fmla="*/ 2489840 w 5838483"/>
                  <a:gd name="connsiteY125" fmla="*/ 1822402 h 2822941"/>
                  <a:gd name="connsiteX126" fmla="*/ 2615736 w 5838483"/>
                  <a:gd name="connsiteY126" fmla="*/ 1776019 h 2822941"/>
                  <a:gd name="connsiteX127" fmla="*/ 2615736 w 5838483"/>
                  <a:gd name="connsiteY127" fmla="*/ 1703132 h 2822941"/>
                  <a:gd name="connsiteX128" fmla="*/ 2715127 w 5838483"/>
                  <a:gd name="connsiteY128" fmla="*/ 1676628 h 2822941"/>
                  <a:gd name="connsiteX129" fmla="*/ 2854275 w 5838483"/>
                  <a:gd name="connsiteY129" fmla="*/ 1643498 h 2822941"/>
                  <a:gd name="connsiteX130" fmla="*/ 2953666 w 5838483"/>
                  <a:gd name="connsiteY130" fmla="*/ 1630246 h 2822941"/>
                  <a:gd name="connsiteX131" fmla="*/ 3006675 w 5838483"/>
                  <a:gd name="connsiteY131" fmla="*/ 1650124 h 2822941"/>
                  <a:gd name="connsiteX132" fmla="*/ 3006675 w 5838483"/>
                  <a:gd name="connsiteY132" fmla="*/ 1696506 h 2822941"/>
                  <a:gd name="connsiteX133" fmla="*/ 2874153 w 5838483"/>
                  <a:gd name="connsiteY133" fmla="*/ 1729637 h 2822941"/>
                  <a:gd name="connsiteX134" fmla="*/ 2741632 w 5838483"/>
                  <a:gd name="connsiteY134" fmla="*/ 1749515 h 2822941"/>
                  <a:gd name="connsiteX135" fmla="*/ 2754884 w 5838483"/>
                  <a:gd name="connsiteY135" fmla="*/ 1795898 h 2822941"/>
                  <a:gd name="connsiteX136" fmla="*/ 2781388 w 5838483"/>
                  <a:gd name="connsiteY136" fmla="*/ 1835654 h 2822941"/>
                  <a:gd name="connsiteX137" fmla="*/ 2788014 w 5838483"/>
                  <a:gd name="connsiteY137" fmla="*/ 1901915 h 2822941"/>
                  <a:gd name="connsiteX138" fmla="*/ 2788014 w 5838483"/>
                  <a:gd name="connsiteY138" fmla="*/ 1968176 h 2822941"/>
                  <a:gd name="connsiteX139" fmla="*/ 2801266 w 5838483"/>
                  <a:gd name="connsiteY139" fmla="*/ 1988054 h 2822941"/>
                  <a:gd name="connsiteX140" fmla="*/ 2874153 w 5838483"/>
                  <a:gd name="connsiteY140" fmla="*/ 1988054 h 2822941"/>
                  <a:gd name="connsiteX141" fmla="*/ 2940414 w 5838483"/>
                  <a:gd name="connsiteY141" fmla="*/ 2014559 h 2822941"/>
                  <a:gd name="connsiteX142" fmla="*/ 2953666 w 5838483"/>
                  <a:gd name="connsiteY142" fmla="*/ 2060941 h 2822941"/>
                  <a:gd name="connsiteX143" fmla="*/ 2894032 w 5838483"/>
                  <a:gd name="connsiteY143" fmla="*/ 2153706 h 2822941"/>
                  <a:gd name="connsiteX144" fmla="*/ 2761510 w 5838483"/>
                  <a:gd name="connsiteY144" fmla="*/ 2206715 h 2822941"/>
                  <a:gd name="connsiteX145" fmla="*/ 2715127 w 5838483"/>
                  <a:gd name="connsiteY145" fmla="*/ 2246472 h 2822941"/>
                  <a:gd name="connsiteX146" fmla="*/ 2721753 w 5838483"/>
                  <a:gd name="connsiteY146" fmla="*/ 2286228 h 2822941"/>
                  <a:gd name="connsiteX147" fmla="*/ 2774762 w 5838483"/>
                  <a:gd name="connsiteY147" fmla="*/ 2312732 h 2822941"/>
                  <a:gd name="connsiteX148" fmla="*/ 2913910 w 5838483"/>
                  <a:gd name="connsiteY148" fmla="*/ 2332611 h 2822941"/>
                  <a:gd name="connsiteX149" fmla="*/ 3019927 w 5838483"/>
                  <a:gd name="connsiteY149" fmla="*/ 2332611 h 2822941"/>
                  <a:gd name="connsiteX150" fmla="*/ 3059684 w 5838483"/>
                  <a:gd name="connsiteY150" fmla="*/ 2319359 h 2822941"/>
                  <a:gd name="connsiteX151" fmla="*/ 3092814 w 5838483"/>
                  <a:gd name="connsiteY151" fmla="*/ 2253098 h 2822941"/>
                  <a:gd name="connsiteX152" fmla="*/ 3119319 w 5838483"/>
                  <a:gd name="connsiteY152" fmla="*/ 2213341 h 2822941"/>
                  <a:gd name="connsiteX153" fmla="*/ 3145823 w 5838483"/>
                  <a:gd name="connsiteY153" fmla="*/ 2166959 h 2822941"/>
                  <a:gd name="connsiteX154" fmla="*/ 3192206 w 5838483"/>
                  <a:gd name="connsiteY154" fmla="*/ 2147080 h 2822941"/>
                  <a:gd name="connsiteX155" fmla="*/ 3284971 w 5838483"/>
                  <a:gd name="connsiteY155" fmla="*/ 2147080 h 2822941"/>
                  <a:gd name="connsiteX156" fmla="*/ 3371110 w 5838483"/>
                  <a:gd name="connsiteY156" fmla="*/ 2153706 h 2822941"/>
                  <a:gd name="connsiteX157" fmla="*/ 3397614 w 5838483"/>
                  <a:gd name="connsiteY157" fmla="*/ 2140454 h 2822941"/>
                  <a:gd name="connsiteX158" fmla="*/ 3384362 w 5838483"/>
                  <a:gd name="connsiteY158" fmla="*/ 2074193 h 2822941"/>
                  <a:gd name="connsiteX159" fmla="*/ 3477127 w 5838483"/>
                  <a:gd name="connsiteY159" fmla="*/ 2107324 h 2822941"/>
                  <a:gd name="connsiteX160" fmla="*/ 3470501 w 5838483"/>
                  <a:gd name="connsiteY160" fmla="*/ 2173585 h 2822941"/>
                  <a:gd name="connsiteX161" fmla="*/ 3470501 w 5838483"/>
                  <a:gd name="connsiteY161" fmla="*/ 2266350 h 2822941"/>
                  <a:gd name="connsiteX162" fmla="*/ 3497006 w 5838483"/>
                  <a:gd name="connsiteY162" fmla="*/ 2312732 h 2822941"/>
                  <a:gd name="connsiteX163" fmla="*/ 3543388 w 5838483"/>
                  <a:gd name="connsiteY163" fmla="*/ 2292854 h 2822941"/>
                  <a:gd name="connsiteX164" fmla="*/ 3523510 w 5838483"/>
                  <a:gd name="connsiteY164" fmla="*/ 2352489 h 2822941"/>
                  <a:gd name="connsiteX165" fmla="*/ 3616275 w 5838483"/>
                  <a:gd name="connsiteY165" fmla="*/ 2312732 h 2822941"/>
                  <a:gd name="connsiteX166" fmla="*/ 3649406 w 5838483"/>
                  <a:gd name="connsiteY166" fmla="*/ 2279602 h 2822941"/>
                  <a:gd name="connsiteX167" fmla="*/ 3636153 w 5838483"/>
                  <a:gd name="connsiteY167" fmla="*/ 2233219 h 2822941"/>
                  <a:gd name="connsiteX168" fmla="*/ 3722293 w 5838483"/>
                  <a:gd name="connsiteY168" fmla="*/ 2253098 h 2822941"/>
                  <a:gd name="connsiteX169" fmla="*/ 3841562 w 5838483"/>
                  <a:gd name="connsiteY169" fmla="*/ 2259724 h 2822941"/>
                  <a:gd name="connsiteX170" fmla="*/ 4040345 w 5838483"/>
                  <a:gd name="connsiteY170" fmla="*/ 2279602 h 2822941"/>
                  <a:gd name="connsiteX171" fmla="*/ 4066849 w 5838483"/>
                  <a:gd name="connsiteY171" fmla="*/ 2253098 h 2822941"/>
                  <a:gd name="connsiteX172" fmla="*/ 4133110 w 5838483"/>
                  <a:gd name="connsiteY172" fmla="*/ 2246472 h 2822941"/>
                  <a:gd name="connsiteX173" fmla="*/ 4239127 w 5838483"/>
                  <a:gd name="connsiteY173" fmla="*/ 2259724 h 2822941"/>
                  <a:gd name="connsiteX174" fmla="*/ 4259006 w 5838483"/>
                  <a:gd name="connsiteY174" fmla="*/ 2200089 h 2822941"/>
                  <a:gd name="connsiteX175" fmla="*/ 4305388 w 5838483"/>
                  <a:gd name="connsiteY175" fmla="*/ 2166959 h 2822941"/>
                  <a:gd name="connsiteX176" fmla="*/ 4338519 w 5838483"/>
                  <a:gd name="connsiteY176" fmla="*/ 2127202 h 2822941"/>
                  <a:gd name="connsiteX177" fmla="*/ 4331893 w 5838483"/>
                  <a:gd name="connsiteY177" fmla="*/ 2100698 h 2822941"/>
                  <a:gd name="connsiteX178" fmla="*/ 4351771 w 5838483"/>
                  <a:gd name="connsiteY178" fmla="*/ 1961550 h 2822941"/>
                  <a:gd name="connsiteX179" fmla="*/ 4345145 w 5838483"/>
                  <a:gd name="connsiteY179" fmla="*/ 1868785 h 2822941"/>
                  <a:gd name="connsiteX180" fmla="*/ 4371649 w 5838483"/>
                  <a:gd name="connsiteY180" fmla="*/ 1802524 h 2822941"/>
                  <a:gd name="connsiteX181" fmla="*/ 4537301 w 5838483"/>
                  <a:gd name="connsiteY181" fmla="*/ 1742889 h 2822941"/>
                  <a:gd name="connsiteX182" fmla="*/ 4636693 w 5838483"/>
                  <a:gd name="connsiteY182" fmla="*/ 1756141 h 2822941"/>
                  <a:gd name="connsiteX183" fmla="*/ 4736084 w 5838483"/>
                  <a:gd name="connsiteY183" fmla="*/ 1842280 h 2822941"/>
                  <a:gd name="connsiteX184" fmla="*/ 4729458 w 5838483"/>
                  <a:gd name="connsiteY184" fmla="*/ 1908541 h 2822941"/>
                  <a:gd name="connsiteX185" fmla="*/ 4795719 w 5838483"/>
                  <a:gd name="connsiteY185" fmla="*/ 1928419 h 2822941"/>
                  <a:gd name="connsiteX186" fmla="*/ 4828849 w 5838483"/>
                  <a:gd name="connsiteY186" fmla="*/ 1935046 h 2822941"/>
                  <a:gd name="connsiteX187" fmla="*/ 4755962 w 5838483"/>
                  <a:gd name="connsiteY187" fmla="*/ 2054315 h 2822941"/>
                  <a:gd name="connsiteX188" fmla="*/ 4815597 w 5838483"/>
                  <a:gd name="connsiteY188" fmla="*/ 2074193 h 2822941"/>
                  <a:gd name="connsiteX189" fmla="*/ 4888484 w 5838483"/>
                  <a:gd name="connsiteY189" fmla="*/ 2107324 h 2822941"/>
                  <a:gd name="connsiteX190" fmla="*/ 4948119 w 5838483"/>
                  <a:gd name="connsiteY190" fmla="*/ 2160332 h 2822941"/>
                  <a:gd name="connsiteX191" fmla="*/ 4974623 w 5838483"/>
                  <a:gd name="connsiteY191" fmla="*/ 2246472 h 2822941"/>
                  <a:gd name="connsiteX192" fmla="*/ 4987875 w 5838483"/>
                  <a:gd name="connsiteY192" fmla="*/ 2312732 h 2822941"/>
                  <a:gd name="connsiteX193" fmla="*/ 5007753 w 5838483"/>
                  <a:gd name="connsiteY193" fmla="*/ 2332611 h 2822941"/>
                  <a:gd name="connsiteX194" fmla="*/ 5060762 w 5838483"/>
                  <a:gd name="connsiteY194" fmla="*/ 2332611 h 2822941"/>
                  <a:gd name="connsiteX195" fmla="*/ 5034258 w 5838483"/>
                  <a:gd name="connsiteY195" fmla="*/ 2432002 h 2822941"/>
                  <a:gd name="connsiteX196" fmla="*/ 5021006 w 5838483"/>
                  <a:gd name="connsiteY196" fmla="*/ 2465132 h 2822941"/>
                  <a:gd name="connsiteX197" fmla="*/ 5014379 w 5838483"/>
                  <a:gd name="connsiteY197" fmla="*/ 2524767 h 2822941"/>
                  <a:gd name="connsiteX198" fmla="*/ 5060762 w 5838483"/>
                  <a:gd name="connsiteY198" fmla="*/ 2544646 h 2822941"/>
                  <a:gd name="connsiteX199" fmla="*/ 5127023 w 5838483"/>
                  <a:gd name="connsiteY199" fmla="*/ 2511515 h 2822941"/>
                  <a:gd name="connsiteX200" fmla="*/ 5219788 w 5838483"/>
                  <a:gd name="connsiteY200" fmla="*/ 2485011 h 2822941"/>
                  <a:gd name="connsiteX201" fmla="*/ 5279423 w 5838483"/>
                  <a:gd name="connsiteY201" fmla="*/ 2471759 h 2822941"/>
                  <a:gd name="connsiteX202" fmla="*/ 5332432 w 5838483"/>
                  <a:gd name="connsiteY202" fmla="*/ 2405498 h 2822941"/>
                  <a:gd name="connsiteX203" fmla="*/ 5352310 w 5838483"/>
                  <a:gd name="connsiteY203" fmla="*/ 2325985 h 2822941"/>
                  <a:gd name="connsiteX204" fmla="*/ 5425197 w 5838483"/>
                  <a:gd name="connsiteY204" fmla="*/ 2286228 h 2822941"/>
                  <a:gd name="connsiteX205" fmla="*/ 5517962 w 5838483"/>
                  <a:gd name="connsiteY205" fmla="*/ 2279602 h 2822941"/>
                  <a:gd name="connsiteX206" fmla="*/ 5577597 w 5838483"/>
                  <a:gd name="connsiteY206" fmla="*/ 2292854 h 2822941"/>
                  <a:gd name="connsiteX207" fmla="*/ 5610727 w 5838483"/>
                  <a:gd name="connsiteY207" fmla="*/ 2359115 h 2822941"/>
                  <a:gd name="connsiteX208" fmla="*/ 5590849 w 5838483"/>
                  <a:gd name="connsiteY208" fmla="*/ 2478385 h 2822941"/>
                  <a:gd name="connsiteX209" fmla="*/ 5610727 w 5838483"/>
                  <a:gd name="connsiteY209" fmla="*/ 2511515 h 2822941"/>
                  <a:gd name="connsiteX210" fmla="*/ 5696866 w 5838483"/>
                  <a:gd name="connsiteY210" fmla="*/ 2478385 h 2822941"/>
                  <a:gd name="connsiteX211" fmla="*/ 5789632 w 5838483"/>
                  <a:gd name="connsiteY211" fmla="*/ 2445254 h 2822941"/>
                  <a:gd name="connsiteX212" fmla="*/ 5802884 w 5838483"/>
                  <a:gd name="connsiteY212" fmla="*/ 2504889 h 2822941"/>
                  <a:gd name="connsiteX213" fmla="*/ 5836014 w 5838483"/>
                  <a:gd name="connsiteY213" fmla="*/ 2491637 h 2822941"/>
                  <a:gd name="connsiteX214" fmla="*/ 5829388 w 5838483"/>
                  <a:gd name="connsiteY214" fmla="*/ 2551272 h 2822941"/>
                  <a:gd name="connsiteX215" fmla="*/ 5776379 w 5838483"/>
                  <a:gd name="connsiteY215" fmla="*/ 2644037 h 2822941"/>
                  <a:gd name="connsiteX216" fmla="*/ 5716745 w 5838483"/>
                  <a:gd name="connsiteY216" fmla="*/ 2697046 h 2822941"/>
                  <a:gd name="connsiteX217" fmla="*/ 5643858 w 5838483"/>
                  <a:gd name="connsiteY217" fmla="*/ 2697046 h 2822941"/>
                  <a:gd name="connsiteX218" fmla="*/ 5570971 w 5838483"/>
                  <a:gd name="connsiteY218" fmla="*/ 2776559 h 2822941"/>
                  <a:gd name="connsiteX219" fmla="*/ 5557719 w 5838483"/>
                  <a:gd name="connsiteY219" fmla="*/ 2822941 h 2822941"/>
                  <a:gd name="connsiteX0" fmla="*/ 12419 w 5839218"/>
                  <a:gd name="connsiteY0" fmla="*/ 2813002 h 3021074"/>
                  <a:gd name="connsiteX1" fmla="*/ 3446 w 5839218"/>
                  <a:gd name="connsiteY1" fmla="*/ 2812865 h 3021074"/>
                  <a:gd name="connsiteX2" fmla="*/ 8968 w 5839218"/>
                  <a:gd name="connsiteY2" fmla="*/ 2575 h 3021074"/>
                  <a:gd name="connsiteX3" fmla="*/ 97868 w 5839218"/>
                  <a:gd name="connsiteY3" fmla="*/ 5198 h 3021074"/>
                  <a:gd name="connsiteX4" fmla="*/ 131688 w 5839218"/>
                  <a:gd name="connsiteY4" fmla="*/ 13480 h 3021074"/>
                  <a:gd name="connsiteX5" fmla="*/ 191323 w 5839218"/>
                  <a:gd name="connsiteY5" fmla="*/ 13480 h 3021074"/>
                  <a:gd name="connsiteX6" fmla="*/ 211201 w 5839218"/>
                  <a:gd name="connsiteY6" fmla="*/ 99619 h 3021074"/>
                  <a:gd name="connsiteX7" fmla="*/ 164819 w 5839218"/>
                  <a:gd name="connsiteY7" fmla="*/ 218889 h 3021074"/>
                  <a:gd name="connsiteX8" fmla="*/ 171445 w 5839218"/>
                  <a:gd name="connsiteY8" fmla="*/ 331532 h 3021074"/>
                  <a:gd name="connsiteX9" fmla="*/ 184697 w 5839218"/>
                  <a:gd name="connsiteY9" fmla="*/ 437550 h 3021074"/>
                  <a:gd name="connsiteX10" fmla="*/ 244332 w 5839218"/>
                  <a:gd name="connsiteY10" fmla="*/ 404419 h 3021074"/>
                  <a:gd name="connsiteX11" fmla="*/ 244332 w 5839218"/>
                  <a:gd name="connsiteY11" fmla="*/ 358037 h 3021074"/>
                  <a:gd name="connsiteX12" fmla="*/ 323845 w 5839218"/>
                  <a:gd name="connsiteY12" fmla="*/ 358037 h 3021074"/>
                  <a:gd name="connsiteX13" fmla="*/ 429862 w 5839218"/>
                  <a:gd name="connsiteY13" fmla="*/ 391167 h 3021074"/>
                  <a:gd name="connsiteX14" fmla="*/ 482871 w 5839218"/>
                  <a:gd name="connsiteY14" fmla="*/ 371289 h 3021074"/>
                  <a:gd name="connsiteX15" fmla="*/ 522628 w 5839218"/>
                  <a:gd name="connsiteY15" fmla="*/ 351411 h 3021074"/>
                  <a:gd name="connsiteX16" fmla="*/ 542506 w 5839218"/>
                  <a:gd name="connsiteY16" fmla="*/ 305028 h 3021074"/>
                  <a:gd name="connsiteX17" fmla="*/ 588888 w 5839218"/>
                  <a:gd name="connsiteY17" fmla="*/ 238767 h 3021074"/>
                  <a:gd name="connsiteX18" fmla="*/ 622019 w 5839218"/>
                  <a:gd name="connsiteY18" fmla="*/ 192385 h 3021074"/>
                  <a:gd name="connsiteX19" fmla="*/ 655149 w 5839218"/>
                  <a:gd name="connsiteY19" fmla="*/ 159254 h 3021074"/>
                  <a:gd name="connsiteX20" fmla="*/ 754541 w 5839218"/>
                  <a:gd name="connsiteY20" fmla="*/ 146002 h 3021074"/>
                  <a:gd name="connsiteX21" fmla="*/ 860558 w 5839218"/>
                  <a:gd name="connsiteY21" fmla="*/ 159254 h 3021074"/>
                  <a:gd name="connsiteX22" fmla="*/ 933445 w 5839218"/>
                  <a:gd name="connsiteY22" fmla="*/ 165880 h 3021074"/>
                  <a:gd name="connsiteX23" fmla="*/ 986454 w 5839218"/>
                  <a:gd name="connsiteY23" fmla="*/ 185759 h 3021074"/>
                  <a:gd name="connsiteX24" fmla="*/ 1019584 w 5839218"/>
                  <a:gd name="connsiteY24" fmla="*/ 232141 h 3021074"/>
                  <a:gd name="connsiteX25" fmla="*/ 1039462 w 5839218"/>
                  <a:gd name="connsiteY25" fmla="*/ 265272 h 3021074"/>
                  <a:gd name="connsiteX26" fmla="*/ 1059341 w 5839218"/>
                  <a:gd name="connsiteY26" fmla="*/ 311654 h 3021074"/>
                  <a:gd name="connsiteX27" fmla="*/ 1072593 w 5839218"/>
                  <a:gd name="connsiteY27" fmla="*/ 364663 h 3021074"/>
                  <a:gd name="connsiteX28" fmla="*/ 1085845 w 5839218"/>
                  <a:gd name="connsiteY28" fmla="*/ 391167 h 3021074"/>
                  <a:gd name="connsiteX29" fmla="*/ 1105723 w 5839218"/>
                  <a:gd name="connsiteY29" fmla="*/ 404419 h 3021074"/>
                  <a:gd name="connsiteX30" fmla="*/ 1145480 w 5839218"/>
                  <a:gd name="connsiteY30" fmla="*/ 377915 h 3021074"/>
                  <a:gd name="connsiteX31" fmla="*/ 1178610 w 5839218"/>
                  <a:gd name="connsiteY31" fmla="*/ 377915 h 3021074"/>
                  <a:gd name="connsiteX32" fmla="*/ 1191862 w 5839218"/>
                  <a:gd name="connsiteY32" fmla="*/ 417672 h 3021074"/>
                  <a:gd name="connsiteX33" fmla="*/ 1198488 w 5839218"/>
                  <a:gd name="connsiteY33" fmla="*/ 324906 h 3021074"/>
                  <a:gd name="connsiteX34" fmla="*/ 1205114 w 5839218"/>
                  <a:gd name="connsiteY34" fmla="*/ 278524 h 3021074"/>
                  <a:gd name="connsiteX35" fmla="*/ 1284628 w 5839218"/>
                  <a:gd name="connsiteY35" fmla="*/ 265272 h 3021074"/>
                  <a:gd name="connsiteX36" fmla="*/ 1350888 w 5839218"/>
                  <a:gd name="connsiteY36" fmla="*/ 258646 h 3021074"/>
                  <a:gd name="connsiteX37" fmla="*/ 1390645 w 5839218"/>
                  <a:gd name="connsiteY37" fmla="*/ 238767 h 3021074"/>
                  <a:gd name="connsiteX38" fmla="*/ 1417149 w 5839218"/>
                  <a:gd name="connsiteY38" fmla="*/ 179132 h 3021074"/>
                  <a:gd name="connsiteX39" fmla="*/ 1430401 w 5839218"/>
                  <a:gd name="connsiteY39" fmla="*/ 132750 h 3021074"/>
                  <a:gd name="connsiteX40" fmla="*/ 1456906 w 5839218"/>
                  <a:gd name="connsiteY40" fmla="*/ 112872 h 3021074"/>
                  <a:gd name="connsiteX41" fmla="*/ 1509914 w 5839218"/>
                  <a:gd name="connsiteY41" fmla="*/ 159254 h 3021074"/>
                  <a:gd name="connsiteX42" fmla="*/ 1576175 w 5839218"/>
                  <a:gd name="connsiteY42" fmla="*/ 132750 h 3021074"/>
                  <a:gd name="connsiteX43" fmla="*/ 1615932 w 5839218"/>
                  <a:gd name="connsiteY43" fmla="*/ 146002 h 3021074"/>
                  <a:gd name="connsiteX44" fmla="*/ 1649062 w 5839218"/>
                  <a:gd name="connsiteY44" fmla="*/ 218889 h 3021074"/>
                  <a:gd name="connsiteX45" fmla="*/ 1695445 w 5839218"/>
                  <a:gd name="connsiteY45" fmla="*/ 199011 h 3021074"/>
                  <a:gd name="connsiteX46" fmla="*/ 1688819 w 5839218"/>
                  <a:gd name="connsiteY46" fmla="*/ 305028 h 3021074"/>
                  <a:gd name="connsiteX47" fmla="*/ 1668941 w 5839218"/>
                  <a:gd name="connsiteY47" fmla="*/ 358037 h 3021074"/>
                  <a:gd name="connsiteX48" fmla="*/ 1702071 w 5839218"/>
                  <a:gd name="connsiteY48" fmla="*/ 371289 h 3021074"/>
                  <a:gd name="connsiteX49" fmla="*/ 1721949 w 5839218"/>
                  <a:gd name="connsiteY49" fmla="*/ 397793 h 3021074"/>
                  <a:gd name="connsiteX50" fmla="*/ 1715323 w 5839218"/>
                  <a:gd name="connsiteY50" fmla="*/ 530315 h 3021074"/>
                  <a:gd name="connsiteX51" fmla="*/ 1675567 w 5839218"/>
                  <a:gd name="connsiteY51" fmla="*/ 629706 h 3021074"/>
                  <a:gd name="connsiteX52" fmla="*/ 1662314 w 5839218"/>
                  <a:gd name="connsiteY52" fmla="*/ 702593 h 3021074"/>
                  <a:gd name="connsiteX53" fmla="*/ 1642436 w 5839218"/>
                  <a:gd name="connsiteY53" fmla="*/ 748976 h 3021074"/>
                  <a:gd name="connsiteX54" fmla="*/ 1629184 w 5839218"/>
                  <a:gd name="connsiteY54" fmla="*/ 808611 h 3021074"/>
                  <a:gd name="connsiteX55" fmla="*/ 1543045 w 5839218"/>
                  <a:gd name="connsiteY55" fmla="*/ 841741 h 3021074"/>
                  <a:gd name="connsiteX56" fmla="*/ 1430401 w 5839218"/>
                  <a:gd name="connsiteY56" fmla="*/ 828489 h 3021074"/>
                  <a:gd name="connsiteX57" fmla="*/ 1423775 w 5839218"/>
                  <a:gd name="connsiteY57" fmla="*/ 908002 h 3021074"/>
                  <a:gd name="connsiteX58" fmla="*/ 1423775 w 5839218"/>
                  <a:gd name="connsiteY58" fmla="*/ 1014019 h 3021074"/>
                  <a:gd name="connsiteX59" fmla="*/ 1417149 w 5839218"/>
                  <a:gd name="connsiteY59" fmla="*/ 1067028 h 3021074"/>
                  <a:gd name="connsiteX60" fmla="*/ 1403897 w 5839218"/>
                  <a:gd name="connsiteY60" fmla="*/ 1126663 h 3021074"/>
                  <a:gd name="connsiteX61" fmla="*/ 1417149 w 5839218"/>
                  <a:gd name="connsiteY61" fmla="*/ 1219428 h 3021074"/>
                  <a:gd name="connsiteX62" fmla="*/ 1423775 w 5839218"/>
                  <a:gd name="connsiteY62" fmla="*/ 1265811 h 3021074"/>
                  <a:gd name="connsiteX63" fmla="*/ 1549671 w 5839218"/>
                  <a:gd name="connsiteY63" fmla="*/ 1199550 h 3021074"/>
                  <a:gd name="connsiteX64" fmla="*/ 1562923 w 5839218"/>
                  <a:gd name="connsiteY64" fmla="*/ 1279063 h 3021074"/>
                  <a:gd name="connsiteX65" fmla="*/ 1615932 w 5839218"/>
                  <a:gd name="connsiteY65" fmla="*/ 1272437 h 3021074"/>
                  <a:gd name="connsiteX66" fmla="*/ 1629184 w 5839218"/>
                  <a:gd name="connsiteY66" fmla="*/ 1159793 h 3021074"/>
                  <a:gd name="connsiteX67" fmla="*/ 1702071 w 5839218"/>
                  <a:gd name="connsiteY67" fmla="*/ 1153167 h 3021074"/>
                  <a:gd name="connsiteX68" fmla="*/ 1682193 w 5839218"/>
                  <a:gd name="connsiteY68" fmla="*/ 1259185 h 3021074"/>
                  <a:gd name="connsiteX69" fmla="*/ 1741828 w 5839218"/>
                  <a:gd name="connsiteY69" fmla="*/ 1272437 h 3021074"/>
                  <a:gd name="connsiteX70" fmla="*/ 1755080 w 5839218"/>
                  <a:gd name="connsiteY70" fmla="*/ 1192924 h 3021074"/>
                  <a:gd name="connsiteX71" fmla="*/ 1728575 w 5839218"/>
                  <a:gd name="connsiteY71" fmla="*/ 1100159 h 3021074"/>
                  <a:gd name="connsiteX72" fmla="*/ 1748454 w 5839218"/>
                  <a:gd name="connsiteY72" fmla="*/ 1067028 h 3021074"/>
                  <a:gd name="connsiteX73" fmla="*/ 1821341 w 5839218"/>
                  <a:gd name="connsiteY73" fmla="*/ 1100159 h 3021074"/>
                  <a:gd name="connsiteX74" fmla="*/ 1907480 w 5839218"/>
                  <a:gd name="connsiteY74" fmla="*/ 1126663 h 3021074"/>
                  <a:gd name="connsiteX75" fmla="*/ 1986993 w 5839218"/>
                  <a:gd name="connsiteY75" fmla="*/ 1146541 h 3021074"/>
                  <a:gd name="connsiteX76" fmla="*/ 2040001 w 5839218"/>
                  <a:gd name="connsiteY76" fmla="*/ 1133289 h 3021074"/>
                  <a:gd name="connsiteX77" fmla="*/ 2059880 w 5839218"/>
                  <a:gd name="connsiteY77" fmla="*/ 1060402 h 3021074"/>
                  <a:gd name="connsiteX78" fmla="*/ 2066506 w 5839218"/>
                  <a:gd name="connsiteY78" fmla="*/ 1007393 h 3021074"/>
                  <a:gd name="connsiteX79" fmla="*/ 2106262 w 5839218"/>
                  <a:gd name="connsiteY79" fmla="*/ 967637 h 3021074"/>
                  <a:gd name="connsiteX80" fmla="*/ 2165897 w 5839218"/>
                  <a:gd name="connsiteY80" fmla="*/ 954385 h 3021074"/>
                  <a:gd name="connsiteX81" fmla="*/ 2218906 w 5839218"/>
                  <a:gd name="connsiteY81" fmla="*/ 954385 h 3021074"/>
                  <a:gd name="connsiteX82" fmla="*/ 2232158 w 5839218"/>
                  <a:gd name="connsiteY82" fmla="*/ 1014019 h 3021074"/>
                  <a:gd name="connsiteX83" fmla="*/ 2218906 w 5839218"/>
                  <a:gd name="connsiteY83" fmla="*/ 1040524 h 3021074"/>
                  <a:gd name="connsiteX84" fmla="*/ 2285167 w 5839218"/>
                  <a:gd name="connsiteY84" fmla="*/ 1033898 h 3021074"/>
                  <a:gd name="connsiteX85" fmla="*/ 2298419 w 5839218"/>
                  <a:gd name="connsiteY85" fmla="*/ 994141 h 3021074"/>
                  <a:gd name="connsiteX86" fmla="*/ 2298419 w 5839218"/>
                  <a:gd name="connsiteY86" fmla="*/ 967637 h 3021074"/>
                  <a:gd name="connsiteX87" fmla="*/ 2344801 w 5839218"/>
                  <a:gd name="connsiteY87" fmla="*/ 974263 h 3021074"/>
                  <a:gd name="connsiteX88" fmla="*/ 2430941 w 5839218"/>
                  <a:gd name="connsiteY88" fmla="*/ 987515 h 3021074"/>
                  <a:gd name="connsiteX89" fmla="*/ 2483949 w 5839218"/>
                  <a:gd name="connsiteY89" fmla="*/ 980889 h 3021074"/>
                  <a:gd name="connsiteX90" fmla="*/ 2517080 w 5839218"/>
                  <a:gd name="connsiteY90" fmla="*/ 954385 h 3021074"/>
                  <a:gd name="connsiteX91" fmla="*/ 2517080 w 5839218"/>
                  <a:gd name="connsiteY91" fmla="*/ 901376 h 3021074"/>
                  <a:gd name="connsiteX92" fmla="*/ 2503828 w 5839218"/>
                  <a:gd name="connsiteY92" fmla="*/ 854993 h 3021074"/>
                  <a:gd name="connsiteX93" fmla="*/ 2503828 w 5839218"/>
                  <a:gd name="connsiteY93" fmla="*/ 808611 h 3021074"/>
                  <a:gd name="connsiteX94" fmla="*/ 2497201 w 5839218"/>
                  <a:gd name="connsiteY94" fmla="*/ 775480 h 3021074"/>
                  <a:gd name="connsiteX95" fmla="*/ 2563462 w 5839218"/>
                  <a:gd name="connsiteY95" fmla="*/ 768854 h 3021074"/>
                  <a:gd name="connsiteX96" fmla="*/ 2596593 w 5839218"/>
                  <a:gd name="connsiteY96" fmla="*/ 735724 h 3021074"/>
                  <a:gd name="connsiteX97" fmla="*/ 2583341 w 5839218"/>
                  <a:gd name="connsiteY97" fmla="*/ 709219 h 3021074"/>
                  <a:gd name="connsiteX98" fmla="*/ 2682732 w 5839218"/>
                  <a:gd name="connsiteY98" fmla="*/ 729098 h 3021074"/>
                  <a:gd name="connsiteX99" fmla="*/ 2768871 w 5839218"/>
                  <a:gd name="connsiteY99" fmla="*/ 709219 h 3021074"/>
                  <a:gd name="connsiteX100" fmla="*/ 2815254 w 5839218"/>
                  <a:gd name="connsiteY100" fmla="*/ 782106 h 3021074"/>
                  <a:gd name="connsiteX101" fmla="*/ 2748993 w 5839218"/>
                  <a:gd name="connsiteY101" fmla="*/ 821863 h 3021074"/>
                  <a:gd name="connsiteX102" fmla="*/ 2669480 w 5839218"/>
                  <a:gd name="connsiteY102" fmla="*/ 841741 h 3021074"/>
                  <a:gd name="connsiteX103" fmla="*/ 2623097 w 5839218"/>
                  <a:gd name="connsiteY103" fmla="*/ 881498 h 3021074"/>
                  <a:gd name="connsiteX104" fmla="*/ 2603219 w 5839218"/>
                  <a:gd name="connsiteY104" fmla="*/ 954385 h 3021074"/>
                  <a:gd name="connsiteX105" fmla="*/ 2649601 w 5839218"/>
                  <a:gd name="connsiteY105" fmla="*/ 974263 h 3021074"/>
                  <a:gd name="connsiteX106" fmla="*/ 2722488 w 5839218"/>
                  <a:gd name="connsiteY106" fmla="*/ 961011 h 3021074"/>
                  <a:gd name="connsiteX107" fmla="*/ 2755619 w 5839218"/>
                  <a:gd name="connsiteY107" fmla="*/ 994141 h 3021074"/>
                  <a:gd name="connsiteX108" fmla="*/ 2768871 w 5839218"/>
                  <a:gd name="connsiteY108" fmla="*/ 1067028 h 3021074"/>
                  <a:gd name="connsiteX109" fmla="*/ 2768871 w 5839218"/>
                  <a:gd name="connsiteY109" fmla="*/ 1139915 h 3021074"/>
                  <a:gd name="connsiteX110" fmla="*/ 2748993 w 5839218"/>
                  <a:gd name="connsiteY110" fmla="*/ 1199550 h 3021074"/>
                  <a:gd name="connsiteX111" fmla="*/ 2729114 w 5839218"/>
                  <a:gd name="connsiteY111" fmla="*/ 1239306 h 3021074"/>
                  <a:gd name="connsiteX112" fmla="*/ 2735741 w 5839218"/>
                  <a:gd name="connsiteY112" fmla="*/ 1272437 h 3021074"/>
                  <a:gd name="connsiteX113" fmla="*/ 2682732 w 5839218"/>
                  <a:gd name="connsiteY113" fmla="*/ 1279063 h 3021074"/>
                  <a:gd name="connsiteX114" fmla="*/ 2609845 w 5839218"/>
                  <a:gd name="connsiteY114" fmla="*/ 1312193 h 3021074"/>
                  <a:gd name="connsiteX115" fmla="*/ 2603219 w 5839218"/>
                  <a:gd name="connsiteY115" fmla="*/ 1371828 h 3021074"/>
                  <a:gd name="connsiteX116" fmla="*/ 2623097 w 5839218"/>
                  <a:gd name="connsiteY116" fmla="*/ 1411585 h 3021074"/>
                  <a:gd name="connsiteX117" fmla="*/ 2662854 w 5839218"/>
                  <a:gd name="connsiteY117" fmla="*/ 1477846 h 3021074"/>
                  <a:gd name="connsiteX118" fmla="*/ 2676106 w 5839218"/>
                  <a:gd name="connsiteY118" fmla="*/ 1484472 h 3021074"/>
                  <a:gd name="connsiteX119" fmla="*/ 2802001 w 5839218"/>
                  <a:gd name="connsiteY119" fmla="*/ 1464593 h 3021074"/>
                  <a:gd name="connsiteX120" fmla="*/ 2695984 w 5839218"/>
                  <a:gd name="connsiteY120" fmla="*/ 1524228 h 3021074"/>
                  <a:gd name="connsiteX121" fmla="*/ 2576714 w 5839218"/>
                  <a:gd name="connsiteY121" fmla="*/ 1577237 h 3021074"/>
                  <a:gd name="connsiteX122" fmla="*/ 2497201 w 5839218"/>
                  <a:gd name="connsiteY122" fmla="*/ 1623619 h 3021074"/>
                  <a:gd name="connsiteX123" fmla="*/ 2444193 w 5839218"/>
                  <a:gd name="connsiteY123" fmla="*/ 1670002 h 3021074"/>
                  <a:gd name="connsiteX124" fmla="*/ 2377932 w 5839218"/>
                  <a:gd name="connsiteY124" fmla="*/ 1756141 h 3021074"/>
                  <a:gd name="connsiteX125" fmla="*/ 2344801 w 5839218"/>
                  <a:gd name="connsiteY125" fmla="*/ 1829028 h 3021074"/>
                  <a:gd name="connsiteX126" fmla="*/ 2490575 w 5839218"/>
                  <a:gd name="connsiteY126" fmla="*/ 1822402 h 3021074"/>
                  <a:gd name="connsiteX127" fmla="*/ 2616471 w 5839218"/>
                  <a:gd name="connsiteY127" fmla="*/ 1776019 h 3021074"/>
                  <a:gd name="connsiteX128" fmla="*/ 2616471 w 5839218"/>
                  <a:gd name="connsiteY128" fmla="*/ 1703132 h 3021074"/>
                  <a:gd name="connsiteX129" fmla="*/ 2715862 w 5839218"/>
                  <a:gd name="connsiteY129" fmla="*/ 1676628 h 3021074"/>
                  <a:gd name="connsiteX130" fmla="*/ 2855010 w 5839218"/>
                  <a:gd name="connsiteY130" fmla="*/ 1643498 h 3021074"/>
                  <a:gd name="connsiteX131" fmla="*/ 2954401 w 5839218"/>
                  <a:gd name="connsiteY131" fmla="*/ 1630246 h 3021074"/>
                  <a:gd name="connsiteX132" fmla="*/ 3007410 w 5839218"/>
                  <a:gd name="connsiteY132" fmla="*/ 1650124 h 3021074"/>
                  <a:gd name="connsiteX133" fmla="*/ 3007410 w 5839218"/>
                  <a:gd name="connsiteY133" fmla="*/ 1696506 h 3021074"/>
                  <a:gd name="connsiteX134" fmla="*/ 2874888 w 5839218"/>
                  <a:gd name="connsiteY134" fmla="*/ 1729637 h 3021074"/>
                  <a:gd name="connsiteX135" fmla="*/ 2742367 w 5839218"/>
                  <a:gd name="connsiteY135" fmla="*/ 1749515 h 3021074"/>
                  <a:gd name="connsiteX136" fmla="*/ 2755619 w 5839218"/>
                  <a:gd name="connsiteY136" fmla="*/ 1795898 h 3021074"/>
                  <a:gd name="connsiteX137" fmla="*/ 2782123 w 5839218"/>
                  <a:gd name="connsiteY137" fmla="*/ 1835654 h 3021074"/>
                  <a:gd name="connsiteX138" fmla="*/ 2788749 w 5839218"/>
                  <a:gd name="connsiteY138" fmla="*/ 1901915 h 3021074"/>
                  <a:gd name="connsiteX139" fmla="*/ 2788749 w 5839218"/>
                  <a:gd name="connsiteY139" fmla="*/ 1968176 h 3021074"/>
                  <a:gd name="connsiteX140" fmla="*/ 2802001 w 5839218"/>
                  <a:gd name="connsiteY140" fmla="*/ 1988054 h 3021074"/>
                  <a:gd name="connsiteX141" fmla="*/ 2874888 w 5839218"/>
                  <a:gd name="connsiteY141" fmla="*/ 1988054 h 3021074"/>
                  <a:gd name="connsiteX142" fmla="*/ 2941149 w 5839218"/>
                  <a:gd name="connsiteY142" fmla="*/ 2014559 h 3021074"/>
                  <a:gd name="connsiteX143" fmla="*/ 2954401 w 5839218"/>
                  <a:gd name="connsiteY143" fmla="*/ 2060941 h 3021074"/>
                  <a:gd name="connsiteX144" fmla="*/ 2894767 w 5839218"/>
                  <a:gd name="connsiteY144" fmla="*/ 2153706 h 3021074"/>
                  <a:gd name="connsiteX145" fmla="*/ 2762245 w 5839218"/>
                  <a:gd name="connsiteY145" fmla="*/ 2206715 h 3021074"/>
                  <a:gd name="connsiteX146" fmla="*/ 2715862 w 5839218"/>
                  <a:gd name="connsiteY146" fmla="*/ 2246472 h 3021074"/>
                  <a:gd name="connsiteX147" fmla="*/ 2722488 w 5839218"/>
                  <a:gd name="connsiteY147" fmla="*/ 2286228 h 3021074"/>
                  <a:gd name="connsiteX148" fmla="*/ 2775497 w 5839218"/>
                  <a:gd name="connsiteY148" fmla="*/ 2312732 h 3021074"/>
                  <a:gd name="connsiteX149" fmla="*/ 2914645 w 5839218"/>
                  <a:gd name="connsiteY149" fmla="*/ 2332611 h 3021074"/>
                  <a:gd name="connsiteX150" fmla="*/ 3020662 w 5839218"/>
                  <a:gd name="connsiteY150" fmla="*/ 2332611 h 3021074"/>
                  <a:gd name="connsiteX151" fmla="*/ 3060419 w 5839218"/>
                  <a:gd name="connsiteY151" fmla="*/ 2319359 h 3021074"/>
                  <a:gd name="connsiteX152" fmla="*/ 3093549 w 5839218"/>
                  <a:gd name="connsiteY152" fmla="*/ 2253098 h 3021074"/>
                  <a:gd name="connsiteX153" fmla="*/ 3120054 w 5839218"/>
                  <a:gd name="connsiteY153" fmla="*/ 2213341 h 3021074"/>
                  <a:gd name="connsiteX154" fmla="*/ 3146558 w 5839218"/>
                  <a:gd name="connsiteY154" fmla="*/ 2166959 h 3021074"/>
                  <a:gd name="connsiteX155" fmla="*/ 3192941 w 5839218"/>
                  <a:gd name="connsiteY155" fmla="*/ 2147080 h 3021074"/>
                  <a:gd name="connsiteX156" fmla="*/ 3285706 w 5839218"/>
                  <a:gd name="connsiteY156" fmla="*/ 2147080 h 3021074"/>
                  <a:gd name="connsiteX157" fmla="*/ 3371845 w 5839218"/>
                  <a:gd name="connsiteY157" fmla="*/ 2153706 h 3021074"/>
                  <a:gd name="connsiteX158" fmla="*/ 3398349 w 5839218"/>
                  <a:gd name="connsiteY158" fmla="*/ 2140454 h 3021074"/>
                  <a:gd name="connsiteX159" fmla="*/ 3385097 w 5839218"/>
                  <a:gd name="connsiteY159" fmla="*/ 2074193 h 3021074"/>
                  <a:gd name="connsiteX160" fmla="*/ 3477862 w 5839218"/>
                  <a:gd name="connsiteY160" fmla="*/ 2107324 h 3021074"/>
                  <a:gd name="connsiteX161" fmla="*/ 3471236 w 5839218"/>
                  <a:gd name="connsiteY161" fmla="*/ 2173585 h 3021074"/>
                  <a:gd name="connsiteX162" fmla="*/ 3471236 w 5839218"/>
                  <a:gd name="connsiteY162" fmla="*/ 2266350 h 3021074"/>
                  <a:gd name="connsiteX163" fmla="*/ 3497741 w 5839218"/>
                  <a:gd name="connsiteY163" fmla="*/ 2312732 h 3021074"/>
                  <a:gd name="connsiteX164" fmla="*/ 3544123 w 5839218"/>
                  <a:gd name="connsiteY164" fmla="*/ 2292854 h 3021074"/>
                  <a:gd name="connsiteX165" fmla="*/ 3524245 w 5839218"/>
                  <a:gd name="connsiteY165" fmla="*/ 2352489 h 3021074"/>
                  <a:gd name="connsiteX166" fmla="*/ 3617010 w 5839218"/>
                  <a:gd name="connsiteY166" fmla="*/ 2312732 h 3021074"/>
                  <a:gd name="connsiteX167" fmla="*/ 3650141 w 5839218"/>
                  <a:gd name="connsiteY167" fmla="*/ 2279602 h 3021074"/>
                  <a:gd name="connsiteX168" fmla="*/ 3636888 w 5839218"/>
                  <a:gd name="connsiteY168" fmla="*/ 2233219 h 3021074"/>
                  <a:gd name="connsiteX169" fmla="*/ 3723028 w 5839218"/>
                  <a:gd name="connsiteY169" fmla="*/ 2253098 h 3021074"/>
                  <a:gd name="connsiteX170" fmla="*/ 3842297 w 5839218"/>
                  <a:gd name="connsiteY170" fmla="*/ 2259724 h 3021074"/>
                  <a:gd name="connsiteX171" fmla="*/ 4041080 w 5839218"/>
                  <a:gd name="connsiteY171" fmla="*/ 2279602 h 3021074"/>
                  <a:gd name="connsiteX172" fmla="*/ 4067584 w 5839218"/>
                  <a:gd name="connsiteY172" fmla="*/ 2253098 h 3021074"/>
                  <a:gd name="connsiteX173" fmla="*/ 4133845 w 5839218"/>
                  <a:gd name="connsiteY173" fmla="*/ 2246472 h 3021074"/>
                  <a:gd name="connsiteX174" fmla="*/ 4239862 w 5839218"/>
                  <a:gd name="connsiteY174" fmla="*/ 2259724 h 3021074"/>
                  <a:gd name="connsiteX175" fmla="*/ 4259741 w 5839218"/>
                  <a:gd name="connsiteY175" fmla="*/ 2200089 h 3021074"/>
                  <a:gd name="connsiteX176" fmla="*/ 4306123 w 5839218"/>
                  <a:gd name="connsiteY176" fmla="*/ 2166959 h 3021074"/>
                  <a:gd name="connsiteX177" fmla="*/ 4339254 w 5839218"/>
                  <a:gd name="connsiteY177" fmla="*/ 2127202 h 3021074"/>
                  <a:gd name="connsiteX178" fmla="*/ 4332628 w 5839218"/>
                  <a:gd name="connsiteY178" fmla="*/ 2100698 h 3021074"/>
                  <a:gd name="connsiteX179" fmla="*/ 4352506 w 5839218"/>
                  <a:gd name="connsiteY179" fmla="*/ 1961550 h 3021074"/>
                  <a:gd name="connsiteX180" fmla="*/ 4345880 w 5839218"/>
                  <a:gd name="connsiteY180" fmla="*/ 1868785 h 3021074"/>
                  <a:gd name="connsiteX181" fmla="*/ 4372384 w 5839218"/>
                  <a:gd name="connsiteY181" fmla="*/ 1802524 h 3021074"/>
                  <a:gd name="connsiteX182" fmla="*/ 4538036 w 5839218"/>
                  <a:gd name="connsiteY182" fmla="*/ 1742889 h 3021074"/>
                  <a:gd name="connsiteX183" fmla="*/ 4637428 w 5839218"/>
                  <a:gd name="connsiteY183" fmla="*/ 1756141 h 3021074"/>
                  <a:gd name="connsiteX184" fmla="*/ 4736819 w 5839218"/>
                  <a:gd name="connsiteY184" fmla="*/ 1842280 h 3021074"/>
                  <a:gd name="connsiteX185" fmla="*/ 4730193 w 5839218"/>
                  <a:gd name="connsiteY185" fmla="*/ 1908541 h 3021074"/>
                  <a:gd name="connsiteX186" fmla="*/ 4796454 w 5839218"/>
                  <a:gd name="connsiteY186" fmla="*/ 1928419 h 3021074"/>
                  <a:gd name="connsiteX187" fmla="*/ 4829584 w 5839218"/>
                  <a:gd name="connsiteY187" fmla="*/ 1935046 h 3021074"/>
                  <a:gd name="connsiteX188" fmla="*/ 4756697 w 5839218"/>
                  <a:gd name="connsiteY188" fmla="*/ 2054315 h 3021074"/>
                  <a:gd name="connsiteX189" fmla="*/ 4816332 w 5839218"/>
                  <a:gd name="connsiteY189" fmla="*/ 2074193 h 3021074"/>
                  <a:gd name="connsiteX190" fmla="*/ 4889219 w 5839218"/>
                  <a:gd name="connsiteY190" fmla="*/ 2107324 h 3021074"/>
                  <a:gd name="connsiteX191" fmla="*/ 4948854 w 5839218"/>
                  <a:gd name="connsiteY191" fmla="*/ 2160332 h 3021074"/>
                  <a:gd name="connsiteX192" fmla="*/ 4975358 w 5839218"/>
                  <a:gd name="connsiteY192" fmla="*/ 2246472 h 3021074"/>
                  <a:gd name="connsiteX193" fmla="*/ 4988610 w 5839218"/>
                  <a:gd name="connsiteY193" fmla="*/ 2312732 h 3021074"/>
                  <a:gd name="connsiteX194" fmla="*/ 5008488 w 5839218"/>
                  <a:gd name="connsiteY194" fmla="*/ 2332611 h 3021074"/>
                  <a:gd name="connsiteX195" fmla="*/ 5061497 w 5839218"/>
                  <a:gd name="connsiteY195" fmla="*/ 2332611 h 3021074"/>
                  <a:gd name="connsiteX196" fmla="*/ 5034993 w 5839218"/>
                  <a:gd name="connsiteY196" fmla="*/ 2432002 h 3021074"/>
                  <a:gd name="connsiteX197" fmla="*/ 5021741 w 5839218"/>
                  <a:gd name="connsiteY197" fmla="*/ 2465132 h 3021074"/>
                  <a:gd name="connsiteX198" fmla="*/ 5015114 w 5839218"/>
                  <a:gd name="connsiteY198" fmla="*/ 2524767 h 3021074"/>
                  <a:gd name="connsiteX199" fmla="*/ 5061497 w 5839218"/>
                  <a:gd name="connsiteY199" fmla="*/ 2544646 h 3021074"/>
                  <a:gd name="connsiteX200" fmla="*/ 5127758 w 5839218"/>
                  <a:gd name="connsiteY200" fmla="*/ 2511515 h 3021074"/>
                  <a:gd name="connsiteX201" fmla="*/ 5220523 w 5839218"/>
                  <a:gd name="connsiteY201" fmla="*/ 2485011 h 3021074"/>
                  <a:gd name="connsiteX202" fmla="*/ 5280158 w 5839218"/>
                  <a:gd name="connsiteY202" fmla="*/ 2471759 h 3021074"/>
                  <a:gd name="connsiteX203" fmla="*/ 5333167 w 5839218"/>
                  <a:gd name="connsiteY203" fmla="*/ 2405498 h 3021074"/>
                  <a:gd name="connsiteX204" fmla="*/ 5353045 w 5839218"/>
                  <a:gd name="connsiteY204" fmla="*/ 2325985 h 3021074"/>
                  <a:gd name="connsiteX205" fmla="*/ 5425932 w 5839218"/>
                  <a:gd name="connsiteY205" fmla="*/ 2286228 h 3021074"/>
                  <a:gd name="connsiteX206" fmla="*/ 5518697 w 5839218"/>
                  <a:gd name="connsiteY206" fmla="*/ 2279602 h 3021074"/>
                  <a:gd name="connsiteX207" fmla="*/ 5578332 w 5839218"/>
                  <a:gd name="connsiteY207" fmla="*/ 2292854 h 3021074"/>
                  <a:gd name="connsiteX208" fmla="*/ 5611462 w 5839218"/>
                  <a:gd name="connsiteY208" fmla="*/ 2359115 h 3021074"/>
                  <a:gd name="connsiteX209" fmla="*/ 5591584 w 5839218"/>
                  <a:gd name="connsiteY209" fmla="*/ 2478385 h 3021074"/>
                  <a:gd name="connsiteX210" fmla="*/ 5611462 w 5839218"/>
                  <a:gd name="connsiteY210" fmla="*/ 2511515 h 3021074"/>
                  <a:gd name="connsiteX211" fmla="*/ 5697601 w 5839218"/>
                  <a:gd name="connsiteY211" fmla="*/ 2478385 h 3021074"/>
                  <a:gd name="connsiteX212" fmla="*/ 5790367 w 5839218"/>
                  <a:gd name="connsiteY212" fmla="*/ 2445254 h 3021074"/>
                  <a:gd name="connsiteX213" fmla="*/ 5803619 w 5839218"/>
                  <a:gd name="connsiteY213" fmla="*/ 2504889 h 3021074"/>
                  <a:gd name="connsiteX214" fmla="*/ 5836749 w 5839218"/>
                  <a:gd name="connsiteY214" fmla="*/ 2491637 h 3021074"/>
                  <a:gd name="connsiteX215" fmla="*/ 5830123 w 5839218"/>
                  <a:gd name="connsiteY215" fmla="*/ 2551272 h 3021074"/>
                  <a:gd name="connsiteX216" fmla="*/ 5777114 w 5839218"/>
                  <a:gd name="connsiteY216" fmla="*/ 2644037 h 3021074"/>
                  <a:gd name="connsiteX217" fmla="*/ 5717480 w 5839218"/>
                  <a:gd name="connsiteY217" fmla="*/ 2697046 h 3021074"/>
                  <a:gd name="connsiteX218" fmla="*/ 5644593 w 5839218"/>
                  <a:gd name="connsiteY218" fmla="*/ 2697046 h 3021074"/>
                  <a:gd name="connsiteX219" fmla="*/ 5571706 w 5839218"/>
                  <a:gd name="connsiteY219" fmla="*/ 2776559 h 3021074"/>
                  <a:gd name="connsiteX220" fmla="*/ 5558454 w 5839218"/>
                  <a:gd name="connsiteY220" fmla="*/ 2822941 h 3021074"/>
                  <a:gd name="connsiteX0" fmla="*/ 123544 w 5839218"/>
                  <a:gd name="connsiteY0" fmla="*/ 2809827 h 3020254"/>
                  <a:gd name="connsiteX1" fmla="*/ 3446 w 5839218"/>
                  <a:gd name="connsiteY1" fmla="*/ 2812865 h 3020254"/>
                  <a:gd name="connsiteX2" fmla="*/ 8968 w 5839218"/>
                  <a:gd name="connsiteY2" fmla="*/ 2575 h 3020254"/>
                  <a:gd name="connsiteX3" fmla="*/ 97868 w 5839218"/>
                  <a:gd name="connsiteY3" fmla="*/ 5198 h 3020254"/>
                  <a:gd name="connsiteX4" fmla="*/ 131688 w 5839218"/>
                  <a:gd name="connsiteY4" fmla="*/ 13480 h 3020254"/>
                  <a:gd name="connsiteX5" fmla="*/ 191323 w 5839218"/>
                  <a:gd name="connsiteY5" fmla="*/ 13480 h 3020254"/>
                  <a:gd name="connsiteX6" fmla="*/ 211201 w 5839218"/>
                  <a:gd name="connsiteY6" fmla="*/ 99619 h 3020254"/>
                  <a:gd name="connsiteX7" fmla="*/ 164819 w 5839218"/>
                  <a:gd name="connsiteY7" fmla="*/ 218889 h 3020254"/>
                  <a:gd name="connsiteX8" fmla="*/ 171445 w 5839218"/>
                  <a:gd name="connsiteY8" fmla="*/ 331532 h 3020254"/>
                  <a:gd name="connsiteX9" fmla="*/ 184697 w 5839218"/>
                  <a:gd name="connsiteY9" fmla="*/ 437550 h 3020254"/>
                  <a:gd name="connsiteX10" fmla="*/ 244332 w 5839218"/>
                  <a:gd name="connsiteY10" fmla="*/ 404419 h 3020254"/>
                  <a:gd name="connsiteX11" fmla="*/ 244332 w 5839218"/>
                  <a:gd name="connsiteY11" fmla="*/ 358037 h 3020254"/>
                  <a:gd name="connsiteX12" fmla="*/ 323845 w 5839218"/>
                  <a:gd name="connsiteY12" fmla="*/ 358037 h 3020254"/>
                  <a:gd name="connsiteX13" fmla="*/ 429862 w 5839218"/>
                  <a:gd name="connsiteY13" fmla="*/ 391167 h 3020254"/>
                  <a:gd name="connsiteX14" fmla="*/ 482871 w 5839218"/>
                  <a:gd name="connsiteY14" fmla="*/ 371289 h 3020254"/>
                  <a:gd name="connsiteX15" fmla="*/ 522628 w 5839218"/>
                  <a:gd name="connsiteY15" fmla="*/ 351411 h 3020254"/>
                  <a:gd name="connsiteX16" fmla="*/ 542506 w 5839218"/>
                  <a:gd name="connsiteY16" fmla="*/ 305028 h 3020254"/>
                  <a:gd name="connsiteX17" fmla="*/ 588888 w 5839218"/>
                  <a:gd name="connsiteY17" fmla="*/ 238767 h 3020254"/>
                  <a:gd name="connsiteX18" fmla="*/ 622019 w 5839218"/>
                  <a:gd name="connsiteY18" fmla="*/ 192385 h 3020254"/>
                  <a:gd name="connsiteX19" fmla="*/ 655149 w 5839218"/>
                  <a:gd name="connsiteY19" fmla="*/ 159254 h 3020254"/>
                  <a:gd name="connsiteX20" fmla="*/ 754541 w 5839218"/>
                  <a:gd name="connsiteY20" fmla="*/ 146002 h 3020254"/>
                  <a:gd name="connsiteX21" fmla="*/ 860558 w 5839218"/>
                  <a:gd name="connsiteY21" fmla="*/ 159254 h 3020254"/>
                  <a:gd name="connsiteX22" fmla="*/ 933445 w 5839218"/>
                  <a:gd name="connsiteY22" fmla="*/ 165880 h 3020254"/>
                  <a:gd name="connsiteX23" fmla="*/ 986454 w 5839218"/>
                  <a:gd name="connsiteY23" fmla="*/ 185759 h 3020254"/>
                  <a:gd name="connsiteX24" fmla="*/ 1019584 w 5839218"/>
                  <a:gd name="connsiteY24" fmla="*/ 232141 h 3020254"/>
                  <a:gd name="connsiteX25" fmla="*/ 1039462 w 5839218"/>
                  <a:gd name="connsiteY25" fmla="*/ 265272 h 3020254"/>
                  <a:gd name="connsiteX26" fmla="*/ 1059341 w 5839218"/>
                  <a:gd name="connsiteY26" fmla="*/ 311654 h 3020254"/>
                  <a:gd name="connsiteX27" fmla="*/ 1072593 w 5839218"/>
                  <a:gd name="connsiteY27" fmla="*/ 364663 h 3020254"/>
                  <a:gd name="connsiteX28" fmla="*/ 1085845 w 5839218"/>
                  <a:gd name="connsiteY28" fmla="*/ 391167 h 3020254"/>
                  <a:gd name="connsiteX29" fmla="*/ 1105723 w 5839218"/>
                  <a:gd name="connsiteY29" fmla="*/ 404419 h 3020254"/>
                  <a:gd name="connsiteX30" fmla="*/ 1145480 w 5839218"/>
                  <a:gd name="connsiteY30" fmla="*/ 377915 h 3020254"/>
                  <a:gd name="connsiteX31" fmla="*/ 1178610 w 5839218"/>
                  <a:gd name="connsiteY31" fmla="*/ 377915 h 3020254"/>
                  <a:gd name="connsiteX32" fmla="*/ 1191862 w 5839218"/>
                  <a:gd name="connsiteY32" fmla="*/ 417672 h 3020254"/>
                  <a:gd name="connsiteX33" fmla="*/ 1198488 w 5839218"/>
                  <a:gd name="connsiteY33" fmla="*/ 324906 h 3020254"/>
                  <a:gd name="connsiteX34" fmla="*/ 1205114 w 5839218"/>
                  <a:gd name="connsiteY34" fmla="*/ 278524 h 3020254"/>
                  <a:gd name="connsiteX35" fmla="*/ 1284628 w 5839218"/>
                  <a:gd name="connsiteY35" fmla="*/ 265272 h 3020254"/>
                  <a:gd name="connsiteX36" fmla="*/ 1350888 w 5839218"/>
                  <a:gd name="connsiteY36" fmla="*/ 258646 h 3020254"/>
                  <a:gd name="connsiteX37" fmla="*/ 1390645 w 5839218"/>
                  <a:gd name="connsiteY37" fmla="*/ 238767 h 3020254"/>
                  <a:gd name="connsiteX38" fmla="*/ 1417149 w 5839218"/>
                  <a:gd name="connsiteY38" fmla="*/ 179132 h 3020254"/>
                  <a:gd name="connsiteX39" fmla="*/ 1430401 w 5839218"/>
                  <a:gd name="connsiteY39" fmla="*/ 132750 h 3020254"/>
                  <a:gd name="connsiteX40" fmla="*/ 1456906 w 5839218"/>
                  <a:gd name="connsiteY40" fmla="*/ 112872 h 3020254"/>
                  <a:gd name="connsiteX41" fmla="*/ 1509914 w 5839218"/>
                  <a:gd name="connsiteY41" fmla="*/ 159254 h 3020254"/>
                  <a:gd name="connsiteX42" fmla="*/ 1576175 w 5839218"/>
                  <a:gd name="connsiteY42" fmla="*/ 132750 h 3020254"/>
                  <a:gd name="connsiteX43" fmla="*/ 1615932 w 5839218"/>
                  <a:gd name="connsiteY43" fmla="*/ 146002 h 3020254"/>
                  <a:gd name="connsiteX44" fmla="*/ 1649062 w 5839218"/>
                  <a:gd name="connsiteY44" fmla="*/ 218889 h 3020254"/>
                  <a:gd name="connsiteX45" fmla="*/ 1695445 w 5839218"/>
                  <a:gd name="connsiteY45" fmla="*/ 199011 h 3020254"/>
                  <a:gd name="connsiteX46" fmla="*/ 1688819 w 5839218"/>
                  <a:gd name="connsiteY46" fmla="*/ 305028 h 3020254"/>
                  <a:gd name="connsiteX47" fmla="*/ 1668941 w 5839218"/>
                  <a:gd name="connsiteY47" fmla="*/ 358037 h 3020254"/>
                  <a:gd name="connsiteX48" fmla="*/ 1702071 w 5839218"/>
                  <a:gd name="connsiteY48" fmla="*/ 371289 h 3020254"/>
                  <a:gd name="connsiteX49" fmla="*/ 1721949 w 5839218"/>
                  <a:gd name="connsiteY49" fmla="*/ 397793 h 3020254"/>
                  <a:gd name="connsiteX50" fmla="*/ 1715323 w 5839218"/>
                  <a:gd name="connsiteY50" fmla="*/ 530315 h 3020254"/>
                  <a:gd name="connsiteX51" fmla="*/ 1675567 w 5839218"/>
                  <a:gd name="connsiteY51" fmla="*/ 629706 h 3020254"/>
                  <a:gd name="connsiteX52" fmla="*/ 1662314 w 5839218"/>
                  <a:gd name="connsiteY52" fmla="*/ 702593 h 3020254"/>
                  <a:gd name="connsiteX53" fmla="*/ 1642436 w 5839218"/>
                  <a:gd name="connsiteY53" fmla="*/ 748976 h 3020254"/>
                  <a:gd name="connsiteX54" fmla="*/ 1629184 w 5839218"/>
                  <a:gd name="connsiteY54" fmla="*/ 808611 h 3020254"/>
                  <a:gd name="connsiteX55" fmla="*/ 1543045 w 5839218"/>
                  <a:gd name="connsiteY55" fmla="*/ 841741 h 3020254"/>
                  <a:gd name="connsiteX56" fmla="*/ 1430401 w 5839218"/>
                  <a:gd name="connsiteY56" fmla="*/ 828489 h 3020254"/>
                  <a:gd name="connsiteX57" fmla="*/ 1423775 w 5839218"/>
                  <a:gd name="connsiteY57" fmla="*/ 908002 h 3020254"/>
                  <a:gd name="connsiteX58" fmla="*/ 1423775 w 5839218"/>
                  <a:gd name="connsiteY58" fmla="*/ 1014019 h 3020254"/>
                  <a:gd name="connsiteX59" fmla="*/ 1417149 w 5839218"/>
                  <a:gd name="connsiteY59" fmla="*/ 1067028 h 3020254"/>
                  <a:gd name="connsiteX60" fmla="*/ 1403897 w 5839218"/>
                  <a:gd name="connsiteY60" fmla="*/ 1126663 h 3020254"/>
                  <a:gd name="connsiteX61" fmla="*/ 1417149 w 5839218"/>
                  <a:gd name="connsiteY61" fmla="*/ 1219428 h 3020254"/>
                  <a:gd name="connsiteX62" fmla="*/ 1423775 w 5839218"/>
                  <a:gd name="connsiteY62" fmla="*/ 1265811 h 3020254"/>
                  <a:gd name="connsiteX63" fmla="*/ 1549671 w 5839218"/>
                  <a:gd name="connsiteY63" fmla="*/ 1199550 h 3020254"/>
                  <a:gd name="connsiteX64" fmla="*/ 1562923 w 5839218"/>
                  <a:gd name="connsiteY64" fmla="*/ 1279063 h 3020254"/>
                  <a:gd name="connsiteX65" fmla="*/ 1615932 w 5839218"/>
                  <a:gd name="connsiteY65" fmla="*/ 1272437 h 3020254"/>
                  <a:gd name="connsiteX66" fmla="*/ 1629184 w 5839218"/>
                  <a:gd name="connsiteY66" fmla="*/ 1159793 h 3020254"/>
                  <a:gd name="connsiteX67" fmla="*/ 1702071 w 5839218"/>
                  <a:gd name="connsiteY67" fmla="*/ 1153167 h 3020254"/>
                  <a:gd name="connsiteX68" fmla="*/ 1682193 w 5839218"/>
                  <a:gd name="connsiteY68" fmla="*/ 1259185 h 3020254"/>
                  <a:gd name="connsiteX69" fmla="*/ 1741828 w 5839218"/>
                  <a:gd name="connsiteY69" fmla="*/ 1272437 h 3020254"/>
                  <a:gd name="connsiteX70" fmla="*/ 1755080 w 5839218"/>
                  <a:gd name="connsiteY70" fmla="*/ 1192924 h 3020254"/>
                  <a:gd name="connsiteX71" fmla="*/ 1728575 w 5839218"/>
                  <a:gd name="connsiteY71" fmla="*/ 1100159 h 3020254"/>
                  <a:gd name="connsiteX72" fmla="*/ 1748454 w 5839218"/>
                  <a:gd name="connsiteY72" fmla="*/ 1067028 h 3020254"/>
                  <a:gd name="connsiteX73" fmla="*/ 1821341 w 5839218"/>
                  <a:gd name="connsiteY73" fmla="*/ 1100159 h 3020254"/>
                  <a:gd name="connsiteX74" fmla="*/ 1907480 w 5839218"/>
                  <a:gd name="connsiteY74" fmla="*/ 1126663 h 3020254"/>
                  <a:gd name="connsiteX75" fmla="*/ 1986993 w 5839218"/>
                  <a:gd name="connsiteY75" fmla="*/ 1146541 h 3020254"/>
                  <a:gd name="connsiteX76" fmla="*/ 2040001 w 5839218"/>
                  <a:gd name="connsiteY76" fmla="*/ 1133289 h 3020254"/>
                  <a:gd name="connsiteX77" fmla="*/ 2059880 w 5839218"/>
                  <a:gd name="connsiteY77" fmla="*/ 1060402 h 3020254"/>
                  <a:gd name="connsiteX78" fmla="*/ 2066506 w 5839218"/>
                  <a:gd name="connsiteY78" fmla="*/ 1007393 h 3020254"/>
                  <a:gd name="connsiteX79" fmla="*/ 2106262 w 5839218"/>
                  <a:gd name="connsiteY79" fmla="*/ 967637 h 3020254"/>
                  <a:gd name="connsiteX80" fmla="*/ 2165897 w 5839218"/>
                  <a:gd name="connsiteY80" fmla="*/ 954385 h 3020254"/>
                  <a:gd name="connsiteX81" fmla="*/ 2218906 w 5839218"/>
                  <a:gd name="connsiteY81" fmla="*/ 954385 h 3020254"/>
                  <a:gd name="connsiteX82" fmla="*/ 2232158 w 5839218"/>
                  <a:gd name="connsiteY82" fmla="*/ 1014019 h 3020254"/>
                  <a:gd name="connsiteX83" fmla="*/ 2218906 w 5839218"/>
                  <a:gd name="connsiteY83" fmla="*/ 1040524 h 3020254"/>
                  <a:gd name="connsiteX84" fmla="*/ 2285167 w 5839218"/>
                  <a:gd name="connsiteY84" fmla="*/ 1033898 h 3020254"/>
                  <a:gd name="connsiteX85" fmla="*/ 2298419 w 5839218"/>
                  <a:gd name="connsiteY85" fmla="*/ 994141 h 3020254"/>
                  <a:gd name="connsiteX86" fmla="*/ 2298419 w 5839218"/>
                  <a:gd name="connsiteY86" fmla="*/ 967637 h 3020254"/>
                  <a:gd name="connsiteX87" fmla="*/ 2344801 w 5839218"/>
                  <a:gd name="connsiteY87" fmla="*/ 974263 h 3020254"/>
                  <a:gd name="connsiteX88" fmla="*/ 2430941 w 5839218"/>
                  <a:gd name="connsiteY88" fmla="*/ 987515 h 3020254"/>
                  <a:gd name="connsiteX89" fmla="*/ 2483949 w 5839218"/>
                  <a:gd name="connsiteY89" fmla="*/ 980889 h 3020254"/>
                  <a:gd name="connsiteX90" fmla="*/ 2517080 w 5839218"/>
                  <a:gd name="connsiteY90" fmla="*/ 954385 h 3020254"/>
                  <a:gd name="connsiteX91" fmla="*/ 2517080 w 5839218"/>
                  <a:gd name="connsiteY91" fmla="*/ 901376 h 3020254"/>
                  <a:gd name="connsiteX92" fmla="*/ 2503828 w 5839218"/>
                  <a:gd name="connsiteY92" fmla="*/ 854993 h 3020254"/>
                  <a:gd name="connsiteX93" fmla="*/ 2503828 w 5839218"/>
                  <a:gd name="connsiteY93" fmla="*/ 808611 h 3020254"/>
                  <a:gd name="connsiteX94" fmla="*/ 2497201 w 5839218"/>
                  <a:gd name="connsiteY94" fmla="*/ 775480 h 3020254"/>
                  <a:gd name="connsiteX95" fmla="*/ 2563462 w 5839218"/>
                  <a:gd name="connsiteY95" fmla="*/ 768854 h 3020254"/>
                  <a:gd name="connsiteX96" fmla="*/ 2596593 w 5839218"/>
                  <a:gd name="connsiteY96" fmla="*/ 735724 h 3020254"/>
                  <a:gd name="connsiteX97" fmla="*/ 2583341 w 5839218"/>
                  <a:gd name="connsiteY97" fmla="*/ 709219 h 3020254"/>
                  <a:gd name="connsiteX98" fmla="*/ 2682732 w 5839218"/>
                  <a:gd name="connsiteY98" fmla="*/ 729098 h 3020254"/>
                  <a:gd name="connsiteX99" fmla="*/ 2768871 w 5839218"/>
                  <a:gd name="connsiteY99" fmla="*/ 709219 h 3020254"/>
                  <a:gd name="connsiteX100" fmla="*/ 2815254 w 5839218"/>
                  <a:gd name="connsiteY100" fmla="*/ 782106 h 3020254"/>
                  <a:gd name="connsiteX101" fmla="*/ 2748993 w 5839218"/>
                  <a:gd name="connsiteY101" fmla="*/ 821863 h 3020254"/>
                  <a:gd name="connsiteX102" fmla="*/ 2669480 w 5839218"/>
                  <a:gd name="connsiteY102" fmla="*/ 841741 h 3020254"/>
                  <a:gd name="connsiteX103" fmla="*/ 2623097 w 5839218"/>
                  <a:gd name="connsiteY103" fmla="*/ 881498 h 3020254"/>
                  <a:gd name="connsiteX104" fmla="*/ 2603219 w 5839218"/>
                  <a:gd name="connsiteY104" fmla="*/ 954385 h 3020254"/>
                  <a:gd name="connsiteX105" fmla="*/ 2649601 w 5839218"/>
                  <a:gd name="connsiteY105" fmla="*/ 974263 h 3020254"/>
                  <a:gd name="connsiteX106" fmla="*/ 2722488 w 5839218"/>
                  <a:gd name="connsiteY106" fmla="*/ 961011 h 3020254"/>
                  <a:gd name="connsiteX107" fmla="*/ 2755619 w 5839218"/>
                  <a:gd name="connsiteY107" fmla="*/ 994141 h 3020254"/>
                  <a:gd name="connsiteX108" fmla="*/ 2768871 w 5839218"/>
                  <a:gd name="connsiteY108" fmla="*/ 1067028 h 3020254"/>
                  <a:gd name="connsiteX109" fmla="*/ 2768871 w 5839218"/>
                  <a:gd name="connsiteY109" fmla="*/ 1139915 h 3020254"/>
                  <a:gd name="connsiteX110" fmla="*/ 2748993 w 5839218"/>
                  <a:gd name="connsiteY110" fmla="*/ 1199550 h 3020254"/>
                  <a:gd name="connsiteX111" fmla="*/ 2729114 w 5839218"/>
                  <a:gd name="connsiteY111" fmla="*/ 1239306 h 3020254"/>
                  <a:gd name="connsiteX112" fmla="*/ 2735741 w 5839218"/>
                  <a:gd name="connsiteY112" fmla="*/ 1272437 h 3020254"/>
                  <a:gd name="connsiteX113" fmla="*/ 2682732 w 5839218"/>
                  <a:gd name="connsiteY113" fmla="*/ 1279063 h 3020254"/>
                  <a:gd name="connsiteX114" fmla="*/ 2609845 w 5839218"/>
                  <a:gd name="connsiteY114" fmla="*/ 1312193 h 3020254"/>
                  <a:gd name="connsiteX115" fmla="*/ 2603219 w 5839218"/>
                  <a:gd name="connsiteY115" fmla="*/ 1371828 h 3020254"/>
                  <a:gd name="connsiteX116" fmla="*/ 2623097 w 5839218"/>
                  <a:gd name="connsiteY116" fmla="*/ 1411585 h 3020254"/>
                  <a:gd name="connsiteX117" fmla="*/ 2662854 w 5839218"/>
                  <a:gd name="connsiteY117" fmla="*/ 1477846 h 3020254"/>
                  <a:gd name="connsiteX118" fmla="*/ 2676106 w 5839218"/>
                  <a:gd name="connsiteY118" fmla="*/ 1484472 h 3020254"/>
                  <a:gd name="connsiteX119" fmla="*/ 2802001 w 5839218"/>
                  <a:gd name="connsiteY119" fmla="*/ 1464593 h 3020254"/>
                  <a:gd name="connsiteX120" fmla="*/ 2695984 w 5839218"/>
                  <a:gd name="connsiteY120" fmla="*/ 1524228 h 3020254"/>
                  <a:gd name="connsiteX121" fmla="*/ 2576714 w 5839218"/>
                  <a:gd name="connsiteY121" fmla="*/ 1577237 h 3020254"/>
                  <a:gd name="connsiteX122" fmla="*/ 2497201 w 5839218"/>
                  <a:gd name="connsiteY122" fmla="*/ 1623619 h 3020254"/>
                  <a:gd name="connsiteX123" fmla="*/ 2444193 w 5839218"/>
                  <a:gd name="connsiteY123" fmla="*/ 1670002 h 3020254"/>
                  <a:gd name="connsiteX124" fmla="*/ 2377932 w 5839218"/>
                  <a:gd name="connsiteY124" fmla="*/ 1756141 h 3020254"/>
                  <a:gd name="connsiteX125" fmla="*/ 2344801 w 5839218"/>
                  <a:gd name="connsiteY125" fmla="*/ 1829028 h 3020254"/>
                  <a:gd name="connsiteX126" fmla="*/ 2490575 w 5839218"/>
                  <a:gd name="connsiteY126" fmla="*/ 1822402 h 3020254"/>
                  <a:gd name="connsiteX127" fmla="*/ 2616471 w 5839218"/>
                  <a:gd name="connsiteY127" fmla="*/ 1776019 h 3020254"/>
                  <a:gd name="connsiteX128" fmla="*/ 2616471 w 5839218"/>
                  <a:gd name="connsiteY128" fmla="*/ 1703132 h 3020254"/>
                  <a:gd name="connsiteX129" fmla="*/ 2715862 w 5839218"/>
                  <a:gd name="connsiteY129" fmla="*/ 1676628 h 3020254"/>
                  <a:gd name="connsiteX130" fmla="*/ 2855010 w 5839218"/>
                  <a:gd name="connsiteY130" fmla="*/ 1643498 h 3020254"/>
                  <a:gd name="connsiteX131" fmla="*/ 2954401 w 5839218"/>
                  <a:gd name="connsiteY131" fmla="*/ 1630246 h 3020254"/>
                  <a:gd name="connsiteX132" fmla="*/ 3007410 w 5839218"/>
                  <a:gd name="connsiteY132" fmla="*/ 1650124 h 3020254"/>
                  <a:gd name="connsiteX133" fmla="*/ 3007410 w 5839218"/>
                  <a:gd name="connsiteY133" fmla="*/ 1696506 h 3020254"/>
                  <a:gd name="connsiteX134" fmla="*/ 2874888 w 5839218"/>
                  <a:gd name="connsiteY134" fmla="*/ 1729637 h 3020254"/>
                  <a:gd name="connsiteX135" fmla="*/ 2742367 w 5839218"/>
                  <a:gd name="connsiteY135" fmla="*/ 1749515 h 3020254"/>
                  <a:gd name="connsiteX136" fmla="*/ 2755619 w 5839218"/>
                  <a:gd name="connsiteY136" fmla="*/ 1795898 h 3020254"/>
                  <a:gd name="connsiteX137" fmla="*/ 2782123 w 5839218"/>
                  <a:gd name="connsiteY137" fmla="*/ 1835654 h 3020254"/>
                  <a:gd name="connsiteX138" fmla="*/ 2788749 w 5839218"/>
                  <a:gd name="connsiteY138" fmla="*/ 1901915 h 3020254"/>
                  <a:gd name="connsiteX139" fmla="*/ 2788749 w 5839218"/>
                  <a:gd name="connsiteY139" fmla="*/ 1968176 h 3020254"/>
                  <a:gd name="connsiteX140" fmla="*/ 2802001 w 5839218"/>
                  <a:gd name="connsiteY140" fmla="*/ 1988054 h 3020254"/>
                  <a:gd name="connsiteX141" fmla="*/ 2874888 w 5839218"/>
                  <a:gd name="connsiteY141" fmla="*/ 1988054 h 3020254"/>
                  <a:gd name="connsiteX142" fmla="*/ 2941149 w 5839218"/>
                  <a:gd name="connsiteY142" fmla="*/ 2014559 h 3020254"/>
                  <a:gd name="connsiteX143" fmla="*/ 2954401 w 5839218"/>
                  <a:gd name="connsiteY143" fmla="*/ 2060941 h 3020254"/>
                  <a:gd name="connsiteX144" fmla="*/ 2894767 w 5839218"/>
                  <a:gd name="connsiteY144" fmla="*/ 2153706 h 3020254"/>
                  <a:gd name="connsiteX145" fmla="*/ 2762245 w 5839218"/>
                  <a:gd name="connsiteY145" fmla="*/ 2206715 h 3020254"/>
                  <a:gd name="connsiteX146" fmla="*/ 2715862 w 5839218"/>
                  <a:gd name="connsiteY146" fmla="*/ 2246472 h 3020254"/>
                  <a:gd name="connsiteX147" fmla="*/ 2722488 w 5839218"/>
                  <a:gd name="connsiteY147" fmla="*/ 2286228 h 3020254"/>
                  <a:gd name="connsiteX148" fmla="*/ 2775497 w 5839218"/>
                  <a:gd name="connsiteY148" fmla="*/ 2312732 h 3020254"/>
                  <a:gd name="connsiteX149" fmla="*/ 2914645 w 5839218"/>
                  <a:gd name="connsiteY149" fmla="*/ 2332611 h 3020254"/>
                  <a:gd name="connsiteX150" fmla="*/ 3020662 w 5839218"/>
                  <a:gd name="connsiteY150" fmla="*/ 2332611 h 3020254"/>
                  <a:gd name="connsiteX151" fmla="*/ 3060419 w 5839218"/>
                  <a:gd name="connsiteY151" fmla="*/ 2319359 h 3020254"/>
                  <a:gd name="connsiteX152" fmla="*/ 3093549 w 5839218"/>
                  <a:gd name="connsiteY152" fmla="*/ 2253098 h 3020254"/>
                  <a:gd name="connsiteX153" fmla="*/ 3120054 w 5839218"/>
                  <a:gd name="connsiteY153" fmla="*/ 2213341 h 3020254"/>
                  <a:gd name="connsiteX154" fmla="*/ 3146558 w 5839218"/>
                  <a:gd name="connsiteY154" fmla="*/ 2166959 h 3020254"/>
                  <a:gd name="connsiteX155" fmla="*/ 3192941 w 5839218"/>
                  <a:gd name="connsiteY155" fmla="*/ 2147080 h 3020254"/>
                  <a:gd name="connsiteX156" fmla="*/ 3285706 w 5839218"/>
                  <a:gd name="connsiteY156" fmla="*/ 2147080 h 3020254"/>
                  <a:gd name="connsiteX157" fmla="*/ 3371845 w 5839218"/>
                  <a:gd name="connsiteY157" fmla="*/ 2153706 h 3020254"/>
                  <a:gd name="connsiteX158" fmla="*/ 3398349 w 5839218"/>
                  <a:gd name="connsiteY158" fmla="*/ 2140454 h 3020254"/>
                  <a:gd name="connsiteX159" fmla="*/ 3385097 w 5839218"/>
                  <a:gd name="connsiteY159" fmla="*/ 2074193 h 3020254"/>
                  <a:gd name="connsiteX160" fmla="*/ 3477862 w 5839218"/>
                  <a:gd name="connsiteY160" fmla="*/ 2107324 h 3020254"/>
                  <a:gd name="connsiteX161" fmla="*/ 3471236 w 5839218"/>
                  <a:gd name="connsiteY161" fmla="*/ 2173585 h 3020254"/>
                  <a:gd name="connsiteX162" fmla="*/ 3471236 w 5839218"/>
                  <a:gd name="connsiteY162" fmla="*/ 2266350 h 3020254"/>
                  <a:gd name="connsiteX163" fmla="*/ 3497741 w 5839218"/>
                  <a:gd name="connsiteY163" fmla="*/ 2312732 h 3020254"/>
                  <a:gd name="connsiteX164" fmla="*/ 3544123 w 5839218"/>
                  <a:gd name="connsiteY164" fmla="*/ 2292854 h 3020254"/>
                  <a:gd name="connsiteX165" fmla="*/ 3524245 w 5839218"/>
                  <a:gd name="connsiteY165" fmla="*/ 2352489 h 3020254"/>
                  <a:gd name="connsiteX166" fmla="*/ 3617010 w 5839218"/>
                  <a:gd name="connsiteY166" fmla="*/ 2312732 h 3020254"/>
                  <a:gd name="connsiteX167" fmla="*/ 3650141 w 5839218"/>
                  <a:gd name="connsiteY167" fmla="*/ 2279602 h 3020254"/>
                  <a:gd name="connsiteX168" fmla="*/ 3636888 w 5839218"/>
                  <a:gd name="connsiteY168" fmla="*/ 2233219 h 3020254"/>
                  <a:gd name="connsiteX169" fmla="*/ 3723028 w 5839218"/>
                  <a:gd name="connsiteY169" fmla="*/ 2253098 h 3020254"/>
                  <a:gd name="connsiteX170" fmla="*/ 3842297 w 5839218"/>
                  <a:gd name="connsiteY170" fmla="*/ 2259724 h 3020254"/>
                  <a:gd name="connsiteX171" fmla="*/ 4041080 w 5839218"/>
                  <a:gd name="connsiteY171" fmla="*/ 2279602 h 3020254"/>
                  <a:gd name="connsiteX172" fmla="*/ 4067584 w 5839218"/>
                  <a:gd name="connsiteY172" fmla="*/ 2253098 h 3020254"/>
                  <a:gd name="connsiteX173" fmla="*/ 4133845 w 5839218"/>
                  <a:gd name="connsiteY173" fmla="*/ 2246472 h 3020254"/>
                  <a:gd name="connsiteX174" fmla="*/ 4239862 w 5839218"/>
                  <a:gd name="connsiteY174" fmla="*/ 2259724 h 3020254"/>
                  <a:gd name="connsiteX175" fmla="*/ 4259741 w 5839218"/>
                  <a:gd name="connsiteY175" fmla="*/ 2200089 h 3020254"/>
                  <a:gd name="connsiteX176" fmla="*/ 4306123 w 5839218"/>
                  <a:gd name="connsiteY176" fmla="*/ 2166959 h 3020254"/>
                  <a:gd name="connsiteX177" fmla="*/ 4339254 w 5839218"/>
                  <a:gd name="connsiteY177" fmla="*/ 2127202 h 3020254"/>
                  <a:gd name="connsiteX178" fmla="*/ 4332628 w 5839218"/>
                  <a:gd name="connsiteY178" fmla="*/ 2100698 h 3020254"/>
                  <a:gd name="connsiteX179" fmla="*/ 4352506 w 5839218"/>
                  <a:gd name="connsiteY179" fmla="*/ 1961550 h 3020254"/>
                  <a:gd name="connsiteX180" fmla="*/ 4345880 w 5839218"/>
                  <a:gd name="connsiteY180" fmla="*/ 1868785 h 3020254"/>
                  <a:gd name="connsiteX181" fmla="*/ 4372384 w 5839218"/>
                  <a:gd name="connsiteY181" fmla="*/ 1802524 h 3020254"/>
                  <a:gd name="connsiteX182" fmla="*/ 4538036 w 5839218"/>
                  <a:gd name="connsiteY182" fmla="*/ 1742889 h 3020254"/>
                  <a:gd name="connsiteX183" fmla="*/ 4637428 w 5839218"/>
                  <a:gd name="connsiteY183" fmla="*/ 1756141 h 3020254"/>
                  <a:gd name="connsiteX184" fmla="*/ 4736819 w 5839218"/>
                  <a:gd name="connsiteY184" fmla="*/ 1842280 h 3020254"/>
                  <a:gd name="connsiteX185" fmla="*/ 4730193 w 5839218"/>
                  <a:gd name="connsiteY185" fmla="*/ 1908541 h 3020254"/>
                  <a:gd name="connsiteX186" fmla="*/ 4796454 w 5839218"/>
                  <a:gd name="connsiteY186" fmla="*/ 1928419 h 3020254"/>
                  <a:gd name="connsiteX187" fmla="*/ 4829584 w 5839218"/>
                  <a:gd name="connsiteY187" fmla="*/ 1935046 h 3020254"/>
                  <a:gd name="connsiteX188" fmla="*/ 4756697 w 5839218"/>
                  <a:gd name="connsiteY188" fmla="*/ 2054315 h 3020254"/>
                  <a:gd name="connsiteX189" fmla="*/ 4816332 w 5839218"/>
                  <a:gd name="connsiteY189" fmla="*/ 2074193 h 3020254"/>
                  <a:gd name="connsiteX190" fmla="*/ 4889219 w 5839218"/>
                  <a:gd name="connsiteY190" fmla="*/ 2107324 h 3020254"/>
                  <a:gd name="connsiteX191" fmla="*/ 4948854 w 5839218"/>
                  <a:gd name="connsiteY191" fmla="*/ 2160332 h 3020254"/>
                  <a:gd name="connsiteX192" fmla="*/ 4975358 w 5839218"/>
                  <a:gd name="connsiteY192" fmla="*/ 2246472 h 3020254"/>
                  <a:gd name="connsiteX193" fmla="*/ 4988610 w 5839218"/>
                  <a:gd name="connsiteY193" fmla="*/ 2312732 h 3020254"/>
                  <a:gd name="connsiteX194" fmla="*/ 5008488 w 5839218"/>
                  <a:gd name="connsiteY194" fmla="*/ 2332611 h 3020254"/>
                  <a:gd name="connsiteX195" fmla="*/ 5061497 w 5839218"/>
                  <a:gd name="connsiteY195" fmla="*/ 2332611 h 3020254"/>
                  <a:gd name="connsiteX196" fmla="*/ 5034993 w 5839218"/>
                  <a:gd name="connsiteY196" fmla="*/ 2432002 h 3020254"/>
                  <a:gd name="connsiteX197" fmla="*/ 5021741 w 5839218"/>
                  <a:gd name="connsiteY197" fmla="*/ 2465132 h 3020254"/>
                  <a:gd name="connsiteX198" fmla="*/ 5015114 w 5839218"/>
                  <a:gd name="connsiteY198" fmla="*/ 2524767 h 3020254"/>
                  <a:gd name="connsiteX199" fmla="*/ 5061497 w 5839218"/>
                  <a:gd name="connsiteY199" fmla="*/ 2544646 h 3020254"/>
                  <a:gd name="connsiteX200" fmla="*/ 5127758 w 5839218"/>
                  <a:gd name="connsiteY200" fmla="*/ 2511515 h 3020254"/>
                  <a:gd name="connsiteX201" fmla="*/ 5220523 w 5839218"/>
                  <a:gd name="connsiteY201" fmla="*/ 2485011 h 3020254"/>
                  <a:gd name="connsiteX202" fmla="*/ 5280158 w 5839218"/>
                  <a:gd name="connsiteY202" fmla="*/ 2471759 h 3020254"/>
                  <a:gd name="connsiteX203" fmla="*/ 5333167 w 5839218"/>
                  <a:gd name="connsiteY203" fmla="*/ 2405498 h 3020254"/>
                  <a:gd name="connsiteX204" fmla="*/ 5353045 w 5839218"/>
                  <a:gd name="connsiteY204" fmla="*/ 2325985 h 3020254"/>
                  <a:gd name="connsiteX205" fmla="*/ 5425932 w 5839218"/>
                  <a:gd name="connsiteY205" fmla="*/ 2286228 h 3020254"/>
                  <a:gd name="connsiteX206" fmla="*/ 5518697 w 5839218"/>
                  <a:gd name="connsiteY206" fmla="*/ 2279602 h 3020254"/>
                  <a:gd name="connsiteX207" fmla="*/ 5578332 w 5839218"/>
                  <a:gd name="connsiteY207" fmla="*/ 2292854 h 3020254"/>
                  <a:gd name="connsiteX208" fmla="*/ 5611462 w 5839218"/>
                  <a:gd name="connsiteY208" fmla="*/ 2359115 h 3020254"/>
                  <a:gd name="connsiteX209" fmla="*/ 5591584 w 5839218"/>
                  <a:gd name="connsiteY209" fmla="*/ 2478385 h 3020254"/>
                  <a:gd name="connsiteX210" fmla="*/ 5611462 w 5839218"/>
                  <a:gd name="connsiteY210" fmla="*/ 2511515 h 3020254"/>
                  <a:gd name="connsiteX211" fmla="*/ 5697601 w 5839218"/>
                  <a:gd name="connsiteY211" fmla="*/ 2478385 h 3020254"/>
                  <a:gd name="connsiteX212" fmla="*/ 5790367 w 5839218"/>
                  <a:gd name="connsiteY212" fmla="*/ 2445254 h 3020254"/>
                  <a:gd name="connsiteX213" fmla="*/ 5803619 w 5839218"/>
                  <a:gd name="connsiteY213" fmla="*/ 2504889 h 3020254"/>
                  <a:gd name="connsiteX214" fmla="*/ 5836749 w 5839218"/>
                  <a:gd name="connsiteY214" fmla="*/ 2491637 h 3020254"/>
                  <a:gd name="connsiteX215" fmla="*/ 5830123 w 5839218"/>
                  <a:gd name="connsiteY215" fmla="*/ 2551272 h 3020254"/>
                  <a:gd name="connsiteX216" fmla="*/ 5777114 w 5839218"/>
                  <a:gd name="connsiteY216" fmla="*/ 2644037 h 3020254"/>
                  <a:gd name="connsiteX217" fmla="*/ 5717480 w 5839218"/>
                  <a:gd name="connsiteY217" fmla="*/ 2697046 h 3020254"/>
                  <a:gd name="connsiteX218" fmla="*/ 5644593 w 5839218"/>
                  <a:gd name="connsiteY218" fmla="*/ 2697046 h 3020254"/>
                  <a:gd name="connsiteX219" fmla="*/ 5571706 w 5839218"/>
                  <a:gd name="connsiteY219" fmla="*/ 2776559 h 3020254"/>
                  <a:gd name="connsiteX220" fmla="*/ 5558454 w 5839218"/>
                  <a:gd name="connsiteY220" fmla="*/ 2822941 h 3020254"/>
                  <a:gd name="connsiteX0" fmla="*/ 266419 w 5839218"/>
                  <a:gd name="connsiteY0" fmla="*/ 2739977 h 3003689"/>
                  <a:gd name="connsiteX1" fmla="*/ 3446 w 5839218"/>
                  <a:gd name="connsiteY1" fmla="*/ 2812865 h 3003689"/>
                  <a:gd name="connsiteX2" fmla="*/ 8968 w 5839218"/>
                  <a:gd name="connsiteY2" fmla="*/ 2575 h 3003689"/>
                  <a:gd name="connsiteX3" fmla="*/ 97868 w 5839218"/>
                  <a:gd name="connsiteY3" fmla="*/ 5198 h 3003689"/>
                  <a:gd name="connsiteX4" fmla="*/ 131688 w 5839218"/>
                  <a:gd name="connsiteY4" fmla="*/ 13480 h 3003689"/>
                  <a:gd name="connsiteX5" fmla="*/ 191323 w 5839218"/>
                  <a:gd name="connsiteY5" fmla="*/ 13480 h 3003689"/>
                  <a:gd name="connsiteX6" fmla="*/ 211201 w 5839218"/>
                  <a:gd name="connsiteY6" fmla="*/ 99619 h 3003689"/>
                  <a:gd name="connsiteX7" fmla="*/ 164819 w 5839218"/>
                  <a:gd name="connsiteY7" fmla="*/ 218889 h 3003689"/>
                  <a:gd name="connsiteX8" fmla="*/ 171445 w 5839218"/>
                  <a:gd name="connsiteY8" fmla="*/ 331532 h 3003689"/>
                  <a:gd name="connsiteX9" fmla="*/ 184697 w 5839218"/>
                  <a:gd name="connsiteY9" fmla="*/ 437550 h 3003689"/>
                  <a:gd name="connsiteX10" fmla="*/ 244332 w 5839218"/>
                  <a:gd name="connsiteY10" fmla="*/ 404419 h 3003689"/>
                  <a:gd name="connsiteX11" fmla="*/ 244332 w 5839218"/>
                  <a:gd name="connsiteY11" fmla="*/ 358037 h 3003689"/>
                  <a:gd name="connsiteX12" fmla="*/ 323845 w 5839218"/>
                  <a:gd name="connsiteY12" fmla="*/ 358037 h 3003689"/>
                  <a:gd name="connsiteX13" fmla="*/ 429862 w 5839218"/>
                  <a:gd name="connsiteY13" fmla="*/ 391167 h 3003689"/>
                  <a:gd name="connsiteX14" fmla="*/ 482871 w 5839218"/>
                  <a:gd name="connsiteY14" fmla="*/ 371289 h 3003689"/>
                  <a:gd name="connsiteX15" fmla="*/ 522628 w 5839218"/>
                  <a:gd name="connsiteY15" fmla="*/ 351411 h 3003689"/>
                  <a:gd name="connsiteX16" fmla="*/ 542506 w 5839218"/>
                  <a:gd name="connsiteY16" fmla="*/ 305028 h 3003689"/>
                  <a:gd name="connsiteX17" fmla="*/ 588888 w 5839218"/>
                  <a:gd name="connsiteY17" fmla="*/ 238767 h 3003689"/>
                  <a:gd name="connsiteX18" fmla="*/ 622019 w 5839218"/>
                  <a:gd name="connsiteY18" fmla="*/ 192385 h 3003689"/>
                  <a:gd name="connsiteX19" fmla="*/ 655149 w 5839218"/>
                  <a:gd name="connsiteY19" fmla="*/ 159254 h 3003689"/>
                  <a:gd name="connsiteX20" fmla="*/ 754541 w 5839218"/>
                  <a:gd name="connsiteY20" fmla="*/ 146002 h 3003689"/>
                  <a:gd name="connsiteX21" fmla="*/ 860558 w 5839218"/>
                  <a:gd name="connsiteY21" fmla="*/ 159254 h 3003689"/>
                  <a:gd name="connsiteX22" fmla="*/ 933445 w 5839218"/>
                  <a:gd name="connsiteY22" fmla="*/ 165880 h 3003689"/>
                  <a:gd name="connsiteX23" fmla="*/ 986454 w 5839218"/>
                  <a:gd name="connsiteY23" fmla="*/ 185759 h 3003689"/>
                  <a:gd name="connsiteX24" fmla="*/ 1019584 w 5839218"/>
                  <a:gd name="connsiteY24" fmla="*/ 232141 h 3003689"/>
                  <a:gd name="connsiteX25" fmla="*/ 1039462 w 5839218"/>
                  <a:gd name="connsiteY25" fmla="*/ 265272 h 3003689"/>
                  <a:gd name="connsiteX26" fmla="*/ 1059341 w 5839218"/>
                  <a:gd name="connsiteY26" fmla="*/ 311654 h 3003689"/>
                  <a:gd name="connsiteX27" fmla="*/ 1072593 w 5839218"/>
                  <a:gd name="connsiteY27" fmla="*/ 364663 h 3003689"/>
                  <a:gd name="connsiteX28" fmla="*/ 1085845 w 5839218"/>
                  <a:gd name="connsiteY28" fmla="*/ 391167 h 3003689"/>
                  <a:gd name="connsiteX29" fmla="*/ 1105723 w 5839218"/>
                  <a:gd name="connsiteY29" fmla="*/ 404419 h 3003689"/>
                  <a:gd name="connsiteX30" fmla="*/ 1145480 w 5839218"/>
                  <a:gd name="connsiteY30" fmla="*/ 377915 h 3003689"/>
                  <a:gd name="connsiteX31" fmla="*/ 1178610 w 5839218"/>
                  <a:gd name="connsiteY31" fmla="*/ 377915 h 3003689"/>
                  <a:gd name="connsiteX32" fmla="*/ 1191862 w 5839218"/>
                  <a:gd name="connsiteY32" fmla="*/ 417672 h 3003689"/>
                  <a:gd name="connsiteX33" fmla="*/ 1198488 w 5839218"/>
                  <a:gd name="connsiteY33" fmla="*/ 324906 h 3003689"/>
                  <a:gd name="connsiteX34" fmla="*/ 1205114 w 5839218"/>
                  <a:gd name="connsiteY34" fmla="*/ 278524 h 3003689"/>
                  <a:gd name="connsiteX35" fmla="*/ 1284628 w 5839218"/>
                  <a:gd name="connsiteY35" fmla="*/ 265272 h 3003689"/>
                  <a:gd name="connsiteX36" fmla="*/ 1350888 w 5839218"/>
                  <a:gd name="connsiteY36" fmla="*/ 258646 h 3003689"/>
                  <a:gd name="connsiteX37" fmla="*/ 1390645 w 5839218"/>
                  <a:gd name="connsiteY37" fmla="*/ 238767 h 3003689"/>
                  <a:gd name="connsiteX38" fmla="*/ 1417149 w 5839218"/>
                  <a:gd name="connsiteY38" fmla="*/ 179132 h 3003689"/>
                  <a:gd name="connsiteX39" fmla="*/ 1430401 w 5839218"/>
                  <a:gd name="connsiteY39" fmla="*/ 132750 h 3003689"/>
                  <a:gd name="connsiteX40" fmla="*/ 1456906 w 5839218"/>
                  <a:gd name="connsiteY40" fmla="*/ 112872 h 3003689"/>
                  <a:gd name="connsiteX41" fmla="*/ 1509914 w 5839218"/>
                  <a:gd name="connsiteY41" fmla="*/ 159254 h 3003689"/>
                  <a:gd name="connsiteX42" fmla="*/ 1576175 w 5839218"/>
                  <a:gd name="connsiteY42" fmla="*/ 132750 h 3003689"/>
                  <a:gd name="connsiteX43" fmla="*/ 1615932 w 5839218"/>
                  <a:gd name="connsiteY43" fmla="*/ 146002 h 3003689"/>
                  <a:gd name="connsiteX44" fmla="*/ 1649062 w 5839218"/>
                  <a:gd name="connsiteY44" fmla="*/ 218889 h 3003689"/>
                  <a:gd name="connsiteX45" fmla="*/ 1695445 w 5839218"/>
                  <a:gd name="connsiteY45" fmla="*/ 199011 h 3003689"/>
                  <a:gd name="connsiteX46" fmla="*/ 1688819 w 5839218"/>
                  <a:gd name="connsiteY46" fmla="*/ 305028 h 3003689"/>
                  <a:gd name="connsiteX47" fmla="*/ 1668941 w 5839218"/>
                  <a:gd name="connsiteY47" fmla="*/ 358037 h 3003689"/>
                  <a:gd name="connsiteX48" fmla="*/ 1702071 w 5839218"/>
                  <a:gd name="connsiteY48" fmla="*/ 371289 h 3003689"/>
                  <a:gd name="connsiteX49" fmla="*/ 1721949 w 5839218"/>
                  <a:gd name="connsiteY49" fmla="*/ 397793 h 3003689"/>
                  <a:gd name="connsiteX50" fmla="*/ 1715323 w 5839218"/>
                  <a:gd name="connsiteY50" fmla="*/ 530315 h 3003689"/>
                  <a:gd name="connsiteX51" fmla="*/ 1675567 w 5839218"/>
                  <a:gd name="connsiteY51" fmla="*/ 629706 h 3003689"/>
                  <a:gd name="connsiteX52" fmla="*/ 1662314 w 5839218"/>
                  <a:gd name="connsiteY52" fmla="*/ 702593 h 3003689"/>
                  <a:gd name="connsiteX53" fmla="*/ 1642436 w 5839218"/>
                  <a:gd name="connsiteY53" fmla="*/ 748976 h 3003689"/>
                  <a:gd name="connsiteX54" fmla="*/ 1629184 w 5839218"/>
                  <a:gd name="connsiteY54" fmla="*/ 808611 h 3003689"/>
                  <a:gd name="connsiteX55" fmla="*/ 1543045 w 5839218"/>
                  <a:gd name="connsiteY55" fmla="*/ 841741 h 3003689"/>
                  <a:gd name="connsiteX56" fmla="*/ 1430401 w 5839218"/>
                  <a:gd name="connsiteY56" fmla="*/ 828489 h 3003689"/>
                  <a:gd name="connsiteX57" fmla="*/ 1423775 w 5839218"/>
                  <a:gd name="connsiteY57" fmla="*/ 908002 h 3003689"/>
                  <a:gd name="connsiteX58" fmla="*/ 1423775 w 5839218"/>
                  <a:gd name="connsiteY58" fmla="*/ 1014019 h 3003689"/>
                  <a:gd name="connsiteX59" fmla="*/ 1417149 w 5839218"/>
                  <a:gd name="connsiteY59" fmla="*/ 1067028 h 3003689"/>
                  <a:gd name="connsiteX60" fmla="*/ 1403897 w 5839218"/>
                  <a:gd name="connsiteY60" fmla="*/ 1126663 h 3003689"/>
                  <a:gd name="connsiteX61" fmla="*/ 1417149 w 5839218"/>
                  <a:gd name="connsiteY61" fmla="*/ 1219428 h 3003689"/>
                  <a:gd name="connsiteX62" fmla="*/ 1423775 w 5839218"/>
                  <a:gd name="connsiteY62" fmla="*/ 1265811 h 3003689"/>
                  <a:gd name="connsiteX63" fmla="*/ 1549671 w 5839218"/>
                  <a:gd name="connsiteY63" fmla="*/ 1199550 h 3003689"/>
                  <a:gd name="connsiteX64" fmla="*/ 1562923 w 5839218"/>
                  <a:gd name="connsiteY64" fmla="*/ 1279063 h 3003689"/>
                  <a:gd name="connsiteX65" fmla="*/ 1615932 w 5839218"/>
                  <a:gd name="connsiteY65" fmla="*/ 1272437 h 3003689"/>
                  <a:gd name="connsiteX66" fmla="*/ 1629184 w 5839218"/>
                  <a:gd name="connsiteY66" fmla="*/ 1159793 h 3003689"/>
                  <a:gd name="connsiteX67" fmla="*/ 1702071 w 5839218"/>
                  <a:gd name="connsiteY67" fmla="*/ 1153167 h 3003689"/>
                  <a:gd name="connsiteX68" fmla="*/ 1682193 w 5839218"/>
                  <a:gd name="connsiteY68" fmla="*/ 1259185 h 3003689"/>
                  <a:gd name="connsiteX69" fmla="*/ 1741828 w 5839218"/>
                  <a:gd name="connsiteY69" fmla="*/ 1272437 h 3003689"/>
                  <a:gd name="connsiteX70" fmla="*/ 1755080 w 5839218"/>
                  <a:gd name="connsiteY70" fmla="*/ 1192924 h 3003689"/>
                  <a:gd name="connsiteX71" fmla="*/ 1728575 w 5839218"/>
                  <a:gd name="connsiteY71" fmla="*/ 1100159 h 3003689"/>
                  <a:gd name="connsiteX72" fmla="*/ 1748454 w 5839218"/>
                  <a:gd name="connsiteY72" fmla="*/ 1067028 h 3003689"/>
                  <a:gd name="connsiteX73" fmla="*/ 1821341 w 5839218"/>
                  <a:gd name="connsiteY73" fmla="*/ 1100159 h 3003689"/>
                  <a:gd name="connsiteX74" fmla="*/ 1907480 w 5839218"/>
                  <a:gd name="connsiteY74" fmla="*/ 1126663 h 3003689"/>
                  <a:gd name="connsiteX75" fmla="*/ 1986993 w 5839218"/>
                  <a:gd name="connsiteY75" fmla="*/ 1146541 h 3003689"/>
                  <a:gd name="connsiteX76" fmla="*/ 2040001 w 5839218"/>
                  <a:gd name="connsiteY76" fmla="*/ 1133289 h 3003689"/>
                  <a:gd name="connsiteX77" fmla="*/ 2059880 w 5839218"/>
                  <a:gd name="connsiteY77" fmla="*/ 1060402 h 3003689"/>
                  <a:gd name="connsiteX78" fmla="*/ 2066506 w 5839218"/>
                  <a:gd name="connsiteY78" fmla="*/ 1007393 h 3003689"/>
                  <a:gd name="connsiteX79" fmla="*/ 2106262 w 5839218"/>
                  <a:gd name="connsiteY79" fmla="*/ 967637 h 3003689"/>
                  <a:gd name="connsiteX80" fmla="*/ 2165897 w 5839218"/>
                  <a:gd name="connsiteY80" fmla="*/ 954385 h 3003689"/>
                  <a:gd name="connsiteX81" fmla="*/ 2218906 w 5839218"/>
                  <a:gd name="connsiteY81" fmla="*/ 954385 h 3003689"/>
                  <a:gd name="connsiteX82" fmla="*/ 2232158 w 5839218"/>
                  <a:gd name="connsiteY82" fmla="*/ 1014019 h 3003689"/>
                  <a:gd name="connsiteX83" fmla="*/ 2218906 w 5839218"/>
                  <a:gd name="connsiteY83" fmla="*/ 1040524 h 3003689"/>
                  <a:gd name="connsiteX84" fmla="*/ 2285167 w 5839218"/>
                  <a:gd name="connsiteY84" fmla="*/ 1033898 h 3003689"/>
                  <a:gd name="connsiteX85" fmla="*/ 2298419 w 5839218"/>
                  <a:gd name="connsiteY85" fmla="*/ 994141 h 3003689"/>
                  <a:gd name="connsiteX86" fmla="*/ 2298419 w 5839218"/>
                  <a:gd name="connsiteY86" fmla="*/ 967637 h 3003689"/>
                  <a:gd name="connsiteX87" fmla="*/ 2344801 w 5839218"/>
                  <a:gd name="connsiteY87" fmla="*/ 974263 h 3003689"/>
                  <a:gd name="connsiteX88" fmla="*/ 2430941 w 5839218"/>
                  <a:gd name="connsiteY88" fmla="*/ 987515 h 3003689"/>
                  <a:gd name="connsiteX89" fmla="*/ 2483949 w 5839218"/>
                  <a:gd name="connsiteY89" fmla="*/ 980889 h 3003689"/>
                  <a:gd name="connsiteX90" fmla="*/ 2517080 w 5839218"/>
                  <a:gd name="connsiteY90" fmla="*/ 954385 h 3003689"/>
                  <a:gd name="connsiteX91" fmla="*/ 2517080 w 5839218"/>
                  <a:gd name="connsiteY91" fmla="*/ 901376 h 3003689"/>
                  <a:gd name="connsiteX92" fmla="*/ 2503828 w 5839218"/>
                  <a:gd name="connsiteY92" fmla="*/ 854993 h 3003689"/>
                  <a:gd name="connsiteX93" fmla="*/ 2503828 w 5839218"/>
                  <a:gd name="connsiteY93" fmla="*/ 808611 h 3003689"/>
                  <a:gd name="connsiteX94" fmla="*/ 2497201 w 5839218"/>
                  <a:gd name="connsiteY94" fmla="*/ 775480 h 3003689"/>
                  <a:gd name="connsiteX95" fmla="*/ 2563462 w 5839218"/>
                  <a:gd name="connsiteY95" fmla="*/ 768854 h 3003689"/>
                  <a:gd name="connsiteX96" fmla="*/ 2596593 w 5839218"/>
                  <a:gd name="connsiteY96" fmla="*/ 735724 h 3003689"/>
                  <a:gd name="connsiteX97" fmla="*/ 2583341 w 5839218"/>
                  <a:gd name="connsiteY97" fmla="*/ 709219 h 3003689"/>
                  <a:gd name="connsiteX98" fmla="*/ 2682732 w 5839218"/>
                  <a:gd name="connsiteY98" fmla="*/ 729098 h 3003689"/>
                  <a:gd name="connsiteX99" fmla="*/ 2768871 w 5839218"/>
                  <a:gd name="connsiteY99" fmla="*/ 709219 h 3003689"/>
                  <a:gd name="connsiteX100" fmla="*/ 2815254 w 5839218"/>
                  <a:gd name="connsiteY100" fmla="*/ 782106 h 3003689"/>
                  <a:gd name="connsiteX101" fmla="*/ 2748993 w 5839218"/>
                  <a:gd name="connsiteY101" fmla="*/ 821863 h 3003689"/>
                  <a:gd name="connsiteX102" fmla="*/ 2669480 w 5839218"/>
                  <a:gd name="connsiteY102" fmla="*/ 841741 h 3003689"/>
                  <a:gd name="connsiteX103" fmla="*/ 2623097 w 5839218"/>
                  <a:gd name="connsiteY103" fmla="*/ 881498 h 3003689"/>
                  <a:gd name="connsiteX104" fmla="*/ 2603219 w 5839218"/>
                  <a:gd name="connsiteY104" fmla="*/ 954385 h 3003689"/>
                  <a:gd name="connsiteX105" fmla="*/ 2649601 w 5839218"/>
                  <a:gd name="connsiteY105" fmla="*/ 974263 h 3003689"/>
                  <a:gd name="connsiteX106" fmla="*/ 2722488 w 5839218"/>
                  <a:gd name="connsiteY106" fmla="*/ 961011 h 3003689"/>
                  <a:gd name="connsiteX107" fmla="*/ 2755619 w 5839218"/>
                  <a:gd name="connsiteY107" fmla="*/ 994141 h 3003689"/>
                  <a:gd name="connsiteX108" fmla="*/ 2768871 w 5839218"/>
                  <a:gd name="connsiteY108" fmla="*/ 1067028 h 3003689"/>
                  <a:gd name="connsiteX109" fmla="*/ 2768871 w 5839218"/>
                  <a:gd name="connsiteY109" fmla="*/ 1139915 h 3003689"/>
                  <a:gd name="connsiteX110" fmla="*/ 2748993 w 5839218"/>
                  <a:gd name="connsiteY110" fmla="*/ 1199550 h 3003689"/>
                  <a:gd name="connsiteX111" fmla="*/ 2729114 w 5839218"/>
                  <a:gd name="connsiteY111" fmla="*/ 1239306 h 3003689"/>
                  <a:gd name="connsiteX112" fmla="*/ 2735741 w 5839218"/>
                  <a:gd name="connsiteY112" fmla="*/ 1272437 h 3003689"/>
                  <a:gd name="connsiteX113" fmla="*/ 2682732 w 5839218"/>
                  <a:gd name="connsiteY113" fmla="*/ 1279063 h 3003689"/>
                  <a:gd name="connsiteX114" fmla="*/ 2609845 w 5839218"/>
                  <a:gd name="connsiteY114" fmla="*/ 1312193 h 3003689"/>
                  <a:gd name="connsiteX115" fmla="*/ 2603219 w 5839218"/>
                  <a:gd name="connsiteY115" fmla="*/ 1371828 h 3003689"/>
                  <a:gd name="connsiteX116" fmla="*/ 2623097 w 5839218"/>
                  <a:gd name="connsiteY116" fmla="*/ 1411585 h 3003689"/>
                  <a:gd name="connsiteX117" fmla="*/ 2662854 w 5839218"/>
                  <a:gd name="connsiteY117" fmla="*/ 1477846 h 3003689"/>
                  <a:gd name="connsiteX118" fmla="*/ 2676106 w 5839218"/>
                  <a:gd name="connsiteY118" fmla="*/ 1484472 h 3003689"/>
                  <a:gd name="connsiteX119" fmla="*/ 2802001 w 5839218"/>
                  <a:gd name="connsiteY119" fmla="*/ 1464593 h 3003689"/>
                  <a:gd name="connsiteX120" fmla="*/ 2695984 w 5839218"/>
                  <a:gd name="connsiteY120" fmla="*/ 1524228 h 3003689"/>
                  <a:gd name="connsiteX121" fmla="*/ 2576714 w 5839218"/>
                  <a:gd name="connsiteY121" fmla="*/ 1577237 h 3003689"/>
                  <a:gd name="connsiteX122" fmla="*/ 2497201 w 5839218"/>
                  <a:gd name="connsiteY122" fmla="*/ 1623619 h 3003689"/>
                  <a:gd name="connsiteX123" fmla="*/ 2444193 w 5839218"/>
                  <a:gd name="connsiteY123" fmla="*/ 1670002 h 3003689"/>
                  <a:gd name="connsiteX124" fmla="*/ 2377932 w 5839218"/>
                  <a:gd name="connsiteY124" fmla="*/ 1756141 h 3003689"/>
                  <a:gd name="connsiteX125" fmla="*/ 2344801 w 5839218"/>
                  <a:gd name="connsiteY125" fmla="*/ 1829028 h 3003689"/>
                  <a:gd name="connsiteX126" fmla="*/ 2490575 w 5839218"/>
                  <a:gd name="connsiteY126" fmla="*/ 1822402 h 3003689"/>
                  <a:gd name="connsiteX127" fmla="*/ 2616471 w 5839218"/>
                  <a:gd name="connsiteY127" fmla="*/ 1776019 h 3003689"/>
                  <a:gd name="connsiteX128" fmla="*/ 2616471 w 5839218"/>
                  <a:gd name="connsiteY128" fmla="*/ 1703132 h 3003689"/>
                  <a:gd name="connsiteX129" fmla="*/ 2715862 w 5839218"/>
                  <a:gd name="connsiteY129" fmla="*/ 1676628 h 3003689"/>
                  <a:gd name="connsiteX130" fmla="*/ 2855010 w 5839218"/>
                  <a:gd name="connsiteY130" fmla="*/ 1643498 h 3003689"/>
                  <a:gd name="connsiteX131" fmla="*/ 2954401 w 5839218"/>
                  <a:gd name="connsiteY131" fmla="*/ 1630246 h 3003689"/>
                  <a:gd name="connsiteX132" fmla="*/ 3007410 w 5839218"/>
                  <a:gd name="connsiteY132" fmla="*/ 1650124 h 3003689"/>
                  <a:gd name="connsiteX133" fmla="*/ 3007410 w 5839218"/>
                  <a:gd name="connsiteY133" fmla="*/ 1696506 h 3003689"/>
                  <a:gd name="connsiteX134" fmla="*/ 2874888 w 5839218"/>
                  <a:gd name="connsiteY134" fmla="*/ 1729637 h 3003689"/>
                  <a:gd name="connsiteX135" fmla="*/ 2742367 w 5839218"/>
                  <a:gd name="connsiteY135" fmla="*/ 1749515 h 3003689"/>
                  <a:gd name="connsiteX136" fmla="*/ 2755619 w 5839218"/>
                  <a:gd name="connsiteY136" fmla="*/ 1795898 h 3003689"/>
                  <a:gd name="connsiteX137" fmla="*/ 2782123 w 5839218"/>
                  <a:gd name="connsiteY137" fmla="*/ 1835654 h 3003689"/>
                  <a:gd name="connsiteX138" fmla="*/ 2788749 w 5839218"/>
                  <a:gd name="connsiteY138" fmla="*/ 1901915 h 3003689"/>
                  <a:gd name="connsiteX139" fmla="*/ 2788749 w 5839218"/>
                  <a:gd name="connsiteY139" fmla="*/ 1968176 h 3003689"/>
                  <a:gd name="connsiteX140" fmla="*/ 2802001 w 5839218"/>
                  <a:gd name="connsiteY140" fmla="*/ 1988054 h 3003689"/>
                  <a:gd name="connsiteX141" fmla="*/ 2874888 w 5839218"/>
                  <a:gd name="connsiteY141" fmla="*/ 1988054 h 3003689"/>
                  <a:gd name="connsiteX142" fmla="*/ 2941149 w 5839218"/>
                  <a:gd name="connsiteY142" fmla="*/ 2014559 h 3003689"/>
                  <a:gd name="connsiteX143" fmla="*/ 2954401 w 5839218"/>
                  <a:gd name="connsiteY143" fmla="*/ 2060941 h 3003689"/>
                  <a:gd name="connsiteX144" fmla="*/ 2894767 w 5839218"/>
                  <a:gd name="connsiteY144" fmla="*/ 2153706 h 3003689"/>
                  <a:gd name="connsiteX145" fmla="*/ 2762245 w 5839218"/>
                  <a:gd name="connsiteY145" fmla="*/ 2206715 h 3003689"/>
                  <a:gd name="connsiteX146" fmla="*/ 2715862 w 5839218"/>
                  <a:gd name="connsiteY146" fmla="*/ 2246472 h 3003689"/>
                  <a:gd name="connsiteX147" fmla="*/ 2722488 w 5839218"/>
                  <a:gd name="connsiteY147" fmla="*/ 2286228 h 3003689"/>
                  <a:gd name="connsiteX148" fmla="*/ 2775497 w 5839218"/>
                  <a:gd name="connsiteY148" fmla="*/ 2312732 h 3003689"/>
                  <a:gd name="connsiteX149" fmla="*/ 2914645 w 5839218"/>
                  <a:gd name="connsiteY149" fmla="*/ 2332611 h 3003689"/>
                  <a:gd name="connsiteX150" fmla="*/ 3020662 w 5839218"/>
                  <a:gd name="connsiteY150" fmla="*/ 2332611 h 3003689"/>
                  <a:gd name="connsiteX151" fmla="*/ 3060419 w 5839218"/>
                  <a:gd name="connsiteY151" fmla="*/ 2319359 h 3003689"/>
                  <a:gd name="connsiteX152" fmla="*/ 3093549 w 5839218"/>
                  <a:gd name="connsiteY152" fmla="*/ 2253098 h 3003689"/>
                  <a:gd name="connsiteX153" fmla="*/ 3120054 w 5839218"/>
                  <a:gd name="connsiteY153" fmla="*/ 2213341 h 3003689"/>
                  <a:gd name="connsiteX154" fmla="*/ 3146558 w 5839218"/>
                  <a:gd name="connsiteY154" fmla="*/ 2166959 h 3003689"/>
                  <a:gd name="connsiteX155" fmla="*/ 3192941 w 5839218"/>
                  <a:gd name="connsiteY155" fmla="*/ 2147080 h 3003689"/>
                  <a:gd name="connsiteX156" fmla="*/ 3285706 w 5839218"/>
                  <a:gd name="connsiteY156" fmla="*/ 2147080 h 3003689"/>
                  <a:gd name="connsiteX157" fmla="*/ 3371845 w 5839218"/>
                  <a:gd name="connsiteY157" fmla="*/ 2153706 h 3003689"/>
                  <a:gd name="connsiteX158" fmla="*/ 3398349 w 5839218"/>
                  <a:gd name="connsiteY158" fmla="*/ 2140454 h 3003689"/>
                  <a:gd name="connsiteX159" fmla="*/ 3385097 w 5839218"/>
                  <a:gd name="connsiteY159" fmla="*/ 2074193 h 3003689"/>
                  <a:gd name="connsiteX160" fmla="*/ 3477862 w 5839218"/>
                  <a:gd name="connsiteY160" fmla="*/ 2107324 h 3003689"/>
                  <a:gd name="connsiteX161" fmla="*/ 3471236 w 5839218"/>
                  <a:gd name="connsiteY161" fmla="*/ 2173585 h 3003689"/>
                  <a:gd name="connsiteX162" fmla="*/ 3471236 w 5839218"/>
                  <a:gd name="connsiteY162" fmla="*/ 2266350 h 3003689"/>
                  <a:gd name="connsiteX163" fmla="*/ 3497741 w 5839218"/>
                  <a:gd name="connsiteY163" fmla="*/ 2312732 h 3003689"/>
                  <a:gd name="connsiteX164" fmla="*/ 3544123 w 5839218"/>
                  <a:gd name="connsiteY164" fmla="*/ 2292854 h 3003689"/>
                  <a:gd name="connsiteX165" fmla="*/ 3524245 w 5839218"/>
                  <a:gd name="connsiteY165" fmla="*/ 2352489 h 3003689"/>
                  <a:gd name="connsiteX166" fmla="*/ 3617010 w 5839218"/>
                  <a:gd name="connsiteY166" fmla="*/ 2312732 h 3003689"/>
                  <a:gd name="connsiteX167" fmla="*/ 3650141 w 5839218"/>
                  <a:gd name="connsiteY167" fmla="*/ 2279602 h 3003689"/>
                  <a:gd name="connsiteX168" fmla="*/ 3636888 w 5839218"/>
                  <a:gd name="connsiteY168" fmla="*/ 2233219 h 3003689"/>
                  <a:gd name="connsiteX169" fmla="*/ 3723028 w 5839218"/>
                  <a:gd name="connsiteY169" fmla="*/ 2253098 h 3003689"/>
                  <a:gd name="connsiteX170" fmla="*/ 3842297 w 5839218"/>
                  <a:gd name="connsiteY170" fmla="*/ 2259724 h 3003689"/>
                  <a:gd name="connsiteX171" fmla="*/ 4041080 w 5839218"/>
                  <a:gd name="connsiteY171" fmla="*/ 2279602 h 3003689"/>
                  <a:gd name="connsiteX172" fmla="*/ 4067584 w 5839218"/>
                  <a:gd name="connsiteY172" fmla="*/ 2253098 h 3003689"/>
                  <a:gd name="connsiteX173" fmla="*/ 4133845 w 5839218"/>
                  <a:gd name="connsiteY173" fmla="*/ 2246472 h 3003689"/>
                  <a:gd name="connsiteX174" fmla="*/ 4239862 w 5839218"/>
                  <a:gd name="connsiteY174" fmla="*/ 2259724 h 3003689"/>
                  <a:gd name="connsiteX175" fmla="*/ 4259741 w 5839218"/>
                  <a:gd name="connsiteY175" fmla="*/ 2200089 h 3003689"/>
                  <a:gd name="connsiteX176" fmla="*/ 4306123 w 5839218"/>
                  <a:gd name="connsiteY176" fmla="*/ 2166959 h 3003689"/>
                  <a:gd name="connsiteX177" fmla="*/ 4339254 w 5839218"/>
                  <a:gd name="connsiteY177" fmla="*/ 2127202 h 3003689"/>
                  <a:gd name="connsiteX178" fmla="*/ 4332628 w 5839218"/>
                  <a:gd name="connsiteY178" fmla="*/ 2100698 h 3003689"/>
                  <a:gd name="connsiteX179" fmla="*/ 4352506 w 5839218"/>
                  <a:gd name="connsiteY179" fmla="*/ 1961550 h 3003689"/>
                  <a:gd name="connsiteX180" fmla="*/ 4345880 w 5839218"/>
                  <a:gd name="connsiteY180" fmla="*/ 1868785 h 3003689"/>
                  <a:gd name="connsiteX181" fmla="*/ 4372384 w 5839218"/>
                  <a:gd name="connsiteY181" fmla="*/ 1802524 h 3003689"/>
                  <a:gd name="connsiteX182" fmla="*/ 4538036 w 5839218"/>
                  <a:gd name="connsiteY182" fmla="*/ 1742889 h 3003689"/>
                  <a:gd name="connsiteX183" fmla="*/ 4637428 w 5839218"/>
                  <a:gd name="connsiteY183" fmla="*/ 1756141 h 3003689"/>
                  <a:gd name="connsiteX184" fmla="*/ 4736819 w 5839218"/>
                  <a:gd name="connsiteY184" fmla="*/ 1842280 h 3003689"/>
                  <a:gd name="connsiteX185" fmla="*/ 4730193 w 5839218"/>
                  <a:gd name="connsiteY185" fmla="*/ 1908541 h 3003689"/>
                  <a:gd name="connsiteX186" fmla="*/ 4796454 w 5839218"/>
                  <a:gd name="connsiteY186" fmla="*/ 1928419 h 3003689"/>
                  <a:gd name="connsiteX187" fmla="*/ 4829584 w 5839218"/>
                  <a:gd name="connsiteY187" fmla="*/ 1935046 h 3003689"/>
                  <a:gd name="connsiteX188" fmla="*/ 4756697 w 5839218"/>
                  <a:gd name="connsiteY188" fmla="*/ 2054315 h 3003689"/>
                  <a:gd name="connsiteX189" fmla="*/ 4816332 w 5839218"/>
                  <a:gd name="connsiteY189" fmla="*/ 2074193 h 3003689"/>
                  <a:gd name="connsiteX190" fmla="*/ 4889219 w 5839218"/>
                  <a:gd name="connsiteY190" fmla="*/ 2107324 h 3003689"/>
                  <a:gd name="connsiteX191" fmla="*/ 4948854 w 5839218"/>
                  <a:gd name="connsiteY191" fmla="*/ 2160332 h 3003689"/>
                  <a:gd name="connsiteX192" fmla="*/ 4975358 w 5839218"/>
                  <a:gd name="connsiteY192" fmla="*/ 2246472 h 3003689"/>
                  <a:gd name="connsiteX193" fmla="*/ 4988610 w 5839218"/>
                  <a:gd name="connsiteY193" fmla="*/ 2312732 h 3003689"/>
                  <a:gd name="connsiteX194" fmla="*/ 5008488 w 5839218"/>
                  <a:gd name="connsiteY194" fmla="*/ 2332611 h 3003689"/>
                  <a:gd name="connsiteX195" fmla="*/ 5061497 w 5839218"/>
                  <a:gd name="connsiteY195" fmla="*/ 2332611 h 3003689"/>
                  <a:gd name="connsiteX196" fmla="*/ 5034993 w 5839218"/>
                  <a:gd name="connsiteY196" fmla="*/ 2432002 h 3003689"/>
                  <a:gd name="connsiteX197" fmla="*/ 5021741 w 5839218"/>
                  <a:gd name="connsiteY197" fmla="*/ 2465132 h 3003689"/>
                  <a:gd name="connsiteX198" fmla="*/ 5015114 w 5839218"/>
                  <a:gd name="connsiteY198" fmla="*/ 2524767 h 3003689"/>
                  <a:gd name="connsiteX199" fmla="*/ 5061497 w 5839218"/>
                  <a:gd name="connsiteY199" fmla="*/ 2544646 h 3003689"/>
                  <a:gd name="connsiteX200" fmla="*/ 5127758 w 5839218"/>
                  <a:gd name="connsiteY200" fmla="*/ 2511515 h 3003689"/>
                  <a:gd name="connsiteX201" fmla="*/ 5220523 w 5839218"/>
                  <a:gd name="connsiteY201" fmla="*/ 2485011 h 3003689"/>
                  <a:gd name="connsiteX202" fmla="*/ 5280158 w 5839218"/>
                  <a:gd name="connsiteY202" fmla="*/ 2471759 h 3003689"/>
                  <a:gd name="connsiteX203" fmla="*/ 5333167 w 5839218"/>
                  <a:gd name="connsiteY203" fmla="*/ 2405498 h 3003689"/>
                  <a:gd name="connsiteX204" fmla="*/ 5353045 w 5839218"/>
                  <a:gd name="connsiteY204" fmla="*/ 2325985 h 3003689"/>
                  <a:gd name="connsiteX205" fmla="*/ 5425932 w 5839218"/>
                  <a:gd name="connsiteY205" fmla="*/ 2286228 h 3003689"/>
                  <a:gd name="connsiteX206" fmla="*/ 5518697 w 5839218"/>
                  <a:gd name="connsiteY206" fmla="*/ 2279602 h 3003689"/>
                  <a:gd name="connsiteX207" fmla="*/ 5578332 w 5839218"/>
                  <a:gd name="connsiteY207" fmla="*/ 2292854 h 3003689"/>
                  <a:gd name="connsiteX208" fmla="*/ 5611462 w 5839218"/>
                  <a:gd name="connsiteY208" fmla="*/ 2359115 h 3003689"/>
                  <a:gd name="connsiteX209" fmla="*/ 5591584 w 5839218"/>
                  <a:gd name="connsiteY209" fmla="*/ 2478385 h 3003689"/>
                  <a:gd name="connsiteX210" fmla="*/ 5611462 w 5839218"/>
                  <a:gd name="connsiteY210" fmla="*/ 2511515 h 3003689"/>
                  <a:gd name="connsiteX211" fmla="*/ 5697601 w 5839218"/>
                  <a:gd name="connsiteY211" fmla="*/ 2478385 h 3003689"/>
                  <a:gd name="connsiteX212" fmla="*/ 5790367 w 5839218"/>
                  <a:gd name="connsiteY212" fmla="*/ 2445254 h 3003689"/>
                  <a:gd name="connsiteX213" fmla="*/ 5803619 w 5839218"/>
                  <a:gd name="connsiteY213" fmla="*/ 2504889 h 3003689"/>
                  <a:gd name="connsiteX214" fmla="*/ 5836749 w 5839218"/>
                  <a:gd name="connsiteY214" fmla="*/ 2491637 h 3003689"/>
                  <a:gd name="connsiteX215" fmla="*/ 5830123 w 5839218"/>
                  <a:gd name="connsiteY215" fmla="*/ 2551272 h 3003689"/>
                  <a:gd name="connsiteX216" fmla="*/ 5777114 w 5839218"/>
                  <a:gd name="connsiteY216" fmla="*/ 2644037 h 3003689"/>
                  <a:gd name="connsiteX217" fmla="*/ 5717480 w 5839218"/>
                  <a:gd name="connsiteY217" fmla="*/ 2697046 h 3003689"/>
                  <a:gd name="connsiteX218" fmla="*/ 5644593 w 5839218"/>
                  <a:gd name="connsiteY218" fmla="*/ 2697046 h 3003689"/>
                  <a:gd name="connsiteX219" fmla="*/ 5571706 w 5839218"/>
                  <a:gd name="connsiteY219" fmla="*/ 2776559 h 3003689"/>
                  <a:gd name="connsiteX220" fmla="*/ 5558454 w 5839218"/>
                  <a:gd name="connsiteY220" fmla="*/ 2822941 h 3003689"/>
                  <a:gd name="connsiteX0" fmla="*/ 91794 w 5839218"/>
                  <a:gd name="connsiteY0" fmla="*/ 2863802 h 3035117"/>
                  <a:gd name="connsiteX1" fmla="*/ 3446 w 5839218"/>
                  <a:gd name="connsiteY1" fmla="*/ 2812865 h 3035117"/>
                  <a:gd name="connsiteX2" fmla="*/ 8968 w 5839218"/>
                  <a:gd name="connsiteY2" fmla="*/ 2575 h 3035117"/>
                  <a:gd name="connsiteX3" fmla="*/ 97868 w 5839218"/>
                  <a:gd name="connsiteY3" fmla="*/ 5198 h 3035117"/>
                  <a:gd name="connsiteX4" fmla="*/ 131688 w 5839218"/>
                  <a:gd name="connsiteY4" fmla="*/ 13480 h 3035117"/>
                  <a:gd name="connsiteX5" fmla="*/ 191323 w 5839218"/>
                  <a:gd name="connsiteY5" fmla="*/ 13480 h 3035117"/>
                  <a:gd name="connsiteX6" fmla="*/ 211201 w 5839218"/>
                  <a:gd name="connsiteY6" fmla="*/ 99619 h 3035117"/>
                  <a:gd name="connsiteX7" fmla="*/ 164819 w 5839218"/>
                  <a:gd name="connsiteY7" fmla="*/ 218889 h 3035117"/>
                  <a:gd name="connsiteX8" fmla="*/ 171445 w 5839218"/>
                  <a:gd name="connsiteY8" fmla="*/ 331532 h 3035117"/>
                  <a:gd name="connsiteX9" fmla="*/ 184697 w 5839218"/>
                  <a:gd name="connsiteY9" fmla="*/ 437550 h 3035117"/>
                  <a:gd name="connsiteX10" fmla="*/ 244332 w 5839218"/>
                  <a:gd name="connsiteY10" fmla="*/ 404419 h 3035117"/>
                  <a:gd name="connsiteX11" fmla="*/ 244332 w 5839218"/>
                  <a:gd name="connsiteY11" fmla="*/ 358037 h 3035117"/>
                  <a:gd name="connsiteX12" fmla="*/ 323845 w 5839218"/>
                  <a:gd name="connsiteY12" fmla="*/ 358037 h 3035117"/>
                  <a:gd name="connsiteX13" fmla="*/ 429862 w 5839218"/>
                  <a:gd name="connsiteY13" fmla="*/ 391167 h 3035117"/>
                  <a:gd name="connsiteX14" fmla="*/ 482871 w 5839218"/>
                  <a:gd name="connsiteY14" fmla="*/ 371289 h 3035117"/>
                  <a:gd name="connsiteX15" fmla="*/ 522628 w 5839218"/>
                  <a:gd name="connsiteY15" fmla="*/ 351411 h 3035117"/>
                  <a:gd name="connsiteX16" fmla="*/ 542506 w 5839218"/>
                  <a:gd name="connsiteY16" fmla="*/ 305028 h 3035117"/>
                  <a:gd name="connsiteX17" fmla="*/ 588888 w 5839218"/>
                  <a:gd name="connsiteY17" fmla="*/ 238767 h 3035117"/>
                  <a:gd name="connsiteX18" fmla="*/ 622019 w 5839218"/>
                  <a:gd name="connsiteY18" fmla="*/ 192385 h 3035117"/>
                  <a:gd name="connsiteX19" fmla="*/ 655149 w 5839218"/>
                  <a:gd name="connsiteY19" fmla="*/ 159254 h 3035117"/>
                  <a:gd name="connsiteX20" fmla="*/ 754541 w 5839218"/>
                  <a:gd name="connsiteY20" fmla="*/ 146002 h 3035117"/>
                  <a:gd name="connsiteX21" fmla="*/ 860558 w 5839218"/>
                  <a:gd name="connsiteY21" fmla="*/ 159254 h 3035117"/>
                  <a:gd name="connsiteX22" fmla="*/ 933445 w 5839218"/>
                  <a:gd name="connsiteY22" fmla="*/ 165880 h 3035117"/>
                  <a:gd name="connsiteX23" fmla="*/ 986454 w 5839218"/>
                  <a:gd name="connsiteY23" fmla="*/ 185759 h 3035117"/>
                  <a:gd name="connsiteX24" fmla="*/ 1019584 w 5839218"/>
                  <a:gd name="connsiteY24" fmla="*/ 232141 h 3035117"/>
                  <a:gd name="connsiteX25" fmla="*/ 1039462 w 5839218"/>
                  <a:gd name="connsiteY25" fmla="*/ 265272 h 3035117"/>
                  <a:gd name="connsiteX26" fmla="*/ 1059341 w 5839218"/>
                  <a:gd name="connsiteY26" fmla="*/ 311654 h 3035117"/>
                  <a:gd name="connsiteX27" fmla="*/ 1072593 w 5839218"/>
                  <a:gd name="connsiteY27" fmla="*/ 364663 h 3035117"/>
                  <a:gd name="connsiteX28" fmla="*/ 1085845 w 5839218"/>
                  <a:gd name="connsiteY28" fmla="*/ 391167 h 3035117"/>
                  <a:gd name="connsiteX29" fmla="*/ 1105723 w 5839218"/>
                  <a:gd name="connsiteY29" fmla="*/ 404419 h 3035117"/>
                  <a:gd name="connsiteX30" fmla="*/ 1145480 w 5839218"/>
                  <a:gd name="connsiteY30" fmla="*/ 377915 h 3035117"/>
                  <a:gd name="connsiteX31" fmla="*/ 1178610 w 5839218"/>
                  <a:gd name="connsiteY31" fmla="*/ 377915 h 3035117"/>
                  <a:gd name="connsiteX32" fmla="*/ 1191862 w 5839218"/>
                  <a:gd name="connsiteY32" fmla="*/ 417672 h 3035117"/>
                  <a:gd name="connsiteX33" fmla="*/ 1198488 w 5839218"/>
                  <a:gd name="connsiteY33" fmla="*/ 324906 h 3035117"/>
                  <a:gd name="connsiteX34" fmla="*/ 1205114 w 5839218"/>
                  <a:gd name="connsiteY34" fmla="*/ 278524 h 3035117"/>
                  <a:gd name="connsiteX35" fmla="*/ 1284628 w 5839218"/>
                  <a:gd name="connsiteY35" fmla="*/ 265272 h 3035117"/>
                  <a:gd name="connsiteX36" fmla="*/ 1350888 w 5839218"/>
                  <a:gd name="connsiteY36" fmla="*/ 258646 h 3035117"/>
                  <a:gd name="connsiteX37" fmla="*/ 1390645 w 5839218"/>
                  <a:gd name="connsiteY37" fmla="*/ 238767 h 3035117"/>
                  <a:gd name="connsiteX38" fmla="*/ 1417149 w 5839218"/>
                  <a:gd name="connsiteY38" fmla="*/ 179132 h 3035117"/>
                  <a:gd name="connsiteX39" fmla="*/ 1430401 w 5839218"/>
                  <a:gd name="connsiteY39" fmla="*/ 132750 h 3035117"/>
                  <a:gd name="connsiteX40" fmla="*/ 1456906 w 5839218"/>
                  <a:gd name="connsiteY40" fmla="*/ 112872 h 3035117"/>
                  <a:gd name="connsiteX41" fmla="*/ 1509914 w 5839218"/>
                  <a:gd name="connsiteY41" fmla="*/ 159254 h 3035117"/>
                  <a:gd name="connsiteX42" fmla="*/ 1576175 w 5839218"/>
                  <a:gd name="connsiteY42" fmla="*/ 132750 h 3035117"/>
                  <a:gd name="connsiteX43" fmla="*/ 1615932 w 5839218"/>
                  <a:gd name="connsiteY43" fmla="*/ 146002 h 3035117"/>
                  <a:gd name="connsiteX44" fmla="*/ 1649062 w 5839218"/>
                  <a:gd name="connsiteY44" fmla="*/ 218889 h 3035117"/>
                  <a:gd name="connsiteX45" fmla="*/ 1695445 w 5839218"/>
                  <a:gd name="connsiteY45" fmla="*/ 199011 h 3035117"/>
                  <a:gd name="connsiteX46" fmla="*/ 1688819 w 5839218"/>
                  <a:gd name="connsiteY46" fmla="*/ 305028 h 3035117"/>
                  <a:gd name="connsiteX47" fmla="*/ 1668941 w 5839218"/>
                  <a:gd name="connsiteY47" fmla="*/ 358037 h 3035117"/>
                  <a:gd name="connsiteX48" fmla="*/ 1702071 w 5839218"/>
                  <a:gd name="connsiteY48" fmla="*/ 371289 h 3035117"/>
                  <a:gd name="connsiteX49" fmla="*/ 1721949 w 5839218"/>
                  <a:gd name="connsiteY49" fmla="*/ 397793 h 3035117"/>
                  <a:gd name="connsiteX50" fmla="*/ 1715323 w 5839218"/>
                  <a:gd name="connsiteY50" fmla="*/ 530315 h 3035117"/>
                  <a:gd name="connsiteX51" fmla="*/ 1675567 w 5839218"/>
                  <a:gd name="connsiteY51" fmla="*/ 629706 h 3035117"/>
                  <a:gd name="connsiteX52" fmla="*/ 1662314 w 5839218"/>
                  <a:gd name="connsiteY52" fmla="*/ 702593 h 3035117"/>
                  <a:gd name="connsiteX53" fmla="*/ 1642436 w 5839218"/>
                  <a:gd name="connsiteY53" fmla="*/ 748976 h 3035117"/>
                  <a:gd name="connsiteX54" fmla="*/ 1629184 w 5839218"/>
                  <a:gd name="connsiteY54" fmla="*/ 808611 h 3035117"/>
                  <a:gd name="connsiteX55" fmla="*/ 1543045 w 5839218"/>
                  <a:gd name="connsiteY55" fmla="*/ 841741 h 3035117"/>
                  <a:gd name="connsiteX56" fmla="*/ 1430401 w 5839218"/>
                  <a:gd name="connsiteY56" fmla="*/ 828489 h 3035117"/>
                  <a:gd name="connsiteX57" fmla="*/ 1423775 w 5839218"/>
                  <a:gd name="connsiteY57" fmla="*/ 908002 h 3035117"/>
                  <a:gd name="connsiteX58" fmla="*/ 1423775 w 5839218"/>
                  <a:gd name="connsiteY58" fmla="*/ 1014019 h 3035117"/>
                  <a:gd name="connsiteX59" fmla="*/ 1417149 w 5839218"/>
                  <a:gd name="connsiteY59" fmla="*/ 1067028 h 3035117"/>
                  <a:gd name="connsiteX60" fmla="*/ 1403897 w 5839218"/>
                  <a:gd name="connsiteY60" fmla="*/ 1126663 h 3035117"/>
                  <a:gd name="connsiteX61" fmla="*/ 1417149 w 5839218"/>
                  <a:gd name="connsiteY61" fmla="*/ 1219428 h 3035117"/>
                  <a:gd name="connsiteX62" fmla="*/ 1423775 w 5839218"/>
                  <a:gd name="connsiteY62" fmla="*/ 1265811 h 3035117"/>
                  <a:gd name="connsiteX63" fmla="*/ 1549671 w 5839218"/>
                  <a:gd name="connsiteY63" fmla="*/ 1199550 h 3035117"/>
                  <a:gd name="connsiteX64" fmla="*/ 1562923 w 5839218"/>
                  <a:gd name="connsiteY64" fmla="*/ 1279063 h 3035117"/>
                  <a:gd name="connsiteX65" fmla="*/ 1615932 w 5839218"/>
                  <a:gd name="connsiteY65" fmla="*/ 1272437 h 3035117"/>
                  <a:gd name="connsiteX66" fmla="*/ 1629184 w 5839218"/>
                  <a:gd name="connsiteY66" fmla="*/ 1159793 h 3035117"/>
                  <a:gd name="connsiteX67" fmla="*/ 1702071 w 5839218"/>
                  <a:gd name="connsiteY67" fmla="*/ 1153167 h 3035117"/>
                  <a:gd name="connsiteX68" fmla="*/ 1682193 w 5839218"/>
                  <a:gd name="connsiteY68" fmla="*/ 1259185 h 3035117"/>
                  <a:gd name="connsiteX69" fmla="*/ 1741828 w 5839218"/>
                  <a:gd name="connsiteY69" fmla="*/ 1272437 h 3035117"/>
                  <a:gd name="connsiteX70" fmla="*/ 1755080 w 5839218"/>
                  <a:gd name="connsiteY70" fmla="*/ 1192924 h 3035117"/>
                  <a:gd name="connsiteX71" fmla="*/ 1728575 w 5839218"/>
                  <a:gd name="connsiteY71" fmla="*/ 1100159 h 3035117"/>
                  <a:gd name="connsiteX72" fmla="*/ 1748454 w 5839218"/>
                  <a:gd name="connsiteY72" fmla="*/ 1067028 h 3035117"/>
                  <a:gd name="connsiteX73" fmla="*/ 1821341 w 5839218"/>
                  <a:gd name="connsiteY73" fmla="*/ 1100159 h 3035117"/>
                  <a:gd name="connsiteX74" fmla="*/ 1907480 w 5839218"/>
                  <a:gd name="connsiteY74" fmla="*/ 1126663 h 3035117"/>
                  <a:gd name="connsiteX75" fmla="*/ 1986993 w 5839218"/>
                  <a:gd name="connsiteY75" fmla="*/ 1146541 h 3035117"/>
                  <a:gd name="connsiteX76" fmla="*/ 2040001 w 5839218"/>
                  <a:gd name="connsiteY76" fmla="*/ 1133289 h 3035117"/>
                  <a:gd name="connsiteX77" fmla="*/ 2059880 w 5839218"/>
                  <a:gd name="connsiteY77" fmla="*/ 1060402 h 3035117"/>
                  <a:gd name="connsiteX78" fmla="*/ 2066506 w 5839218"/>
                  <a:gd name="connsiteY78" fmla="*/ 1007393 h 3035117"/>
                  <a:gd name="connsiteX79" fmla="*/ 2106262 w 5839218"/>
                  <a:gd name="connsiteY79" fmla="*/ 967637 h 3035117"/>
                  <a:gd name="connsiteX80" fmla="*/ 2165897 w 5839218"/>
                  <a:gd name="connsiteY80" fmla="*/ 954385 h 3035117"/>
                  <a:gd name="connsiteX81" fmla="*/ 2218906 w 5839218"/>
                  <a:gd name="connsiteY81" fmla="*/ 954385 h 3035117"/>
                  <a:gd name="connsiteX82" fmla="*/ 2232158 w 5839218"/>
                  <a:gd name="connsiteY82" fmla="*/ 1014019 h 3035117"/>
                  <a:gd name="connsiteX83" fmla="*/ 2218906 w 5839218"/>
                  <a:gd name="connsiteY83" fmla="*/ 1040524 h 3035117"/>
                  <a:gd name="connsiteX84" fmla="*/ 2285167 w 5839218"/>
                  <a:gd name="connsiteY84" fmla="*/ 1033898 h 3035117"/>
                  <a:gd name="connsiteX85" fmla="*/ 2298419 w 5839218"/>
                  <a:gd name="connsiteY85" fmla="*/ 994141 h 3035117"/>
                  <a:gd name="connsiteX86" fmla="*/ 2298419 w 5839218"/>
                  <a:gd name="connsiteY86" fmla="*/ 967637 h 3035117"/>
                  <a:gd name="connsiteX87" fmla="*/ 2344801 w 5839218"/>
                  <a:gd name="connsiteY87" fmla="*/ 974263 h 3035117"/>
                  <a:gd name="connsiteX88" fmla="*/ 2430941 w 5839218"/>
                  <a:gd name="connsiteY88" fmla="*/ 987515 h 3035117"/>
                  <a:gd name="connsiteX89" fmla="*/ 2483949 w 5839218"/>
                  <a:gd name="connsiteY89" fmla="*/ 980889 h 3035117"/>
                  <a:gd name="connsiteX90" fmla="*/ 2517080 w 5839218"/>
                  <a:gd name="connsiteY90" fmla="*/ 954385 h 3035117"/>
                  <a:gd name="connsiteX91" fmla="*/ 2517080 w 5839218"/>
                  <a:gd name="connsiteY91" fmla="*/ 901376 h 3035117"/>
                  <a:gd name="connsiteX92" fmla="*/ 2503828 w 5839218"/>
                  <a:gd name="connsiteY92" fmla="*/ 854993 h 3035117"/>
                  <a:gd name="connsiteX93" fmla="*/ 2503828 w 5839218"/>
                  <a:gd name="connsiteY93" fmla="*/ 808611 h 3035117"/>
                  <a:gd name="connsiteX94" fmla="*/ 2497201 w 5839218"/>
                  <a:gd name="connsiteY94" fmla="*/ 775480 h 3035117"/>
                  <a:gd name="connsiteX95" fmla="*/ 2563462 w 5839218"/>
                  <a:gd name="connsiteY95" fmla="*/ 768854 h 3035117"/>
                  <a:gd name="connsiteX96" fmla="*/ 2596593 w 5839218"/>
                  <a:gd name="connsiteY96" fmla="*/ 735724 h 3035117"/>
                  <a:gd name="connsiteX97" fmla="*/ 2583341 w 5839218"/>
                  <a:gd name="connsiteY97" fmla="*/ 709219 h 3035117"/>
                  <a:gd name="connsiteX98" fmla="*/ 2682732 w 5839218"/>
                  <a:gd name="connsiteY98" fmla="*/ 729098 h 3035117"/>
                  <a:gd name="connsiteX99" fmla="*/ 2768871 w 5839218"/>
                  <a:gd name="connsiteY99" fmla="*/ 709219 h 3035117"/>
                  <a:gd name="connsiteX100" fmla="*/ 2815254 w 5839218"/>
                  <a:gd name="connsiteY100" fmla="*/ 782106 h 3035117"/>
                  <a:gd name="connsiteX101" fmla="*/ 2748993 w 5839218"/>
                  <a:gd name="connsiteY101" fmla="*/ 821863 h 3035117"/>
                  <a:gd name="connsiteX102" fmla="*/ 2669480 w 5839218"/>
                  <a:gd name="connsiteY102" fmla="*/ 841741 h 3035117"/>
                  <a:gd name="connsiteX103" fmla="*/ 2623097 w 5839218"/>
                  <a:gd name="connsiteY103" fmla="*/ 881498 h 3035117"/>
                  <a:gd name="connsiteX104" fmla="*/ 2603219 w 5839218"/>
                  <a:gd name="connsiteY104" fmla="*/ 954385 h 3035117"/>
                  <a:gd name="connsiteX105" fmla="*/ 2649601 w 5839218"/>
                  <a:gd name="connsiteY105" fmla="*/ 974263 h 3035117"/>
                  <a:gd name="connsiteX106" fmla="*/ 2722488 w 5839218"/>
                  <a:gd name="connsiteY106" fmla="*/ 961011 h 3035117"/>
                  <a:gd name="connsiteX107" fmla="*/ 2755619 w 5839218"/>
                  <a:gd name="connsiteY107" fmla="*/ 994141 h 3035117"/>
                  <a:gd name="connsiteX108" fmla="*/ 2768871 w 5839218"/>
                  <a:gd name="connsiteY108" fmla="*/ 1067028 h 3035117"/>
                  <a:gd name="connsiteX109" fmla="*/ 2768871 w 5839218"/>
                  <a:gd name="connsiteY109" fmla="*/ 1139915 h 3035117"/>
                  <a:gd name="connsiteX110" fmla="*/ 2748993 w 5839218"/>
                  <a:gd name="connsiteY110" fmla="*/ 1199550 h 3035117"/>
                  <a:gd name="connsiteX111" fmla="*/ 2729114 w 5839218"/>
                  <a:gd name="connsiteY111" fmla="*/ 1239306 h 3035117"/>
                  <a:gd name="connsiteX112" fmla="*/ 2735741 w 5839218"/>
                  <a:gd name="connsiteY112" fmla="*/ 1272437 h 3035117"/>
                  <a:gd name="connsiteX113" fmla="*/ 2682732 w 5839218"/>
                  <a:gd name="connsiteY113" fmla="*/ 1279063 h 3035117"/>
                  <a:gd name="connsiteX114" fmla="*/ 2609845 w 5839218"/>
                  <a:gd name="connsiteY114" fmla="*/ 1312193 h 3035117"/>
                  <a:gd name="connsiteX115" fmla="*/ 2603219 w 5839218"/>
                  <a:gd name="connsiteY115" fmla="*/ 1371828 h 3035117"/>
                  <a:gd name="connsiteX116" fmla="*/ 2623097 w 5839218"/>
                  <a:gd name="connsiteY116" fmla="*/ 1411585 h 3035117"/>
                  <a:gd name="connsiteX117" fmla="*/ 2662854 w 5839218"/>
                  <a:gd name="connsiteY117" fmla="*/ 1477846 h 3035117"/>
                  <a:gd name="connsiteX118" fmla="*/ 2676106 w 5839218"/>
                  <a:gd name="connsiteY118" fmla="*/ 1484472 h 3035117"/>
                  <a:gd name="connsiteX119" fmla="*/ 2802001 w 5839218"/>
                  <a:gd name="connsiteY119" fmla="*/ 1464593 h 3035117"/>
                  <a:gd name="connsiteX120" fmla="*/ 2695984 w 5839218"/>
                  <a:gd name="connsiteY120" fmla="*/ 1524228 h 3035117"/>
                  <a:gd name="connsiteX121" fmla="*/ 2576714 w 5839218"/>
                  <a:gd name="connsiteY121" fmla="*/ 1577237 h 3035117"/>
                  <a:gd name="connsiteX122" fmla="*/ 2497201 w 5839218"/>
                  <a:gd name="connsiteY122" fmla="*/ 1623619 h 3035117"/>
                  <a:gd name="connsiteX123" fmla="*/ 2444193 w 5839218"/>
                  <a:gd name="connsiteY123" fmla="*/ 1670002 h 3035117"/>
                  <a:gd name="connsiteX124" fmla="*/ 2377932 w 5839218"/>
                  <a:gd name="connsiteY124" fmla="*/ 1756141 h 3035117"/>
                  <a:gd name="connsiteX125" fmla="*/ 2344801 w 5839218"/>
                  <a:gd name="connsiteY125" fmla="*/ 1829028 h 3035117"/>
                  <a:gd name="connsiteX126" fmla="*/ 2490575 w 5839218"/>
                  <a:gd name="connsiteY126" fmla="*/ 1822402 h 3035117"/>
                  <a:gd name="connsiteX127" fmla="*/ 2616471 w 5839218"/>
                  <a:gd name="connsiteY127" fmla="*/ 1776019 h 3035117"/>
                  <a:gd name="connsiteX128" fmla="*/ 2616471 w 5839218"/>
                  <a:gd name="connsiteY128" fmla="*/ 1703132 h 3035117"/>
                  <a:gd name="connsiteX129" fmla="*/ 2715862 w 5839218"/>
                  <a:gd name="connsiteY129" fmla="*/ 1676628 h 3035117"/>
                  <a:gd name="connsiteX130" fmla="*/ 2855010 w 5839218"/>
                  <a:gd name="connsiteY130" fmla="*/ 1643498 h 3035117"/>
                  <a:gd name="connsiteX131" fmla="*/ 2954401 w 5839218"/>
                  <a:gd name="connsiteY131" fmla="*/ 1630246 h 3035117"/>
                  <a:gd name="connsiteX132" fmla="*/ 3007410 w 5839218"/>
                  <a:gd name="connsiteY132" fmla="*/ 1650124 h 3035117"/>
                  <a:gd name="connsiteX133" fmla="*/ 3007410 w 5839218"/>
                  <a:gd name="connsiteY133" fmla="*/ 1696506 h 3035117"/>
                  <a:gd name="connsiteX134" fmla="*/ 2874888 w 5839218"/>
                  <a:gd name="connsiteY134" fmla="*/ 1729637 h 3035117"/>
                  <a:gd name="connsiteX135" fmla="*/ 2742367 w 5839218"/>
                  <a:gd name="connsiteY135" fmla="*/ 1749515 h 3035117"/>
                  <a:gd name="connsiteX136" fmla="*/ 2755619 w 5839218"/>
                  <a:gd name="connsiteY136" fmla="*/ 1795898 h 3035117"/>
                  <a:gd name="connsiteX137" fmla="*/ 2782123 w 5839218"/>
                  <a:gd name="connsiteY137" fmla="*/ 1835654 h 3035117"/>
                  <a:gd name="connsiteX138" fmla="*/ 2788749 w 5839218"/>
                  <a:gd name="connsiteY138" fmla="*/ 1901915 h 3035117"/>
                  <a:gd name="connsiteX139" fmla="*/ 2788749 w 5839218"/>
                  <a:gd name="connsiteY139" fmla="*/ 1968176 h 3035117"/>
                  <a:gd name="connsiteX140" fmla="*/ 2802001 w 5839218"/>
                  <a:gd name="connsiteY140" fmla="*/ 1988054 h 3035117"/>
                  <a:gd name="connsiteX141" fmla="*/ 2874888 w 5839218"/>
                  <a:gd name="connsiteY141" fmla="*/ 1988054 h 3035117"/>
                  <a:gd name="connsiteX142" fmla="*/ 2941149 w 5839218"/>
                  <a:gd name="connsiteY142" fmla="*/ 2014559 h 3035117"/>
                  <a:gd name="connsiteX143" fmla="*/ 2954401 w 5839218"/>
                  <a:gd name="connsiteY143" fmla="*/ 2060941 h 3035117"/>
                  <a:gd name="connsiteX144" fmla="*/ 2894767 w 5839218"/>
                  <a:gd name="connsiteY144" fmla="*/ 2153706 h 3035117"/>
                  <a:gd name="connsiteX145" fmla="*/ 2762245 w 5839218"/>
                  <a:gd name="connsiteY145" fmla="*/ 2206715 h 3035117"/>
                  <a:gd name="connsiteX146" fmla="*/ 2715862 w 5839218"/>
                  <a:gd name="connsiteY146" fmla="*/ 2246472 h 3035117"/>
                  <a:gd name="connsiteX147" fmla="*/ 2722488 w 5839218"/>
                  <a:gd name="connsiteY147" fmla="*/ 2286228 h 3035117"/>
                  <a:gd name="connsiteX148" fmla="*/ 2775497 w 5839218"/>
                  <a:gd name="connsiteY148" fmla="*/ 2312732 h 3035117"/>
                  <a:gd name="connsiteX149" fmla="*/ 2914645 w 5839218"/>
                  <a:gd name="connsiteY149" fmla="*/ 2332611 h 3035117"/>
                  <a:gd name="connsiteX150" fmla="*/ 3020662 w 5839218"/>
                  <a:gd name="connsiteY150" fmla="*/ 2332611 h 3035117"/>
                  <a:gd name="connsiteX151" fmla="*/ 3060419 w 5839218"/>
                  <a:gd name="connsiteY151" fmla="*/ 2319359 h 3035117"/>
                  <a:gd name="connsiteX152" fmla="*/ 3093549 w 5839218"/>
                  <a:gd name="connsiteY152" fmla="*/ 2253098 h 3035117"/>
                  <a:gd name="connsiteX153" fmla="*/ 3120054 w 5839218"/>
                  <a:gd name="connsiteY153" fmla="*/ 2213341 h 3035117"/>
                  <a:gd name="connsiteX154" fmla="*/ 3146558 w 5839218"/>
                  <a:gd name="connsiteY154" fmla="*/ 2166959 h 3035117"/>
                  <a:gd name="connsiteX155" fmla="*/ 3192941 w 5839218"/>
                  <a:gd name="connsiteY155" fmla="*/ 2147080 h 3035117"/>
                  <a:gd name="connsiteX156" fmla="*/ 3285706 w 5839218"/>
                  <a:gd name="connsiteY156" fmla="*/ 2147080 h 3035117"/>
                  <a:gd name="connsiteX157" fmla="*/ 3371845 w 5839218"/>
                  <a:gd name="connsiteY157" fmla="*/ 2153706 h 3035117"/>
                  <a:gd name="connsiteX158" fmla="*/ 3398349 w 5839218"/>
                  <a:gd name="connsiteY158" fmla="*/ 2140454 h 3035117"/>
                  <a:gd name="connsiteX159" fmla="*/ 3385097 w 5839218"/>
                  <a:gd name="connsiteY159" fmla="*/ 2074193 h 3035117"/>
                  <a:gd name="connsiteX160" fmla="*/ 3477862 w 5839218"/>
                  <a:gd name="connsiteY160" fmla="*/ 2107324 h 3035117"/>
                  <a:gd name="connsiteX161" fmla="*/ 3471236 w 5839218"/>
                  <a:gd name="connsiteY161" fmla="*/ 2173585 h 3035117"/>
                  <a:gd name="connsiteX162" fmla="*/ 3471236 w 5839218"/>
                  <a:gd name="connsiteY162" fmla="*/ 2266350 h 3035117"/>
                  <a:gd name="connsiteX163" fmla="*/ 3497741 w 5839218"/>
                  <a:gd name="connsiteY163" fmla="*/ 2312732 h 3035117"/>
                  <a:gd name="connsiteX164" fmla="*/ 3544123 w 5839218"/>
                  <a:gd name="connsiteY164" fmla="*/ 2292854 h 3035117"/>
                  <a:gd name="connsiteX165" fmla="*/ 3524245 w 5839218"/>
                  <a:gd name="connsiteY165" fmla="*/ 2352489 h 3035117"/>
                  <a:gd name="connsiteX166" fmla="*/ 3617010 w 5839218"/>
                  <a:gd name="connsiteY166" fmla="*/ 2312732 h 3035117"/>
                  <a:gd name="connsiteX167" fmla="*/ 3650141 w 5839218"/>
                  <a:gd name="connsiteY167" fmla="*/ 2279602 h 3035117"/>
                  <a:gd name="connsiteX168" fmla="*/ 3636888 w 5839218"/>
                  <a:gd name="connsiteY168" fmla="*/ 2233219 h 3035117"/>
                  <a:gd name="connsiteX169" fmla="*/ 3723028 w 5839218"/>
                  <a:gd name="connsiteY169" fmla="*/ 2253098 h 3035117"/>
                  <a:gd name="connsiteX170" fmla="*/ 3842297 w 5839218"/>
                  <a:gd name="connsiteY170" fmla="*/ 2259724 h 3035117"/>
                  <a:gd name="connsiteX171" fmla="*/ 4041080 w 5839218"/>
                  <a:gd name="connsiteY171" fmla="*/ 2279602 h 3035117"/>
                  <a:gd name="connsiteX172" fmla="*/ 4067584 w 5839218"/>
                  <a:gd name="connsiteY172" fmla="*/ 2253098 h 3035117"/>
                  <a:gd name="connsiteX173" fmla="*/ 4133845 w 5839218"/>
                  <a:gd name="connsiteY173" fmla="*/ 2246472 h 3035117"/>
                  <a:gd name="connsiteX174" fmla="*/ 4239862 w 5839218"/>
                  <a:gd name="connsiteY174" fmla="*/ 2259724 h 3035117"/>
                  <a:gd name="connsiteX175" fmla="*/ 4259741 w 5839218"/>
                  <a:gd name="connsiteY175" fmla="*/ 2200089 h 3035117"/>
                  <a:gd name="connsiteX176" fmla="*/ 4306123 w 5839218"/>
                  <a:gd name="connsiteY176" fmla="*/ 2166959 h 3035117"/>
                  <a:gd name="connsiteX177" fmla="*/ 4339254 w 5839218"/>
                  <a:gd name="connsiteY177" fmla="*/ 2127202 h 3035117"/>
                  <a:gd name="connsiteX178" fmla="*/ 4332628 w 5839218"/>
                  <a:gd name="connsiteY178" fmla="*/ 2100698 h 3035117"/>
                  <a:gd name="connsiteX179" fmla="*/ 4352506 w 5839218"/>
                  <a:gd name="connsiteY179" fmla="*/ 1961550 h 3035117"/>
                  <a:gd name="connsiteX180" fmla="*/ 4345880 w 5839218"/>
                  <a:gd name="connsiteY180" fmla="*/ 1868785 h 3035117"/>
                  <a:gd name="connsiteX181" fmla="*/ 4372384 w 5839218"/>
                  <a:gd name="connsiteY181" fmla="*/ 1802524 h 3035117"/>
                  <a:gd name="connsiteX182" fmla="*/ 4538036 w 5839218"/>
                  <a:gd name="connsiteY182" fmla="*/ 1742889 h 3035117"/>
                  <a:gd name="connsiteX183" fmla="*/ 4637428 w 5839218"/>
                  <a:gd name="connsiteY183" fmla="*/ 1756141 h 3035117"/>
                  <a:gd name="connsiteX184" fmla="*/ 4736819 w 5839218"/>
                  <a:gd name="connsiteY184" fmla="*/ 1842280 h 3035117"/>
                  <a:gd name="connsiteX185" fmla="*/ 4730193 w 5839218"/>
                  <a:gd name="connsiteY185" fmla="*/ 1908541 h 3035117"/>
                  <a:gd name="connsiteX186" fmla="*/ 4796454 w 5839218"/>
                  <a:gd name="connsiteY186" fmla="*/ 1928419 h 3035117"/>
                  <a:gd name="connsiteX187" fmla="*/ 4829584 w 5839218"/>
                  <a:gd name="connsiteY187" fmla="*/ 1935046 h 3035117"/>
                  <a:gd name="connsiteX188" fmla="*/ 4756697 w 5839218"/>
                  <a:gd name="connsiteY188" fmla="*/ 2054315 h 3035117"/>
                  <a:gd name="connsiteX189" fmla="*/ 4816332 w 5839218"/>
                  <a:gd name="connsiteY189" fmla="*/ 2074193 h 3035117"/>
                  <a:gd name="connsiteX190" fmla="*/ 4889219 w 5839218"/>
                  <a:gd name="connsiteY190" fmla="*/ 2107324 h 3035117"/>
                  <a:gd name="connsiteX191" fmla="*/ 4948854 w 5839218"/>
                  <a:gd name="connsiteY191" fmla="*/ 2160332 h 3035117"/>
                  <a:gd name="connsiteX192" fmla="*/ 4975358 w 5839218"/>
                  <a:gd name="connsiteY192" fmla="*/ 2246472 h 3035117"/>
                  <a:gd name="connsiteX193" fmla="*/ 4988610 w 5839218"/>
                  <a:gd name="connsiteY193" fmla="*/ 2312732 h 3035117"/>
                  <a:gd name="connsiteX194" fmla="*/ 5008488 w 5839218"/>
                  <a:gd name="connsiteY194" fmla="*/ 2332611 h 3035117"/>
                  <a:gd name="connsiteX195" fmla="*/ 5061497 w 5839218"/>
                  <a:gd name="connsiteY195" fmla="*/ 2332611 h 3035117"/>
                  <a:gd name="connsiteX196" fmla="*/ 5034993 w 5839218"/>
                  <a:gd name="connsiteY196" fmla="*/ 2432002 h 3035117"/>
                  <a:gd name="connsiteX197" fmla="*/ 5021741 w 5839218"/>
                  <a:gd name="connsiteY197" fmla="*/ 2465132 h 3035117"/>
                  <a:gd name="connsiteX198" fmla="*/ 5015114 w 5839218"/>
                  <a:gd name="connsiteY198" fmla="*/ 2524767 h 3035117"/>
                  <a:gd name="connsiteX199" fmla="*/ 5061497 w 5839218"/>
                  <a:gd name="connsiteY199" fmla="*/ 2544646 h 3035117"/>
                  <a:gd name="connsiteX200" fmla="*/ 5127758 w 5839218"/>
                  <a:gd name="connsiteY200" fmla="*/ 2511515 h 3035117"/>
                  <a:gd name="connsiteX201" fmla="*/ 5220523 w 5839218"/>
                  <a:gd name="connsiteY201" fmla="*/ 2485011 h 3035117"/>
                  <a:gd name="connsiteX202" fmla="*/ 5280158 w 5839218"/>
                  <a:gd name="connsiteY202" fmla="*/ 2471759 h 3035117"/>
                  <a:gd name="connsiteX203" fmla="*/ 5333167 w 5839218"/>
                  <a:gd name="connsiteY203" fmla="*/ 2405498 h 3035117"/>
                  <a:gd name="connsiteX204" fmla="*/ 5353045 w 5839218"/>
                  <a:gd name="connsiteY204" fmla="*/ 2325985 h 3035117"/>
                  <a:gd name="connsiteX205" fmla="*/ 5425932 w 5839218"/>
                  <a:gd name="connsiteY205" fmla="*/ 2286228 h 3035117"/>
                  <a:gd name="connsiteX206" fmla="*/ 5518697 w 5839218"/>
                  <a:gd name="connsiteY206" fmla="*/ 2279602 h 3035117"/>
                  <a:gd name="connsiteX207" fmla="*/ 5578332 w 5839218"/>
                  <a:gd name="connsiteY207" fmla="*/ 2292854 h 3035117"/>
                  <a:gd name="connsiteX208" fmla="*/ 5611462 w 5839218"/>
                  <a:gd name="connsiteY208" fmla="*/ 2359115 h 3035117"/>
                  <a:gd name="connsiteX209" fmla="*/ 5591584 w 5839218"/>
                  <a:gd name="connsiteY209" fmla="*/ 2478385 h 3035117"/>
                  <a:gd name="connsiteX210" fmla="*/ 5611462 w 5839218"/>
                  <a:gd name="connsiteY210" fmla="*/ 2511515 h 3035117"/>
                  <a:gd name="connsiteX211" fmla="*/ 5697601 w 5839218"/>
                  <a:gd name="connsiteY211" fmla="*/ 2478385 h 3035117"/>
                  <a:gd name="connsiteX212" fmla="*/ 5790367 w 5839218"/>
                  <a:gd name="connsiteY212" fmla="*/ 2445254 h 3035117"/>
                  <a:gd name="connsiteX213" fmla="*/ 5803619 w 5839218"/>
                  <a:gd name="connsiteY213" fmla="*/ 2504889 h 3035117"/>
                  <a:gd name="connsiteX214" fmla="*/ 5836749 w 5839218"/>
                  <a:gd name="connsiteY214" fmla="*/ 2491637 h 3035117"/>
                  <a:gd name="connsiteX215" fmla="*/ 5830123 w 5839218"/>
                  <a:gd name="connsiteY215" fmla="*/ 2551272 h 3035117"/>
                  <a:gd name="connsiteX216" fmla="*/ 5777114 w 5839218"/>
                  <a:gd name="connsiteY216" fmla="*/ 2644037 h 3035117"/>
                  <a:gd name="connsiteX217" fmla="*/ 5717480 w 5839218"/>
                  <a:gd name="connsiteY217" fmla="*/ 2697046 h 3035117"/>
                  <a:gd name="connsiteX218" fmla="*/ 5644593 w 5839218"/>
                  <a:gd name="connsiteY218" fmla="*/ 2697046 h 3035117"/>
                  <a:gd name="connsiteX219" fmla="*/ 5571706 w 5839218"/>
                  <a:gd name="connsiteY219" fmla="*/ 2776559 h 3035117"/>
                  <a:gd name="connsiteX220" fmla="*/ 5558454 w 5839218"/>
                  <a:gd name="connsiteY220" fmla="*/ 2822941 h 3035117"/>
                  <a:gd name="connsiteX0" fmla="*/ 90637 w 5838061"/>
                  <a:gd name="connsiteY0" fmla="*/ 2863802 h 2911230"/>
                  <a:gd name="connsiteX1" fmla="*/ 5464 w 5838061"/>
                  <a:gd name="connsiteY1" fmla="*/ 2606490 h 2911230"/>
                  <a:gd name="connsiteX2" fmla="*/ 7811 w 5838061"/>
                  <a:gd name="connsiteY2" fmla="*/ 2575 h 2911230"/>
                  <a:gd name="connsiteX3" fmla="*/ 96711 w 5838061"/>
                  <a:gd name="connsiteY3" fmla="*/ 5198 h 2911230"/>
                  <a:gd name="connsiteX4" fmla="*/ 130531 w 5838061"/>
                  <a:gd name="connsiteY4" fmla="*/ 13480 h 2911230"/>
                  <a:gd name="connsiteX5" fmla="*/ 190166 w 5838061"/>
                  <a:gd name="connsiteY5" fmla="*/ 13480 h 2911230"/>
                  <a:gd name="connsiteX6" fmla="*/ 210044 w 5838061"/>
                  <a:gd name="connsiteY6" fmla="*/ 99619 h 2911230"/>
                  <a:gd name="connsiteX7" fmla="*/ 163662 w 5838061"/>
                  <a:gd name="connsiteY7" fmla="*/ 218889 h 2911230"/>
                  <a:gd name="connsiteX8" fmla="*/ 170288 w 5838061"/>
                  <a:gd name="connsiteY8" fmla="*/ 331532 h 2911230"/>
                  <a:gd name="connsiteX9" fmla="*/ 183540 w 5838061"/>
                  <a:gd name="connsiteY9" fmla="*/ 437550 h 2911230"/>
                  <a:gd name="connsiteX10" fmla="*/ 243175 w 5838061"/>
                  <a:gd name="connsiteY10" fmla="*/ 404419 h 2911230"/>
                  <a:gd name="connsiteX11" fmla="*/ 243175 w 5838061"/>
                  <a:gd name="connsiteY11" fmla="*/ 358037 h 2911230"/>
                  <a:gd name="connsiteX12" fmla="*/ 322688 w 5838061"/>
                  <a:gd name="connsiteY12" fmla="*/ 358037 h 2911230"/>
                  <a:gd name="connsiteX13" fmla="*/ 428705 w 5838061"/>
                  <a:gd name="connsiteY13" fmla="*/ 391167 h 2911230"/>
                  <a:gd name="connsiteX14" fmla="*/ 481714 w 5838061"/>
                  <a:gd name="connsiteY14" fmla="*/ 371289 h 2911230"/>
                  <a:gd name="connsiteX15" fmla="*/ 521471 w 5838061"/>
                  <a:gd name="connsiteY15" fmla="*/ 351411 h 2911230"/>
                  <a:gd name="connsiteX16" fmla="*/ 541349 w 5838061"/>
                  <a:gd name="connsiteY16" fmla="*/ 305028 h 2911230"/>
                  <a:gd name="connsiteX17" fmla="*/ 587731 w 5838061"/>
                  <a:gd name="connsiteY17" fmla="*/ 238767 h 2911230"/>
                  <a:gd name="connsiteX18" fmla="*/ 620862 w 5838061"/>
                  <a:gd name="connsiteY18" fmla="*/ 192385 h 2911230"/>
                  <a:gd name="connsiteX19" fmla="*/ 653992 w 5838061"/>
                  <a:gd name="connsiteY19" fmla="*/ 159254 h 2911230"/>
                  <a:gd name="connsiteX20" fmla="*/ 753384 w 5838061"/>
                  <a:gd name="connsiteY20" fmla="*/ 146002 h 2911230"/>
                  <a:gd name="connsiteX21" fmla="*/ 859401 w 5838061"/>
                  <a:gd name="connsiteY21" fmla="*/ 159254 h 2911230"/>
                  <a:gd name="connsiteX22" fmla="*/ 932288 w 5838061"/>
                  <a:gd name="connsiteY22" fmla="*/ 165880 h 2911230"/>
                  <a:gd name="connsiteX23" fmla="*/ 985297 w 5838061"/>
                  <a:gd name="connsiteY23" fmla="*/ 185759 h 2911230"/>
                  <a:gd name="connsiteX24" fmla="*/ 1018427 w 5838061"/>
                  <a:gd name="connsiteY24" fmla="*/ 232141 h 2911230"/>
                  <a:gd name="connsiteX25" fmla="*/ 1038305 w 5838061"/>
                  <a:gd name="connsiteY25" fmla="*/ 265272 h 2911230"/>
                  <a:gd name="connsiteX26" fmla="*/ 1058184 w 5838061"/>
                  <a:gd name="connsiteY26" fmla="*/ 311654 h 2911230"/>
                  <a:gd name="connsiteX27" fmla="*/ 1071436 w 5838061"/>
                  <a:gd name="connsiteY27" fmla="*/ 364663 h 2911230"/>
                  <a:gd name="connsiteX28" fmla="*/ 1084688 w 5838061"/>
                  <a:gd name="connsiteY28" fmla="*/ 391167 h 2911230"/>
                  <a:gd name="connsiteX29" fmla="*/ 1104566 w 5838061"/>
                  <a:gd name="connsiteY29" fmla="*/ 404419 h 2911230"/>
                  <a:gd name="connsiteX30" fmla="*/ 1144323 w 5838061"/>
                  <a:gd name="connsiteY30" fmla="*/ 377915 h 2911230"/>
                  <a:gd name="connsiteX31" fmla="*/ 1177453 w 5838061"/>
                  <a:gd name="connsiteY31" fmla="*/ 377915 h 2911230"/>
                  <a:gd name="connsiteX32" fmla="*/ 1190705 w 5838061"/>
                  <a:gd name="connsiteY32" fmla="*/ 417672 h 2911230"/>
                  <a:gd name="connsiteX33" fmla="*/ 1197331 w 5838061"/>
                  <a:gd name="connsiteY33" fmla="*/ 324906 h 2911230"/>
                  <a:gd name="connsiteX34" fmla="*/ 1203957 w 5838061"/>
                  <a:gd name="connsiteY34" fmla="*/ 278524 h 2911230"/>
                  <a:gd name="connsiteX35" fmla="*/ 1283471 w 5838061"/>
                  <a:gd name="connsiteY35" fmla="*/ 265272 h 2911230"/>
                  <a:gd name="connsiteX36" fmla="*/ 1349731 w 5838061"/>
                  <a:gd name="connsiteY36" fmla="*/ 258646 h 2911230"/>
                  <a:gd name="connsiteX37" fmla="*/ 1389488 w 5838061"/>
                  <a:gd name="connsiteY37" fmla="*/ 238767 h 2911230"/>
                  <a:gd name="connsiteX38" fmla="*/ 1415992 w 5838061"/>
                  <a:gd name="connsiteY38" fmla="*/ 179132 h 2911230"/>
                  <a:gd name="connsiteX39" fmla="*/ 1429244 w 5838061"/>
                  <a:gd name="connsiteY39" fmla="*/ 132750 h 2911230"/>
                  <a:gd name="connsiteX40" fmla="*/ 1455749 w 5838061"/>
                  <a:gd name="connsiteY40" fmla="*/ 112872 h 2911230"/>
                  <a:gd name="connsiteX41" fmla="*/ 1508757 w 5838061"/>
                  <a:gd name="connsiteY41" fmla="*/ 159254 h 2911230"/>
                  <a:gd name="connsiteX42" fmla="*/ 1575018 w 5838061"/>
                  <a:gd name="connsiteY42" fmla="*/ 132750 h 2911230"/>
                  <a:gd name="connsiteX43" fmla="*/ 1614775 w 5838061"/>
                  <a:gd name="connsiteY43" fmla="*/ 146002 h 2911230"/>
                  <a:gd name="connsiteX44" fmla="*/ 1647905 w 5838061"/>
                  <a:gd name="connsiteY44" fmla="*/ 218889 h 2911230"/>
                  <a:gd name="connsiteX45" fmla="*/ 1694288 w 5838061"/>
                  <a:gd name="connsiteY45" fmla="*/ 199011 h 2911230"/>
                  <a:gd name="connsiteX46" fmla="*/ 1687662 w 5838061"/>
                  <a:gd name="connsiteY46" fmla="*/ 305028 h 2911230"/>
                  <a:gd name="connsiteX47" fmla="*/ 1667784 w 5838061"/>
                  <a:gd name="connsiteY47" fmla="*/ 358037 h 2911230"/>
                  <a:gd name="connsiteX48" fmla="*/ 1700914 w 5838061"/>
                  <a:gd name="connsiteY48" fmla="*/ 371289 h 2911230"/>
                  <a:gd name="connsiteX49" fmla="*/ 1720792 w 5838061"/>
                  <a:gd name="connsiteY49" fmla="*/ 397793 h 2911230"/>
                  <a:gd name="connsiteX50" fmla="*/ 1714166 w 5838061"/>
                  <a:gd name="connsiteY50" fmla="*/ 530315 h 2911230"/>
                  <a:gd name="connsiteX51" fmla="*/ 1674410 w 5838061"/>
                  <a:gd name="connsiteY51" fmla="*/ 629706 h 2911230"/>
                  <a:gd name="connsiteX52" fmla="*/ 1661157 w 5838061"/>
                  <a:gd name="connsiteY52" fmla="*/ 702593 h 2911230"/>
                  <a:gd name="connsiteX53" fmla="*/ 1641279 w 5838061"/>
                  <a:gd name="connsiteY53" fmla="*/ 748976 h 2911230"/>
                  <a:gd name="connsiteX54" fmla="*/ 1628027 w 5838061"/>
                  <a:gd name="connsiteY54" fmla="*/ 808611 h 2911230"/>
                  <a:gd name="connsiteX55" fmla="*/ 1541888 w 5838061"/>
                  <a:gd name="connsiteY55" fmla="*/ 841741 h 2911230"/>
                  <a:gd name="connsiteX56" fmla="*/ 1429244 w 5838061"/>
                  <a:gd name="connsiteY56" fmla="*/ 828489 h 2911230"/>
                  <a:gd name="connsiteX57" fmla="*/ 1422618 w 5838061"/>
                  <a:gd name="connsiteY57" fmla="*/ 908002 h 2911230"/>
                  <a:gd name="connsiteX58" fmla="*/ 1422618 w 5838061"/>
                  <a:gd name="connsiteY58" fmla="*/ 1014019 h 2911230"/>
                  <a:gd name="connsiteX59" fmla="*/ 1415992 w 5838061"/>
                  <a:gd name="connsiteY59" fmla="*/ 1067028 h 2911230"/>
                  <a:gd name="connsiteX60" fmla="*/ 1402740 w 5838061"/>
                  <a:gd name="connsiteY60" fmla="*/ 1126663 h 2911230"/>
                  <a:gd name="connsiteX61" fmla="*/ 1415992 w 5838061"/>
                  <a:gd name="connsiteY61" fmla="*/ 1219428 h 2911230"/>
                  <a:gd name="connsiteX62" fmla="*/ 1422618 w 5838061"/>
                  <a:gd name="connsiteY62" fmla="*/ 1265811 h 2911230"/>
                  <a:gd name="connsiteX63" fmla="*/ 1548514 w 5838061"/>
                  <a:gd name="connsiteY63" fmla="*/ 1199550 h 2911230"/>
                  <a:gd name="connsiteX64" fmla="*/ 1561766 w 5838061"/>
                  <a:gd name="connsiteY64" fmla="*/ 1279063 h 2911230"/>
                  <a:gd name="connsiteX65" fmla="*/ 1614775 w 5838061"/>
                  <a:gd name="connsiteY65" fmla="*/ 1272437 h 2911230"/>
                  <a:gd name="connsiteX66" fmla="*/ 1628027 w 5838061"/>
                  <a:gd name="connsiteY66" fmla="*/ 1159793 h 2911230"/>
                  <a:gd name="connsiteX67" fmla="*/ 1700914 w 5838061"/>
                  <a:gd name="connsiteY67" fmla="*/ 1153167 h 2911230"/>
                  <a:gd name="connsiteX68" fmla="*/ 1681036 w 5838061"/>
                  <a:gd name="connsiteY68" fmla="*/ 1259185 h 2911230"/>
                  <a:gd name="connsiteX69" fmla="*/ 1740671 w 5838061"/>
                  <a:gd name="connsiteY69" fmla="*/ 1272437 h 2911230"/>
                  <a:gd name="connsiteX70" fmla="*/ 1753923 w 5838061"/>
                  <a:gd name="connsiteY70" fmla="*/ 1192924 h 2911230"/>
                  <a:gd name="connsiteX71" fmla="*/ 1727418 w 5838061"/>
                  <a:gd name="connsiteY71" fmla="*/ 1100159 h 2911230"/>
                  <a:gd name="connsiteX72" fmla="*/ 1747297 w 5838061"/>
                  <a:gd name="connsiteY72" fmla="*/ 1067028 h 2911230"/>
                  <a:gd name="connsiteX73" fmla="*/ 1820184 w 5838061"/>
                  <a:gd name="connsiteY73" fmla="*/ 1100159 h 2911230"/>
                  <a:gd name="connsiteX74" fmla="*/ 1906323 w 5838061"/>
                  <a:gd name="connsiteY74" fmla="*/ 1126663 h 2911230"/>
                  <a:gd name="connsiteX75" fmla="*/ 1985836 w 5838061"/>
                  <a:gd name="connsiteY75" fmla="*/ 1146541 h 2911230"/>
                  <a:gd name="connsiteX76" fmla="*/ 2038844 w 5838061"/>
                  <a:gd name="connsiteY76" fmla="*/ 1133289 h 2911230"/>
                  <a:gd name="connsiteX77" fmla="*/ 2058723 w 5838061"/>
                  <a:gd name="connsiteY77" fmla="*/ 1060402 h 2911230"/>
                  <a:gd name="connsiteX78" fmla="*/ 2065349 w 5838061"/>
                  <a:gd name="connsiteY78" fmla="*/ 1007393 h 2911230"/>
                  <a:gd name="connsiteX79" fmla="*/ 2105105 w 5838061"/>
                  <a:gd name="connsiteY79" fmla="*/ 967637 h 2911230"/>
                  <a:gd name="connsiteX80" fmla="*/ 2164740 w 5838061"/>
                  <a:gd name="connsiteY80" fmla="*/ 954385 h 2911230"/>
                  <a:gd name="connsiteX81" fmla="*/ 2217749 w 5838061"/>
                  <a:gd name="connsiteY81" fmla="*/ 954385 h 2911230"/>
                  <a:gd name="connsiteX82" fmla="*/ 2231001 w 5838061"/>
                  <a:gd name="connsiteY82" fmla="*/ 1014019 h 2911230"/>
                  <a:gd name="connsiteX83" fmla="*/ 2217749 w 5838061"/>
                  <a:gd name="connsiteY83" fmla="*/ 1040524 h 2911230"/>
                  <a:gd name="connsiteX84" fmla="*/ 2284010 w 5838061"/>
                  <a:gd name="connsiteY84" fmla="*/ 1033898 h 2911230"/>
                  <a:gd name="connsiteX85" fmla="*/ 2297262 w 5838061"/>
                  <a:gd name="connsiteY85" fmla="*/ 994141 h 2911230"/>
                  <a:gd name="connsiteX86" fmla="*/ 2297262 w 5838061"/>
                  <a:gd name="connsiteY86" fmla="*/ 967637 h 2911230"/>
                  <a:gd name="connsiteX87" fmla="*/ 2343644 w 5838061"/>
                  <a:gd name="connsiteY87" fmla="*/ 974263 h 2911230"/>
                  <a:gd name="connsiteX88" fmla="*/ 2429784 w 5838061"/>
                  <a:gd name="connsiteY88" fmla="*/ 987515 h 2911230"/>
                  <a:gd name="connsiteX89" fmla="*/ 2482792 w 5838061"/>
                  <a:gd name="connsiteY89" fmla="*/ 980889 h 2911230"/>
                  <a:gd name="connsiteX90" fmla="*/ 2515923 w 5838061"/>
                  <a:gd name="connsiteY90" fmla="*/ 954385 h 2911230"/>
                  <a:gd name="connsiteX91" fmla="*/ 2515923 w 5838061"/>
                  <a:gd name="connsiteY91" fmla="*/ 901376 h 2911230"/>
                  <a:gd name="connsiteX92" fmla="*/ 2502671 w 5838061"/>
                  <a:gd name="connsiteY92" fmla="*/ 854993 h 2911230"/>
                  <a:gd name="connsiteX93" fmla="*/ 2502671 w 5838061"/>
                  <a:gd name="connsiteY93" fmla="*/ 808611 h 2911230"/>
                  <a:gd name="connsiteX94" fmla="*/ 2496044 w 5838061"/>
                  <a:gd name="connsiteY94" fmla="*/ 775480 h 2911230"/>
                  <a:gd name="connsiteX95" fmla="*/ 2562305 w 5838061"/>
                  <a:gd name="connsiteY95" fmla="*/ 768854 h 2911230"/>
                  <a:gd name="connsiteX96" fmla="*/ 2595436 w 5838061"/>
                  <a:gd name="connsiteY96" fmla="*/ 735724 h 2911230"/>
                  <a:gd name="connsiteX97" fmla="*/ 2582184 w 5838061"/>
                  <a:gd name="connsiteY97" fmla="*/ 709219 h 2911230"/>
                  <a:gd name="connsiteX98" fmla="*/ 2681575 w 5838061"/>
                  <a:gd name="connsiteY98" fmla="*/ 729098 h 2911230"/>
                  <a:gd name="connsiteX99" fmla="*/ 2767714 w 5838061"/>
                  <a:gd name="connsiteY99" fmla="*/ 709219 h 2911230"/>
                  <a:gd name="connsiteX100" fmla="*/ 2814097 w 5838061"/>
                  <a:gd name="connsiteY100" fmla="*/ 782106 h 2911230"/>
                  <a:gd name="connsiteX101" fmla="*/ 2747836 w 5838061"/>
                  <a:gd name="connsiteY101" fmla="*/ 821863 h 2911230"/>
                  <a:gd name="connsiteX102" fmla="*/ 2668323 w 5838061"/>
                  <a:gd name="connsiteY102" fmla="*/ 841741 h 2911230"/>
                  <a:gd name="connsiteX103" fmla="*/ 2621940 w 5838061"/>
                  <a:gd name="connsiteY103" fmla="*/ 881498 h 2911230"/>
                  <a:gd name="connsiteX104" fmla="*/ 2602062 w 5838061"/>
                  <a:gd name="connsiteY104" fmla="*/ 954385 h 2911230"/>
                  <a:gd name="connsiteX105" fmla="*/ 2648444 w 5838061"/>
                  <a:gd name="connsiteY105" fmla="*/ 974263 h 2911230"/>
                  <a:gd name="connsiteX106" fmla="*/ 2721331 w 5838061"/>
                  <a:gd name="connsiteY106" fmla="*/ 961011 h 2911230"/>
                  <a:gd name="connsiteX107" fmla="*/ 2754462 w 5838061"/>
                  <a:gd name="connsiteY107" fmla="*/ 994141 h 2911230"/>
                  <a:gd name="connsiteX108" fmla="*/ 2767714 w 5838061"/>
                  <a:gd name="connsiteY108" fmla="*/ 1067028 h 2911230"/>
                  <a:gd name="connsiteX109" fmla="*/ 2767714 w 5838061"/>
                  <a:gd name="connsiteY109" fmla="*/ 1139915 h 2911230"/>
                  <a:gd name="connsiteX110" fmla="*/ 2747836 w 5838061"/>
                  <a:gd name="connsiteY110" fmla="*/ 1199550 h 2911230"/>
                  <a:gd name="connsiteX111" fmla="*/ 2727957 w 5838061"/>
                  <a:gd name="connsiteY111" fmla="*/ 1239306 h 2911230"/>
                  <a:gd name="connsiteX112" fmla="*/ 2734584 w 5838061"/>
                  <a:gd name="connsiteY112" fmla="*/ 1272437 h 2911230"/>
                  <a:gd name="connsiteX113" fmla="*/ 2681575 w 5838061"/>
                  <a:gd name="connsiteY113" fmla="*/ 1279063 h 2911230"/>
                  <a:gd name="connsiteX114" fmla="*/ 2608688 w 5838061"/>
                  <a:gd name="connsiteY114" fmla="*/ 1312193 h 2911230"/>
                  <a:gd name="connsiteX115" fmla="*/ 2602062 w 5838061"/>
                  <a:gd name="connsiteY115" fmla="*/ 1371828 h 2911230"/>
                  <a:gd name="connsiteX116" fmla="*/ 2621940 w 5838061"/>
                  <a:gd name="connsiteY116" fmla="*/ 1411585 h 2911230"/>
                  <a:gd name="connsiteX117" fmla="*/ 2661697 w 5838061"/>
                  <a:gd name="connsiteY117" fmla="*/ 1477846 h 2911230"/>
                  <a:gd name="connsiteX118" fmla="*/ 2674949 w 5838061"/>
                  <a:gd name="connsiteY118" fmla="*/ 1484472 h 2911230"/>
                  <a:gd name="connsiteX119" fmla="*/ 2800844 w 5838061"/>
                  <a:gd name="connsiteY119" fmla="*/ 1464593 h 2911230"/>
                  <a:gd name="connsiteX120" fmla="*/ 2694827 w 5838061"/>
                  <a:gd name="connsiteY120" fmla="*/ 1524228 h 2911230"/>
                  <a:gd name="connsiteX121" fmla="*/ 2575557 w 5838061"/>
                  <a:gd name="connsiteY121" fmla="*/ 1577237 h 2911230"/>
                  <a:gd name="connsiteX122" fmla="*/ 2496044 w 5838061"/>
                  <a:gd name="connsiteY122" fmla="*/ 1623619 h 2911230"/>
                  <a:gd name="connsiteX123" fmla="*/ 2443036 w 5838061"/>
                  <a:gd name="connsiteY123" fmla="*/ 1670002 h 2911230"/>
                  <a:gd name="connsiteX124" fmla="*/ 2376775 w 5838061"/>
                  <a:gd name="connsiteY124" fmla="*/ 1756141 h 2911230"/>
                  <a:gd name="connsiteX125" fmla="*/ 2343644 w 5838061"/>
                  <a:gd name="connsiteY125" fmla="*/ 1829028 h 2911230"/>
                  <a:gd name="connsiteX126" fmla="*/ 2489418 w 5838061"/>
                  <a:gd name="connsiteY126" fmla="*/ 1822402 h 2911230"/>
                  <a:gd name="connsiteX127" fmla="*/ 2615314 w 5838061"/>
                  <a:gd name="connsiteY127" fmla="*/ 1776019 h 2911230"/>
                  <a:gd name="connsiteX128" fmla="*/ 2615314 w 5838061"/>
                  <a:gd name="connsiteY128" fmla="*/ 1703132 h 2911230"/>
                  <a:gd name="connsiteX129" fmla="*/ 2714705 w 5838061"/>
                  <a:gd name="connsiteY129" fmla="*/ 1676628 h 2911230"/>
                  <a:gd name="connsiteX130" fmla="*/ 2853853 w 5838061"/>
                  <a:gd name="connsiteY130" fmla="*/ 1643498 h 2911230"/>
                  <a:gd name="connsiteX131" fmla="*/ 2953244 w 5838061"/>
                  <a:gd name="connsiteY131" fmla="*/ 1630246 h 2911230"/>
                  <a:gd name="connsiteX132" fmla="*/ 3006253 w 5838061"/>
                  <a:gd name="connsiteY132" fmla="*/ 1650124 h 2911230"/>
                  <a:gd name="connsiteX133" fmla="*/ 3006253 w 5838061"/>
                  <a:gd name="connsiteY133" fmla="*/ 1696506 h 2911230"/>
                  <a:gd name="connsiteX134" fmla="*/ 2873731 w 5838061"/>
                  <a:gd name="connsiteY134" fmla="*/ 1729637 h 2911230"/>
                  <a:gd name="connsiteX135" fmla="*/ 2741210 w 5838061"/>
                  <a:gd name="connsiteY135" fmla="*/ 1749515 h 2911230"/>
                  <a:gd name="connsiteX136" fmla="*/ 2754462 w 5838061"/>
                  <a:gd name="connsiteY136" fmla="*/ 1795898 h 2911230"/>
                  <a:gd name="connsiteX137" fmla="*/ 2780966 w 5838061"/>
                  <a:gd name="connsiteY137" fmla="*/ 1835654 h 2911230"/>
                  <a:gd name="connsiteX138" fmla="*/ 2787592 w 5838061"/>
                  <a:gd name="connsiteY138" fmla="*/ 1901915 h 2911230"/>
                  <a:gd name="connsiteX139" fmla="*/ 2787592 w 5838061"/>
                  <a:gd name="connsiteY139" fmla="*/ 1968176 h 2911230"/>
                  <a:gd name="connsiteX140" fmla="*/ 2800844 w 5838061"/>
                  <a:gd name="connsiteY140" fmla="*/ 1988054 h 2911230"/>
                  <a:gd name="connsiteX141" fmla="*/ 2873731 w 5838061"/>
                  <a:gd name="connsiteY141" fmla="*/ 1988054 h 2911230"/>
                  <a:gd name="connsiteX142" fmla="*/ 2939992 w 5838061"/>
                  <a:gd name="connsiteY142" fmla="*/ 2014559 h 2911230"/>
                  <a:gd name="connsiteX143" fmla="*/ 2953244 w 5838061"/>
                  <a:gd name="connsiteY143" fmla="*/ 2060941 h 2911230"/>
                  <a:gd name="connsiteX144" fmla="*/ 2893610 w 5838061"/>
                  <a:gd name="connsiteY144" fmla="*/ 2153706 h 2911230"/>
                  <a:gd name="connsiteX145" fmla="*/ 2761088 w 5838061"/>
                  <a:gd name="connsiteY145" fmla="*/ 2206715 h 2911230"/>
                  <a:gd name="connsiteX146" fmla="*/ 2714705 w 5838061"/>
                  <a:gd name="connsiteY146" fmla="*/ 2246472 h 2911230"/>
                  <a:gd name="connsiteX147" fmla="*/ 2721331 w 5838061"/>
                  <a:gd name="connsiteY147" fmla="*/ 2286228 h 2911230"/>
                  <a:gd name="connsiteX148" fmla="*/ 2774340 w 5838061"/>
                  <a:gd name="connsiteY148" fmla="*/ 2312732 h 2911230"/>
                  <a:gd name="connsiteX149" fmla="*/ 2913488 w 5838061"/>
                  <a:gd name="connsiteY149" fmla="*/ 2332611 h 2911230"/>
                  <a:gd name="connsiteX150" fmla="*/ 3019505 w 5838061"/>
                  <a:gd name="connsiteY150" fmla="*/ 2332611 h 2911230"/>
                  <a:gd name="connsiteX151" fmla="*/ 3059262 w 5838061"/>
                  <a:gd name="connsiteY151" fmla="*/ 2319359 h 2911230"/>
                  <a:gd name="connsiteX152" fmla="*/ 3092392 w 5838061"/>
                  <a:gd name="connsiteY152" fmla="*/ 2253098 h 2911230"/>
                  <a:gd name="connsiteX153" fmla="*/ 3118897 w 5838061"/>
                  <a:gd name="connsiteY153" fmla="*/ 2213341 h 2911230"/>
                  <a:gd name="connsiteX154" fmla="*/ 3145401 w 5838061"/>
                  <a:gd name="connsiteY154" fmla="*/ 2166959 h 2911230"/>
                  <a:gd name="connsiteX155" fmla="*/ 3191784 w 5838061"/>
                  <a:gd name="connsiteY155" fmla="*/ 2147080 h 2911230"/>
                  <a:gd name="connsiteX156" fmla="*/ 3284549 w 5838061"/>
                  <a:gd name="connsiteY156" fmla="*/ 2147080 h 2911230"/>
                  <a:gd name="connsiteX157" fmla="*/ 3370688 w 5838061"/>
                  <a:gd name="connsiteY157" fmla="*/ 2153706 h 2911230"/>
                  <a:gd name="connsiteX158" fmla="*/ 3397192 w 5838061"/>
                  <a:gd name="connsiteY158" fmla="*/ 2140454 h 2911230"/>
                  <a:gd name="connsiteX159" fmla="*/ 3383940 w 5838061"/>
                  <a:gd name="connsiteY159" fmla="*/ 2074193 h 2911230"/>
                  <a:gd name="connsiteX160" fmla="*/ 3476705 w 5838061"/>
                  <a:gd name="connsiteY160" fmla="*/ 2107324 h 2911230"/>
                  <a:gd name="connsiteX161" fmla="*/ 3470079 w 5838061"/>
                  <a:gd name="connsiteY161" fmla="*/ 2173585 h 2911230"/>
                  <a:gd name="connsiteX162" fmla="*/ 3470079 w 5838061"/>
                  <a:gd name="connsiteY162" fmla="*/ 2266350 h 2911230"/>
                  <a:gd name="connsiteX163" fmla="*/ 3496584 w 5838061"/>
                  <a:gd name="connsiteY163" fmla="*/ 2312732 h 2911230"/>
                  <a:gd name="connsiteX164" fmla="*/ 3542966 w 5838061"/>
                  <a:gd name="connsiteY164" fmla="*/ 2292854 h 2911230"/>
                  <a:gd name="connsiteX165" fmla="*/ 3523088 w 5838061"/>
                  <a:gd name="connsiteY165" fmla="*/ 2352489 h 2911230"/>
                  <a:gd name="connsiteX166" fmla="*/ 3615853 w 5838061"/>
                  <a:gd name="connsiteY166" fmla="*/ 2312732 h 2911230"/>
                  <a:gd name="connsiteX167" fmla="*/ 3648984 w 5838061"/>
                  <a:gd name="connsiteY167" fmla="*/ 2279602 h 2911230"/>
                  <a:gd name="connsiteX168" fmla="*/ 3635731 w 5838061"/>
                  <a:gd name="connsiteY168" fmla="*/ 2233219 h 2911230"/>
                  <a:gd name="connsiteX169" fmla="*/ 3721871 w 5838061"/>
                  <a:gd name="connsiteY169" fmla="*/ 2253098 h 2911230"/>
                  <a:gd name="connsiteX170" fmla="*/ 3841140 w 5838061"/>
                  <a:gd name="connsiteY170" fmla="*/ 2259724 h 2911230"/>
                  <a:gd name="connsiteX171" fmla="*/ 4039923 w 5838061"/>
                  <a:gd name="connsiteY171" fmla="*/ 2279602 h 2911230"/>
                  <a:gd name="connsiteX172" fmla="*/ 4066427 w 5838061"/>
                  <a:gd name="connsiteY172" fmla="*/ 2253098 h 2911230"/>
                  <a:gd name="connsiteX173" fmla="*/ 4132688 w 5838061"/>
                  <a:gd name="connsiteY173" fmla="*/ 2246472 h 2911230"/>
                  <a:gd name="connsiteX174" fmla="*/ 4238705 w 5838061"/>
                  <a:gd name="connsiteY174" fmla="*/ 2259724 h 2911230"/>
                  <a:gd name="connsiteX175" fmla="*/ 4258584 w 5838061"/>
                  <a:gd name="connsiteY175" fmla="*/ 2200089 h 2911230"/>
                  <a:gd name="connsiteX176" fmla="*/ 4304966 w 5838061"/>
                  <a:gd name="connsiteY176" fmla="*/ 2166959 h 2911230"/>
                  <a:gd name="connsiteX177" fmla="*/ 4338097 w 5838061"/>
                  <a:gd name="connsiteY177" fmla="*/ 2127202 h 2911230"/>
                  <a:gd name="connsiteX178" fmla="*/ 4331471 w 5838061"/>
                  <a:gd name="connsiteY178" fmla="*/ 2100698 h 2911230"/>
                  <a:gd name="connsiteX179" fmla="*/ 4351349 w 5838061"/>
                  <a:gd name="connsiteY179" fmla="*/ 1961550 h 2911230"/>
                  <a:gd name="connsiteX180" fmla="*/ 4344723 w 5838061"/>
                  <a:gd name="connsiteY180" fmla="*/ 1868785 h 2911230"/>
                  <a:gd name="connsiteX181" fmla="*/ 4371227 w 5838061"/>
                  <a:gd name="connsiteY181" fmla="*/ 1802524 h 2911230"/>
                  <a:gd name="connsiteX182" fmla="*/ 4536879 w 5838061"/>
                  <a:gd name="connsiteY182" fmla="*/ 1742889 h 2911230"/>
                  <a:gd name="connsiteX183" fmla="*/ 4636271 w 5838061"/>
                  <a:gd name="connsiteY183" fmla="*/ 1756141 h 2911230"/>
                  <a:gd name="connsiteX184" fmla="*/ 4735662 w 5838061"/>
                  <a:gd name="connsiteY184" fmla="*/ 1842280 h 2911230"/>
                  <a:gd name="connsiteX185" fmla="*/ 4729036 w 5838061"/>
                  <a:gd name="connsiteY185" fmla="*/ 1908541 h 2911230"/>
                  <a:gd name="connsiteX186" fmla="*/ 4795297 w 5838061"/>
                  <a:gd name="connsiteY186" fmla="*/ 1928419 h 2911230"/>
                  <a:gd name="connsiteX187" fmla="*/ 4828427 w 5838061"/>
                  <a:gd name="connsiteY187" fmla="*/ 1935046 h 2911230"/>
                  <a:gd name="connsiteX188" fmla="*/ 4755540 w 5838061"/>
                  <a:gd name="connsiteY188" fmla="*/ 2054315 h 2911230"/>
                  <a:gd name="connsiteX189" fmla="*/ 4815175 w 5838061"/>
                  <a:gd name="connsiteY189" fmla="*/ 2074193 h 2911230"/>
                  <a:gd name="connsiteX190" fmla="*/ 4888062 w 5838061"/>
                  <a:gd name="connsiteY190" fmla="*/ 2107324 h 2911230"/>
                  <a:gd name="connsiteX191" fmla="*/ 4947697 w 5838061"/>
                  <a:gd name="connsiteY191" fmla="*/ 2160332 h 2911230"/>
                  <a:gd name="connsiteX192" fmla="*/ 4974201 w 5838061"/>
                  <a:gd name="connsiteY192" fmla="*/ 2246472 h 2911230"/>
                  <a:gd name="connsiteX193" fmla="*/ 4987453 w 5838061"/>
                  <a:gd name="connsiteY193" fmla="*/ 2312732 h 2911230"/>
                  <a:gd name="connsiteX194" fmla="*/ 5007331 w 5838061"/>
                  <a:gd name="connsiteY194" fmla="*/ 2332611 h 2911230"/>
                  <a:gd name="connsiteX195" fmla="*/ 5060340 w 5838061"/>
                  <a:gd name="connsiteY195" fmla="*/ 2332611 h 2911230"/>
                  <a:gd name="connsiteX196" fmla="*/ 5033836 w 5838061"/>
                  <a:gd name="connsiteY196" fmla="*/ 2432002 h 2911230"/>
                  <a:gd name="connsiteX197" fmla="*/ 5020584 w 5838061"/>
                  <a:gd name="connsiteY197" fmla="*/ 2465132 h 2911230"/>
                  <a:gd name="connsiteX198" fmla="*/ 5013957 w 5838061"/>
                  <a:gd name="connsiteY198" fmla="*/ 2524767 h 2911230"/>
                  <a:gd name="connsiteX199" fmla="*/ 5060340 w 5838061"/>
                  <a:gd name="connsiteY199" fmla="*/ 2544646 h 2911230"/>
                  <a:gd name="connsiteX200" fmla="*/ 5126601 w 5838061"/>
                  <a:gd name="connsiteY200" fmla="*/ 2511515 h 2911230"/>
                  <a:gd name="connsiteX201" fmla="*/ 5219366 w 5838061"/>
                  <a:gd name="connsiteY201" fmla="*/ 2485011 h 2911230"/>
                  <a:gd name="connsiteX202" fmla="*/ 5279001 w 5838061"/>
                  <a:gd name="connsiteY202" fmla="*/ 2471759 h 2911230"/>
                  <a:gd name="connsiteX203" fmla="*/ 5332010 w 5838061"/>
                  <a:gd name="connsiteY203" fmla="*/ 2405498 h 2911230"/>
                  <a:gd name="connsiteX204" fmla="*/ 5351888 w 5838061"/>
                  <a:gd name="connsiteY204" fmla="*/ 2325985 h 2911230"/>
                  <a:gd name="connsiteX205" fmla="*/ 5424775 w 5838061"/>
                  <a:gd name="connsiteY205" fmla="*/ 2286228 h 2911230"/>
                  <a:gd name="connsiteX206" fmla="*/ 5517540 w 5838061"/>
                  <a:gd name="connsiteY206" fmla="*/ 2279602 h 2911230"/>
                  <a:gd name="connsiteX207" fmla="*/ 5577175 w 5838061"/>
                  <a:gd name="connsiteY207" fmla="*/ 2292854 h 2911230"/>
                  <a:gd name="connsiteX208" fmla="*/ 5610305 w 5838061"/>
                  <a:gd name="connsiteY208" fmla="*/ 2359115 h 2911230"/>
                  <a:gd name="connsiteX209" fmla="*/ 5590427 w 5838061"/>
                  <a:gd name="connsiteY209" fmla="*/ 2478385 h 2911230"/>
                  <a:gd name="connsiteX210" fmla="*/ 5610305 w 5838061"/>
                  <a:gd name="connsiteY210" fmla="*/ 2511515 h 2911230"/>
                  <a:gd name="connsiteX211" fmla="*/ 5696444 w 5838061"/>
                  <a:gd name="connsiteY211" fmla="*/ 2478385 h 2911230"/>
                  <a:gd name="connsiteX212" fmla="*/ 5789210 w 5838061"/>
                  <a:gd name="connsiteY212" fmla="*/ 2445254 h 2911230"/>
                  <a:gd name="connsiteX213" fmla="*/ 5802462 w 5838061"/>
                  <a:gd name="connsiteY213" fmla="*/ 2504889 h 2911230"/>
                  <a:gd name="connsiteX214" fmla="*/ 5835592 w 5838061"/>
                  <a:gd name="connsiteY214" fmla="*/ 2491637 h 2911230"/>
                  <a:gd name="connsiteX215" fmla="*/ 5828966 w 5838061"/>
                  <a:gd name="connsiteY215" fmla="*/ 2551272 h 2911230"/>
                  <a:gd name="connsiteX216" fmla="*/ 5775957 w 5838061"/>
                  <a:gd name="connsiteY216" fmla="*/ 2644037 h 2911230"/>
                  <a:gd name="connsiteX217" fmla="*/ 5716323 w 5838061"/>
                  <a:gd name="connsiteY217" fmla="*/ 2697046 h 2911230"/>
                  <a:gd name="connsiteX218" fmla="*/ 5643436 w 5838061"/>
                  <a:gd name="connsiteY218" fmla="*/ 2697046 h 2911230"/>
                  <a:gd name="connsiteX219" fmla="*/ 5570549 w 5838061"/>
                  <a:gd name="connsiteY219" fmla="*/ 2776559 h 2911230"/>
                  <a:gd name="connsiteX220" fmla="*/ 5557297 w 5838061"/>
                  <a:gd name="connsiteY220" fmla="*/ 2822941 h 2911230"/>
                  <a:gd name="connsiteX0" fmla="*/ 65237 w 5838061"/>
                  <a:gd name="connsiteY0" fmla="*/ 2714577 h 2846920"/>
                  <a:gd name="connsiteX1" fmla="*/ 5464 w 5838061"/>
                  <a:gd name="connsiteY1" fmla="*/ 2606490 h 2846920"/>
                  <a:gd name="connsiteX2" fmla="*/ 7811 w 5838061"/>
                  <a:gd name="connsiteY2" fmla="*/ 2575 h 2846920"/>
                  <a:gd name="connsiteX3" fmla="*/ 96711 w 5838061"/>
                  <a:gd name="connsiteY3" fmla="*/ 5198 h 2846920"/>
                  <a:gd name="connsiteX4" fmla="*/ 130531 w 5838061"/>
                  <a:gd name="connsiteY4" fmla="*/ 13480 h 2846920"/>
                  <a:gd name="connsiteX5" fmla="*/ 190166 w 5838061"/>
                  <a:gd name="connsiteY5" fmla="*/ 13480 h 2846920"/>
                  <a:gd name="connsiteX6" fmla="*/ 210044 w 5838061"/>
                  <a:gd name="connsiteY6" fmla="*/ 99619 h 2846920"/>
                  <a:gd name="connsiteX7" fmla="*/ 163662 w 5838061"/>
                  <a:gd name="connsiteY7" fmla="*/ 218889 h 2846920"/>
                  <a:gd name="connsiteX8" fmla="*/ 170288 w 5838061"/>
                  <a:gd name="connsiteY8" fmla="*/ 331532 h 2846920"/>
                  <a:gd name="connsiteX9" fmla="*/ 183540 w 5838061"/>
                  <a:gd name="connsiteY9" fmla="*/ 437550 h 2846920"/>
                  <a:gd name="connsiteX10" fmla="*/ 243175 w 5838061"/>
                  <a:gd name="connsiteY10" fmla="*/ 404419 h 2846920"/>
                  <a:gd name="connsiteX11" fmla="*/ 243175 w 5838061"/>
                  <a:gd name="connsiteY11" fmla="*/ 358037 h 2846920"/>
                  <a:gd name="connsiteX12" fmla="*/ 322688 w 5838061"/>
                  <a:gd name="connsiteY12" fmla="*/ 358037 h 2846920"/>
                  <a:gd name="connsiteX13" fmla="*/ 428705 w 5838061"/>
                  <a:gd name="connsiteY13" fmla="*/ 391167 h 2846920"/>
                  <a:gd name="connsiteX14" fmla="*/ 481714 w 5838061"/>
                  <a:gd name="connsiteY14" fmla="*/ 371289 h 2846920"/>
                  <a:gd name="connsiteX15" fmla="*/ 521471 w 5838061"/>
                  <a:gd name="connsiteY15" fmla="*/ 351411 h 2846920"/>
                  <a:gd name="connsiteX16" fmla="*/ 541349 w 5838061"/>
                  <a:gd name="connsiteY16" fmla="*/ 305028 h 2846920"/>
                  <a:gd name="connsiteX17" fmla="*/ 587731 w 5838061"/>
                  <a:gd name="connsiteY17" fmla="*/ 238767 h 2846920"/>
                  <a:gd name="connsiteX18" fmla="*/ 620862 w 5838061"/>
                  <a:gd name="connsiteY18" fmla="*/ 192385 h 2846920"/>
                  <a:gd name="connsiteX19" fmla="*/ 653992 w 5838061"/>
                  <a:gd name="connsiteY19" fmla="*/ 159254 h 2846920"/>
                  <a:gd name="connsiteX20" fmla="*/ 753384 w 5838061"/>
                  <a:gd name="connsiteY20" fmla="*/ 146002 h 2846920"/>
                  <a:gd name="connsiteX21" fmla="*/ 859401 w 5838061"/>
                  <a:gd name="connsiteY21" fmla="*/ 159254 h 2846920"/>
                  <a:gd name="connsiteX22" fmla="*/ 932288 w 5838061"/>
                  <a:gd name="connsiteY22" fmla="*/ 165880 h 2846920"/>
                  <a:gd name="connsiteX23" fmla="*/ 985297 w 5838061"/>
                  <a:gd name="connsiteY23" fmla="*/ 185759 h 2846920"/>
                  <a:gd name="connsiteX24" fmla="*/ 1018427 w 5838061"/>
                  <a:gd name="connsiteY24" fmla="*/ 232141 h 2846920"/>
                  <a:gd name="connsiteX25" fmla="*/ 1038305 w 5838061"/>
                  <a:gd name="connsiteY25" fmla="*/ 265272 h 2846920"/>
                  <a:gd name="connsiteX26" fmla="*/ 1058184 w 5838061"/>
                  <a:gd name="connsiteY26" fmla="*/ 311654 h 2846920"/>
                  <a:gd name="connsiteX27" fmla="*/ 1071436 w 5838061"/>
                  <a:gd name="connsiteY27" fmla="*/ 364663 h 2846920"/>
                  <a:gd name="connsiteX28" fmla="*/ 1084688 w 5838061"/>
                  <a:gd name="connsiteY28" fmla="*/ 391167 h 2846920"/>
                  <a:gd name="connsiteX29" fmla="*/ 1104566 w 5838061"/>
                  <a:gd name="connsiteY29" fmla="*/ 404419 h 2846920"/>
                  <a:gd name="connsiteX30" fmla="*/ 1144323 w 5838061"/>
                  <a:gd name="connsiteY30" fmla="*/ 377915 h 2846920"/>
                  <a:gd name="connsiteX31" fmla="*/ 1177453 w 5838061"/>
                  <a:gd name="connsiteY31" fmla="*/ 377915 h 2846920"/>
                  <a:gd name="connsiteX32" fmla="*/ 1190705 w 5838061"/>
                  <a:gd name="connsiteY32" fmla="*/ 417672 h 2846920"/>
                  <a:gd name="connsiteX33" fmla="*/ 1197331 w 5838061"/>
                  <a:gd name="connsiteY33" fmla="*/ 324906 h 2846920"/>
                  <a:gd name="connsiteX34" fmla="*/ 1203957 w 5838061"/>
                  <a:gd name="connsiteY34" fmla="*/ 278524 h 2846920"/>
                  <a:gd name="connsiteX35" fmla="*/ 1283471 w 5838061"/>
                  <a:gd name="connsiteY35" fmla="*/ 265272 h 2846920"/>
                  <a:gd name="connsiteX36" fmla="*/ 1349731 w 5838061"/>
                  <a:gd name="connsiteY36" fmla="*/ 258646 h 2846920"/>
                  <a:gd name="connsiteX37" fmla="*/ 1389488 w 5838061"/>
                  <a:gd name="connsiteY37" fmla="*/ 238767 h 2846920"/>
                  <a:gd name="connsiteX38" fmla="*/ 1415992 w 5838061"/>
                  <a:gd name="connsiteY38" fmla="*/ 179132 h 2846920"/>
                  <a:gd name="connsiteX39" fmla="*/ 1429244 w 5838061"/>
                  <a:gd name="connsiteY39" fmla="*/ 132750 h 2846920"/>
                  <a:gd name="connsiteX40" fmla="*/ 1455749 w 5838061"/>
                  <a:gd name="connsiteY40" fmla="*/ 112872 h 2846920"/>
                  <a:gd name="connsiteX41" fmla="*/ 1508757 w 5838061"/>
                  <a:gd name="connsiteY41" fmla="*/ 159254 h 2846920"/>
                  <a:gd name="connsiteX42" fmla="*/ 1575018 w 5838061"/>
                  <a:gd name="connsiteY42" fmla="*/ 132750 h 2846920"/>
                  <a:gd name="connsiteX43" fmla="*/ 1614775 w 5838061"/>
                  <a:gd name="connsiteY43" fmla="*/ 146002 h 2846920"/>
                  <a:gd name="connsiteX44" fmla="*/ 1647905 w 5838061"/>
                  <a:gd name="connsiteY44" fmla="*/ 218889 h 2846920"/>
                  <a:gd name="connsiteX45" fmla="*/ 1694288 w 5838061"/>
                  <a:gd name="connsiteY45" fmla="*/ 199011 h 2846920"/>
                  <a:gd name="connsiteX46" fmla="*/ 1687662 w 5838061"/>
                  <a:gd name="connsiteY46" fmla="*/ 305028 h 2846920"/>
                  <a:gd name="connsiteX47" fmla="*/ 1667784 w 5838061"/>
                  <a:gd name="connsiteY47" fmla="*/ 358037 h 2846920"/>
                  <a:gd name="connsiteX48" fmla="*/ 1700914 w 5838061"/>
                  <a:gd name="connsiteY48" fmla="*/ 371289 h 2846920"/>
                  <a:gd name="connsiteX49" fmla="*/ 1720792 w 5838061"/>
                  <a:gd name="connsiteY49" fmla="*/ 397793 h 2846920"/>
                  <a:gd name="connsiteX50" fmla="*/ 1714166 w 5838061"/>
                  <a:gd name="connsiteY50" fmla="*/ 530315 h 2846920"/>
                  <a:gd name="connsiteX51" fmla="*/ 1674410 w 5838061"/>
                  <a:gd name="connsiteY51" fmla="*/ 629706 h 2846920"/>
                  <a:gd name="connsiteX52" fmla="*/ 1661157 w 5838061"/>
                  <a:gd name="connsiteY52" fmla="*/ 702593 h 2846920"/>
                  <a:gd name="connsiteX53" fmla="*/ 1641279 w 5838061"/>
                  <a:gd name="connsiteY53" fmla="*/ 748976 h 2846920"/>
                  <a:gd name="connsiteX54" fmla="*/ 1628027 w 5838061"/>
                  <a:gd name="connsiteY54" fmla="*/ 808611 h 2846920"/>
                  <a:gd name="connsiteX55" fmla="*/ 1541888 w 5838061"/>
                  <a:gd name="connsiteY55" fmla="*/ 841741 h 2846920"/>
                  <a:gd name="connsiteX56" fmla="*/ 1429244 w 5838061"/>
                  <a:gd name="connsiteY56" fmla="*/ 828489 h 2846920"/>
                  <a:gd name="connsiteX57" fmla="*/ 1422618 w 5838061"/>
                  <a:gd name="connsiteY57" fmla="*/ 908002 h 2846920"/>
                  <a:gd name="connsiteX58" fmla="*/ 1422618 w 5838061"/>
                  <a:gd name="connsiteY58" fmla="*/ 1014019 h 2846920"/>
                  <a:gd name="connsiteX59" fmla="*/ 1415992 w 5838061"/>
                  <a:gd name="connsiteY59" fmla="*/ 1067028 h 2846920"/>
                  <a:gd name="connsiteX60" fmla="*/ 1402740 w 5838061"/>
                  <a:gd name="connsiteY60" fmla="*/ 1126663 h 2846920"/>
                  <a:gd name="connsiteX61" fmla="*/ 1415992 w 5838061"/>
                  <a:gd name="connsiteY61" fmla="*/ 1219428 h 2846920"/>
                  <a:gd name="connsiteX62" fmla="*/ 1422618 w 5838061"/>
                  <a:gd name="connsiteY62" fmla="*/ 1265811 h 2846920"/>
                  <a:gd name="connsiteX63" fmla="*/ 1548514 w 5838061"/>
                  <a:gd name="connsiteY63" fmla="*/ 1199550 h 2846920"/>
                  <a:gd name="connsiteX64" fmla="*/ 1561766 w 5838061"/>
                  <a:gd name="connsiteY64" fmla="*/ 1279063 h 2846920"/>
                  <a:gd name="connsiteX65" fmla="*/ 1614775 w 5838061"/>
                  <a:gd name="connsiteY65" fmla="*/ 1272437 h 2846920"/>
                  <a:gd name="connsiteX66" fmla="*/ 1628027 w 5838061"/>
                  <a:gd name="connsiteY66" fmla="*/ 1159793 h 2846920"/>
                  <a:gd name="connsiteX67" fmla="*/ 1700914 w 5838061"/>
                  <a:gd name="connsiteY67" fmla="*/ 1153167 h 2846920"/>
                  <a:gd name="connsiteX68" fmla="*/ 1681036 w 5838061"/>
                  <a:gd name="connsiteY68" fmla="*/ 1259185 h 2846920"/>
                  <a:gd name="connsiteX69" fmla="*/ 1740671 w 5838061"/>
                  <a:gd name="connsiteY69" fmla="*/ 1272437 h 2846920"/>
                  <a:gd name="connsiteX70" fmla="*/ 1753923 w 5838061"/>
                  <a:gd name="connsiteY70" fmla="*/ 1192924 h 2846920"/>
                  <a:gd name="connsiteX71" fmla="*/ 1727418 w 5838061"/>
                  <a:gd name="connsiteY71" fmla="*/ 1100159 h 2846920"/>
                  <a:gd name="connsiteX72" fmla="*/ 1747297 w 5838061"/>
                  <a:gd name="connsiteY72" fmla="*/ 1067028 h 2846920"/>
                  <a:gd name="connsiteX73" fmla="*/ 1820184 w 5838061"/>
                  <a:gd name="connsiteY73" fmla="*/ 1100159 h 2846920"/>
                  <a:gd name="connsiteX74" fmla="*/ 1906323 w 5838061"/>
                  <a:gd name="connsiteY74" fmla="*/ 1126663 h 2846920"/>
                  <a:gd name="connsiteX75" fmla="*/ 1985836 w 5838061"/>
                  <a:gd name="connsiteY75" fmla="*/ 1146541 h 2846920"/>
                  <a:gd name="connsiteX76" fmla="*/ 2038844 w 5838061"/>
                  <a:gd name="connsiteY76" fmla="*/ 1133289 h 2846920"/>
                  <a:gd name="connsiteX77" fmla="*/ 2058723 w 5838061"/>
                  <a:gd name="connsiteY77" fmla="*/ 1060402 h 2846920"/>
                  <a:gd name="connsiteX78" fmla="*/ 2065349 w 5838061"/>
                  <a:gd name="connsiteY78" fmla="*/ 1007393 h 2846920"/>
                  <a:gd name="connsiteX79" fmla="*/ 2105105 w 5838061"/>
                  <a:gd name="connsiteY79" fmla="*/ 967637 h 2846920"/>
                  <a:gd name="connsiteX80" fmla="*/ 2164740 w 5838061"/>
                  <a:gd name="connsiteY80" fmla="*/ 954385 h 2846920"/>
                  <a:gd name="connsiteX81" fmla="*/ 2217749 w 5838061"/>
                  <a:gd name="connsiteY81" fmla="*/ 954385 h 2846920"/>
                  <a:gd name="connsiteX82" fmla="*/ 2231001 w 5838061"/>
                  <a:gd name="connsiteY82" fmla="*/ 1014019 h 2846920"/>
                  <a:gd name="connsiteX83" fmla="*/ 2217749 w 5838061"/>
                  <a:gd name="connsiteY83" fmla="*/ 1040524 h 2846920"/>
                  <a:gd name="connsiteX84" fmla="*/ 2284010 w 5838061"/>
                  <a:gd name="connsiteY84" fmla="*/ 1033898 h 2846920"/>
                  <a:gd name="connsiteX85" fmla="*/ 2297262 w 5838061"/>
                  <a:gd name="connsiteY85" fmla="*/ 994141 h 2846920"/>
                  <a:gd name="connsiteX86" fmla="*/ 2297262 w 5838061"/>
                  <a:gd name="connsiteY86" fmla="*/ 967637 h 2846920"/>
                  <a:gd name="connsiteX87" fmla="*/ 2343644 w 5838061"/>
                  <a:gd name="connsiteY87" fmla="*/ 974263 h 2846920"/>
                  <a:gd name="connsiteX88" fmla="*/ 2429784 w 5838061"/>
                  <a:gd name="connsiteY88" fmla="*/ 987515 h 2846920"/>
                  <a:gd name="connsiteX89" fmla="*/ 2482792 w 5838061"/>
                  <a:gd name="connsiteY89" fmla="*/ 980889 h 2846920"/>
                  <a:gd name="connsiteX90" fmla="*/ 2515923 w 5838061"/>
                  <a:gd name="connsiteY90" fmla="*/ 954385 h 2846920"/>
                  <a:gd name="connsiteX91" fmla="*/ 2515923 w 5838061"/>
                  <a:gd name="connsiteY91" fmla="*/ 901376 h 2846920"/>
                  <a:gd name="connsiteX92" fmla="*/ 2502671 w 5838061"/>
                  <a:gd name="connsiteY92" fmla="*/ 854993 h 2846920"/>
                  <a:gd name="connsiteX93" fmla="*/ 2502671 w 5838061"/>
                  <a:gd name="connsiteY93" fmla="*/ 808611 h 2846920"/>
                  <a:gd name="connsiteX94" fmla="*/ 2496044 w 5838061"/>
                  <a:gd name="connsiteY94" fmla="*/ 775480 h 2846920"/>
                  <a:gd name="connsiteX95" fmla="*/ 2562305 w 5838061"/>
                  <a:gd name="connsiteY95" fmla="*/ 768854 h 2846920"/>
                  <a:gd name="connsiteX96" fmla="*/ 2595436 w 5838061"/>
                  <a:gd name="connsiteY96" fmla="*/ 735724 h 2846920"/>
                  <a:gd name="connsiteX97" fmla="*/ 2582184 w 5838061"/>
                  <a:gd name="connsiteY97" fmla="*/ 709219 h 2846920"/>
                  <a:gd name="connsiteX98" fmla="*/ 2681575 w 5838061"/>
                  <a:gd name="connsiteY98" fmla="*/ 729098 h 2846920"/>
                  <a:gd name="connsiteX99" fmla="*/ 2767714 w 5838061"/>
                  <a:gd name="connsiteY99" fmla="*/ 709219 h 2846920"/>
                  <a:gd name="connsiteX100" fmla="*/ 2814097 w 5838061"/>
                  <a:gd name="connsiteY100" fmla="*/ 782106 h 2846920"/>
                  <a:gd name="connsiteX101" fmla="*/ 2747836 w 5838061"/>
                  <a:gd name="connsiteY101" fmla="*/ 821863 h 2846920"/>
                  <a:gd name="connsiteX102" fmla="*/ 2668323 w 5838061"/>
                  <a:gd name="connsiteY102" fmla="*/ 841741 h 2846920"/>
                  <a:gd name="connsiteX103" fmla="*/ 2621940 w 5838061"/>
                  <a:gd name="connsiteY103" fmla="*/ 881498 h 2846920"/>
                  <a:gd name="connsiteX104" fmla="*/ 2602062 w 5838061"/>
                  <a:gd name="connsiteY104" fmla="*/ 954385 h 2846920"/>
                  <a:gd name="connsiteX105" fmla="*/ 2648444 w 5838061"/>
                  <a:gd name="connsiteY105" fmla="*/ 974263 h 2846920"/>
                  <a:gd name="connsiteX106" fmla="*/ 2721331 w 5838061"/>
                  <a:gd name="connsiteY106" fmla="*/ 961011 h 2846920"/>
                  <a:gd name="connsiteX107" fmla="*/ 2754462 w 5838061"/>
                  <a:gd name="connsiteY107" fmla="*/ 994141 h 2846920"/>
                  <a:gd name="connsiteX108" fmla="*/ 2767714 w 5838061"/>
                  <a:gd name="connsiteY108" fmla="*/ 1067028 h 2846920"/>
                  <a:gd name="connsiteX109" fmla="*/ 2767714 w 5838061"/>
                  <a:gd name="connsiteY109" fmla="*/ 1139915 h 2846920"/>
                  <a:gd name="connsiteX110" fmla="*/ 2747836 w 5838061"/>
                  <a:gd name="connsiteY110" fmla="*/ 1199550 h 2846920"/>
                  <a:gd name="connsiteX111" fmla="*/ 2727957 w 5838061"/>
                  <a:gd name="connsiteY111" fmla="*/ 1239306 h 2846920"/>
                  <a:gd name="connsiteX112" fmla="*/ 2734584 w 5838061"/>
                  <a:gd name="connsiteY112" fmla="*/ 1272437 h 2846920"/>
                  <a:gd name="connsiteX113" fmla="*/ 2681575 w 5838061"/>
                  <a:gd name="connsiteY113" fmla="*/ 1279063 h 2846920"/>
                  <a:gd name="connsiteX114" fmla="*/ 2608688 w 5838061"/>
                  <a:gd name="connsiteY114" fmla="*/ 1312193 h 2846920"/>
                  <a:gd name="connsiteX115" fmla="*/ 2602062 w 5838061"/>
                  <a:gd name="connsiteY115" fmla="*/ 1371828 h 2846920"/>
                  <a:gd name="connsiteX116" fmla="*/ 2621940 w 5838061"/>
                  <a:gd name="connsiteY116" fmla="*/ 1411585 h 2846920"/>
                  <a:gd name="connsiteX117" fmla="*/ 2661697 w 5838061"/>
                  <a:gd name="connsiteY117" fmla="*/ 1477846 h 2846920"/>
                  <a:gd name="connsiteX118" fmla="*/ 2674949 w 5838061"/>
                  <a:gd name="connsiteY118" fmla="*/ 1484472 h 2846920"/>
                  <a:gd name="connsiteX119" fmla="*/ 2800844 w 5838061"/>
                  <a:gd name="connsiteY119" fmla="*/ 1464593 h 2846920"/>
                  <a:gd name="connsiteX120" fmla="*/ 2694827 w 5838061"/>
                  <a:gd name="connsiteY120" fmla="*/ 1524228 h 2846920"/>
                  <a:gd name="connsiteX121" fmla="*/ 2575557 w 5838061"/>
                  <a:gd name="connsiteY121" fmla="*/ 1577237 h 2846920"/>
                  <a:gd name="connsiteX122" fmla="*/ 2496044 w 5838061"/>
                  <a:gd name="connsiteY122" fmla="*/ 1623619 h 2846920"/>
                  <a:gd name="connsiteX123" fmla="*/ 2443036 w 5838061"/>
                  <a:gd name="connsiteY123" fmla="*/ 1670002 h 2846920"/>
                  <a:gd name="connsiteX124" fmla="*/ 2376775 w 5838061"/>
                  <a:gd name="connsiteY124" fmla="*/ 1756141 h 2846920"/>
                  <a:gd name="connsiteX125" fmla="*/ 2343644 w 5838061"/>
                  <a:gd name="connsiteY125" fmla="*/ 1829028 h 2846920"/>
                  <a:gd name="connsiteX126" fmla="*/ 2489418 w 5838061"/>
                  <a:gd name="connsiteY126" fmla="*/ 1822402 h 2846920"/>
                  <a:gd name="connsiteX127" fmla="*/ 2615314 w 5838061"/>
                  <a:gd name="connsiteY127" fmla="*/ 1776019 h 2846920"/>
                  <a:gd name="connsiteX128" fmla="*/ 2615314 w 5838061"/>
                  <a:gd name="connsiteY128" fmla="*/ 1703132 h 2846920"/>
                  <a:gd name="connsiteX129" fmla="*/ 2714705 w 5838061"/>
                  <a:gd name="connsiteY129" fmla="*/ 1676628 h 2846920"/>
                  <a:gd name="connsiteX130" fmla="*/ 2853853 w 5838061"/>
                  <a:gd name="connsiteY130" fmla="*/ 1643498 h 2846920"/>
                  <a:gd name="connsiteX131" fmla="*/ 2953244 w 5838061"/>
                  <a:gd name="connsiteY131" fmla="*/ 1630246 h 2846920"/>
                  <a:gd name="connsiteX132" fmla="*/ 3006253 w 5838061"/>
                  <a:gd name="connsiteY132" fmla="*/ 1650124 h 2846920"/>
                  <a:gd name="connsiteX133" fmla="*/ 3006253 w 5838061"/>
                  <a:gd name="connsiteY133" fmla="*/ 1696506 h 2846920"/>
                  <a:gd name="connsiteX134" fmla="*/ 2873731 w 5838061"/>
                  <a:gd name="connsiteY134" fmla="*/ 1729637 h 2846920"/>
                  <a:gd name="connsiteX135" fmla="*/ 2741210 w 5838061"/>
                  <a:gd name="connsiteY135" fmla="*/ 1749515 h 2846920"/>
                  <a:gd name="connsiteX136" fmla="*/ 2754462 w 5838061"/>
                  <a:gd name="connsiteY136" fmla="*/ 1795898 h 2846920"/>
                  <a:gd name="connsiteX137" fmla="*/ 2780966 w 5838061"/>
                  <a:gd name="connsiteY137" fmla="*/ 1835654 h 2846920"/>
                  <a:gd name="connsiteX138" fmla="*/ 2787592 w 5838061"/>
                  <a:gd name="connsiteY138" fmla="*/ 1901915 h 2846920"/>
                  <a:gd name="connsiteX139" fmla="*/ 2787592 w 5838061"/>
                  <a:gd name="connsiteY139" fmla="*/ 1968176 h 2846920"/>
                  <a:gd name="connsiteX140" fmla="*/ 2800844 w 5838061"/>
                  <a:gd name="connsiteY140" fmla="*/ 1988054 h 2846920"/>
                  <a:gd name="connsiteX141" fmla="*/ 2873731 w 5838061"/>
                  <a:gd name="connsiteY141" fmla="*/ 1988054 h 2846920"/>
                  <a:gd name="connsiteX142" fmla="*/ 2939992 w 5838061"/>
                  <a:gd name="connsiteY142" fmla="*/ 2014559 h 2846920"/>
                  <a:gd name="connsiteX143" fmla="*/ 2953244 w 5838061"/>
                  <a:gd name="connsiteY143" fmla="*/ 2060941 h 2846920"/>
                  <a:gd name="connsiteX144" fmla="*/ 2893610 w 5838061"/>
                  <a:gd name="connsiteY144" fmla="*/ 2153706 h 2846920"/>
                  <a:gd name="connsiteX145" fmla="*/ 2761088 w 5838061"/>
                  <a:gd name="connsiteY145" fmla="*/ 2206715 h 2846920"/>
                  <a:gd name="connsiteX146" fmla="*/ 2714705 w 5838061"/>
                  <a:gd name="connsiteY146" fmla="*/ 2246472 h 2846920"/>
                  <a:gd name="connsiteX147" fmla="*/ 2721331 w 5838061"/>
                  <a:gd name="connsiteY147" fmla="*/ 2286228 h 2846920"/>
                  <a:gd name="connsiteX148" fmla="*/ 2774340 w 5838061"/>
                  <a:gd name="connsiteY148" fmla="*/ 2312732 h 2846920"/>
                  <a:gd name="connsiteX149" fmla="*/ 2913488 w 5838061"/>
                  <a:gd name="connsiteY149" fmla="*/ 2332611 h 2846920"/>
                  <a:gd name="connsiteX150" fmla="*/ 3019505 w 5838061"/>
                  <a:gd name="connsiteY150" fmla="*/ 2332611 h 2846920"/>
                  <a:gd name="connsiteX151" fmla="*/ 3059262 w 5838061"/>
                  <a:gd name="connsiteY151" fmla="*/ 2319359 h 2846920"/>
                  <a:gd name="connsiteX152" fmla="*/ 3092392 w 5838061"/>
                  <a:gd name="connsiteY152" fmla="*/ 2253098 h 2846920"/>
                  <a:gd name="connsiteX153" fmla="*/ 3118897 w 5838061"/>
                  <a:gd name="connsiteY153" fmla="*/ 2213341 h 2846920"/>
                  <a:gd name="connsiteX154" fmla="*/ 3145401 w 5838061"/>
                  <a:gd name="connsiteY154" fmla="*/ 2166959 h 2846920"/>
                  <a:gd name="connsiteX155" fmla="*/ 3191784 w 5838061"/>
                  <a:gd name="connsiteY155" fmla="*/ 2147080 h 2846920"/>
                  <a:gd name="connsiteX156" fmla="*/ 3284549 w 5838061"/>
                  <a:gd name="connsiteY156" fmla="*/ 2147080 h 2846920"/>
                  <a:gd name="connsiteX157" fmla="*/ 3370688 w 5838061"/>
                  <a:gd name="connsiteY157" fmla="*/ 2153706 h 2846920"/>
                  <a:gd name="connsiteX158" fmla="*/ 3397192 w 5838061"/>
                  <a:gd name="connsiteY158" fmla="*/ 2140454 h 2846920"/>
                  <a:gd name="connsiteX159" fmla="*/ 3383940 w 5838061"/>
                  <a:gd name="connsiteY159" fmla="*/ 2074193 h 2846920"/>
                  <a:gd name="connsiteX160" fmla="*/ 3476705 w 5838061"/>
                  <a:gd name="connsiteY160" fmla="*/ 2107324 h 2846920"/>
                  <a:gd name="connsiteX161" fmla="*/ 3470079 w 5838061"/>
                  <a:gd name="connsiteY161" fmla="*/ 2173585 h 2846920"/>
                  <a:gd name="connsiteX162" fmla="*/ 3470079 w 5838061"/>
                  <a:gd name="connsiteY162" fmla="*/ 2266350 h 2846920"/>
                  <a:gd name="connsiteX163" fmla="*/ 3496584 w 5838061"/>
                  <a:gd name="connsiteY163" fmla="*/ 2312732 h 2846920"/>
                  <a:gd name="connsiteX164" fmla="*/ 3542966 w 5838061"/>
                  <a:gd name="connsiteY164" fmla="*/ 2292854 h 2846920"/>
                  <a:gd name="connsiteX165" fmla="*/ 3523088 w 5838061"/>
                  <a:gd name="connsiteY165" fmla="*/ 2352489 h 2846920"/>
                  <a:gd name="connsiteX166" fmla="*/ 3615853 w 5838061"/>
                  <a:gd name="connsiteY166" fmla="*/ 2312732 h 2846920"/>
                  <a:gd name="connsiteX167" fmla="*/ 3648984 w 5838061"/>
                  <a:gd name="connsiteY167" fmla="*/ 2279602 h 2846920"/>
                  <a:gd name="connsiteX168" fmla="*/ 3635731 w 5838061"/>
                  <a:gd name="connsiteY168" fmla="*/ 2233219 h 2846920"/>
                  <a:gd name="connsiteX169" fmla="*/ 3721871 w 5838061"/>
                  <a:gd name="connsiteY169" fmla="*/ 2253098 h 2846920"/>
                  <a:gd name="connsiteX170" fmla="*/ 3841140 w 5838061"/>
                  <a:gd name="connsiteY170" fmla="*/ 2259724 h 2846920"/>
                  <a:gd name="connsiteX171" fmla="*/ 4039923 w 5838061"/>
                  <a:gd name="connsiteY171" fmla="*/ 2279602 h 2846920"/>
                  <a:gd name="connsiteX172" fmla="*/ 4066427 w 5838061"/>
                  <a:gd name="connsiteY172" fmla="*/ 2253098 h 2846920"/>
                  <a:gd name="connsiteX173" fmla="*/ 4132688 w 5838061"/>
                  <a:gd name="connsiteY173" fmla="*/ 2246472 h 2846920"/>
                  <a:gd name="connsiteX174" fmla="*/ 4238705 w 5838061"/>
                  <a:gd name="connsiteY174" fmla="*/ 2259724 h 2846920"/>
                  <a:gd name="connsiteX175" fmla="*/ 4258584 w 5838061"/>
                  <a:gd name="connsiteY175" fmla="*/ 2200089 h 2846920"/>
                  <a:gd name="connsiteX176" fmla="*/ 4304966 w 5838061"/>
                  <a:gd name="connsiteY176" fmla="*/ 2166959 h 2846920"/>
                  <a:gd name="connsiteX177" fmla="*/ 4338097 w 5838061"/>
                  <a:gd name="connsiteY177" fmla="*/ 2127202 h 2846920"/>
                  <a:gd name="connsiteX178" fmla="*/ 4331471 w 5838061"/>
                  <a:gd name="connsiteY178" fmla="*/ 2100698 h 2846920"/>
                  <a:gd name="connsiteX179" fmla="*/ 4351349 w 5838061"/>
                  <a:gd name="connsiteY179" fmla="*/ 1961550 h 2846920"/>
                  <a:gd name="connsiteX180" fmla="*/ 4344723 w 5838061"/>
                  <a:gd name="connsiteY180" fmla="*/ 1868785 h 2846920"/>
                  <a:gd name="connsiteX181" fmla="*/ 4371227 w 5838061"/>
                  <a:gd name="connsiteY181" fmla="*/ 1802524 h 2846920"/>
                  <a:gd name="connsiteX182" fmla="*/ 4536879 w 5838061"/>
                  <a:gd name="connsiteY182" fmla="*/ 1742889 h 2846920"/>
                  <a:gd name="connsiteX183" fmla="*/ 4636271 w 5838061"/>
                  <a:gd name="connsiteY183" fmla="*/ 1756141 h 2846920"/>
                  <a:gd name="connsiteX184" fmla="*/ 4735662 w 5838061"/>
                  <a:gd name="connsiteY184" fmla="*/ 1842280 h 2846920"/>
                  <a:gd name="connsiteX185" fmla="*/ 4729036 w 5838061"/>
                  <a:gd name="connsiteY185" fmla="*/ 1908541 h 2846920"/>
                  <a:gd name="connsiteX186" fmla="*/ 4795297 w 5838061"/>
                  <a:gd name="connsiteY186" fmla="*/ 1928419 h 2846920"/>
                  <a:gd name="connsiteX187" fmla="*/ 4828427 w 5838061"/>
                  <a:gd name="connsiteY187" fmla="*/ 1935046 h 2846920"/>
                  <a:gd name="connsiteX188" fmla="*/ 4755540 w 5838061"/>
                  <a:gd name="connsiteY188" fmla="*/ 2054315 h 2846920"/>
                  <a:gd name="connsiteX189" fmla="*/ 4815175 w 5838061"/>
                  <a:gd name="connsiteY189" fmla="*/ 2074193 h 2846920"/>
                  <a:gd name="connsiteX190" fmla="*/ 4888062 w 5838061"/>
                  <a:gd name="connsiteY190" fmla="*/ 2107324 h 2846920"/>
                  <a:gd name="connsiteX191" fmla="*/ 4947697 w 5838061"/>
                  <a:gd name="connsiteY191" fmla="*/ 2160332 h 2846920"/>
                  <a:gd name="connsiteX192" fmla="*/ 4974201 w 5838061"/>
                  <a:gd name="connsiteY192" fmla="*/ 2246472 h 2846920"/>
                  <a:gd name="connsiteX193" fmla="*/ 4987453 w 5838061"/>
                  <a:gd name="connsiteY193" fmla="*/ 2312732 h 2846920"/>
                  <a:gd name="connsiteX194" fmla="*/ 5007331 w 5838061"/>
                  <a:gd name="connsiteY194" fmla="*/ 2332611 h 2846920"/>
                  <a:gd name="connsiteX195" fmla="*/ 5060340 w 5838061"/>
                  <a:gd name="connsiteY195" fmla="*/ 2332611 h 2846920"/>
                  <a:gd name="connsiteX196" fmla="*/ 5033836 w 5838061"/>
                  <a:gd name="connsiteY196" fmla="*/ 2432002 h 2846920"/>
                  <a:gd name="connsiteX197" fmla="*/ 5020584 w 5838061"/>
                  <a:gd name="connsiteY197" fmla="*/ 2465132 h 2846920"/>
                  <a:gd name="connsiteX198" fmla="*/ 5013957 w 5838061"/>
                  <a:gd name="connsiteY198" fmla="*/ 2524767 h 2846920"/>
                  <a:gd name="connsiteX199" fmla="*/ 5060340 w 5838061"/>
                  <a:gd name="connsiteY199" fmla="*/ 2544646 h 2846920"/>
                  <a:gd name="connsiteX200" fmla="*/ 5126601 w 5838061"/>
                  <a:gd name="connsiteY200" fmla="*/ 2511515 h 2846920"/>
                  <a:gd name="connsiteX201" fmla="*/ 5219366 w 5838061"/>
                  <a:gd name="connsiteY201" fmla="*/ 2485011 h 2846920"/>
                  <a:gd name="connsiteX202" fmla="*/ 5279001 w 5838061"/>
                  <a:gd name="connsiteY202" fmla="*/ 2471759 h 2846920"/>
                  <a:gd name="connsiteX203" fmla="*/ 5332010 w 5838061"/>
                  <a:gd name="connsiteY203" fmla="*/ 2405498 h 2846920"/>
                  <a:gd name="connsiteX204" fmla="*/ 5351888 w 5838061"/>
                  <a:gd name="connsiteY204" fmla="*/ 2325985 h 2846920"/>
                  <a:gd name="connsiteX205" fmla="*/ 5424775 w 5838061"/>
                  <a:gd name="connsiteY205" fmla="*/ 2286228 h 2846920"/>
                  <a:gd name="connsiteX206" fmla="*/ 5517540 w 5838061"/>
                  <a:gd name="connsiteY206" fmla="*/ 2279602 h 2846920"/>
                  <a:gd name="connsiteX207" fmla="*/ 5577175 w 5838061"/>
                  <a:gd name="connsiteY207" fmla="*/ 2292854 h 2846920"/>
                  <a:gd name="connsiteX208" fmla="*/ 5610305 w 5838061"/>
                  <a:gd name="connsiteY208" fmla="*/ 2359115 h 2846920"/>
                  <a:gd name="connsiteX209" fmla="*/ 5590427 w 5838061"/>
                  <a:gd name="connsiteY209" fmla="*/ 2478385 h 2846920"/>
                  <a:gd name="connsiteX210" fmla="*/ 5610305 w 5838061"/>
                  <a:gd name="connsiteY210" fmla="*/ 2511515 h 2846920"/>
                  <a:gd name="connsiteX211" fmla="*/ 5696444 w 5838061"/>
                  <a:gd name="connsiteY211" fmla="*/ 2478385 h 2846920"/>
                  <a:gd name="connsiteX212" fmla="*/ 5789210 w 5838061"/>
                  <a:gd name="connsiteY212" fmla="*/ 2445254 h 2846920"/>
                  <a:gd name="connsiteX213" fmla="*/ 5802462 w 5838061"/>
                  <a:gd name="connsiteY213" fmla="*/ 2504889 h 2846920"/>
                  <a:gd name="connsiteX214" fmla="*/ 5835592 w 5838061"/>
                  <a:gd name="connsiteY214" fmla="*/ 2491637 h 2846920"/>
                  <a:gd name="connsiteX215" fmla="*/ 5828966 w 5838061"/>
                  <a:gd name="connsiteY215" fmla="*/ 2551272 h 2846920"/>
                  <a:gd name="connsiteX216" fmla="*/ 5775957 w 5838061"/>
                  <a:gd name="connsiteY216" fmla="*/ 2644037 h 2846920"/>
                  <a:gd name="connsiteX217" fmla="*/ 5716323 w 5838061"/>
                  <a:gd name="connsiteY217" fmla="*/ 2697046 h 2846920"/>
                  <a:gd name="connsiteX218" fmla="*/ 5643436 w 5838061"/>
                  <a:gd name="connsiteY218" fmla="*/ 2697046 h 2846920"/>
                  <a:gd name="connsiteX219" fmla="*/ 5570549 w 5838061"/>
                  <a:gd name="connsiteY219" fmla="*/ 2776559 h 2846920"/>
                  <a:gd name="connsiteX220" fmla="*/ 5557297 w 5838061"/>
                  <a:gd name="connsiteY220" fmla="*/ 2822941 h 2846920"/>
                  <a:gd name="connsiteX0" fmla="*/ 65237 w 5838061"/>
                  <a:gd name="connsiteY0" fmla="*/ 27145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70037 w 5838061"/>
                  <a:gd name="connsiteY0" fmla="*/ 28034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1433 w 5836607"/>
                  <a:gd name="connsiteY0" fmla="*/ 2784427 h 2822941"/>
                  <a:gd name="connsiteX1" fmla="*/ 4010 w 5836607"/>
                  <a:gd name="connsiteY1" fmla="*/ 2606490 h 2822941"/>
                  <a:gd name="connsiteX2" fmla="*/ 6357 w 5836607"/>
                  <a:gd name="connsiteY2" fmla="*/ 2575 h 2822941"/>
                  <a:gd name="connsiteX3" fmla="*/ 95257 w 5836607"/>
                  <a:gd name="connsiteY3" fmla="*/ 5198 h 2822941"/>
                  <a:gd name="connsiteX4" fmla="*/ 129077 w 5836607"/>
                  <a:gd name="connsiteY4" fmla="*/ 13480 h 2822941"/>
                  <a:gd name="connsiteX5" fmla="*/ 188712 w 5836607"/>
                  <a:gd name="connsiteY5" fmla="*/ 13480 h 2822941"/>
                  <a:gd name="connsiteX6" fmla="*/ 208590 w 5836607"/>
                  <a:gd name="connsiteY6" fmla="*/ 99619 h 2822941"/>
                  <a:gd name="connsiteX7" fmla="*/ 162208 w 5836607"/>
                  <a:gd name="connsiteY7" fmla="*/ 218889 h 2822941"/>
                  <a:gd name="connsiteX8" fmla="*/ 168834 w 5836607"/>
                  <a:gd name="connsiteY8" fmla="*/ 331532 h 2822941"/>
                  <a:gd name="connsiteX9" fmla="*/ 182086 w 5836607"/>
                  <a:gd name="connsiteY9" fmla="*/ 437550 h 2822941"/>
                  <a:gd name="connsiteX10" fmla="*/ 241721 w 5836607"/>
                  <a:gd name="connsiteY10" fmla="*/ 404419 h 2822941"/>
                  <a:gd name="connsiteX11" fmla="*/ 241721 w 5836607"/>
                  <a:gd name="connsiteY11" fmla="*/ 358037 h 2822941"/>
                  <a:gd name="connsiteX12" fmla="*/ 321234 w 5836607"/>
                  <a:gd name="connsiteY12" fmla="*/ 358037 h 2822941"/>
                  <a:gd name="connsiteX13" fmla="*/ 427251 w 5836607"/>
                  <a:gd name="connsiteY13" fmla="*/ 391167 h 2822941"/>
                  <a:gd name="connsiteX14" fmla="*/ 480260 w 5836607"/>
                  <a:gd name="connsiteY14" fmla="*/ 371289 h 2822941"/>
                  <a:gd name="connsiteX15" fmla="*/ 520017 w 5836607"/>
                  <a:gd name="connsiteY15" fmla="*/ 351411 h 2822941"/>
                  <a:gd name="connsiteX16" fmla="*/ 539895 w 5836607"/>
                  <a:gd name="connsiteY16" fmla="*/ 305028 h 2822941"/>
                  <a:gd name="connsiteX17" fmla="*/ 586277 w 5836607"/>
                  <a:gd name="connsiteY17" fmla="*/ 238767 h 2822941"/>
                  <a:gd name="connsiteX18" fmla="*/ 619408 w 5836607"/>
                  <a:gd name="connsiteY18" fmla="*/ 192385 h 2822941"/>
                  <a:gd name="connsiteX19" fmla="*/ 652538 w 5836607"/>
                  <a:gd name="connsiteY19" fmla="*/ 159254 h 2822941"/>
                  <a:gd name="connsiteX20" fmla="*/ 751930 w 5836607"/>
                  <a:gd name="connsiteY20" fmla="*/ 146002 h 2822941"/>
                  <a:gd name="connsiteX21" fmla="*/ 857947 w 5836607"/>
                  <a:gd name="connsiteY21" fmla="*/ 159254 h 2822941"/>
                  <a:gd name="connsiteX22" fmla="*/ 930834 w 5836607"/>
                  <a:gd name="connsiteY22" fmla="*/ 165880 h 2822941"/>
                  <a:gd name="connsiteX23" fmla="*/ 983843 w 5836607"/>
                  <a:gd name="connsiteY23" fmla="*/ 185759 h 2822941"/>
                  <a:gd name="connsiteX24" fmla="*/ 1016973 w 5836607"/>
                  <a:gd name="connsiteY24" fmla="*/ 232141 h 2822941"/>
                  <a:gd name="connsiteX25" fmla="*/ 1036851 w 5836607"/>
                  <a:gd name="connsiteY25" fmla="*/ 265272 h 2822941"/>
                  <a:gd name="connsiteX26" fmla="*/ 1056730 w 5836607"/>
                  <a:gd name="connsiteY26" fmla="*/ 311654 h 2822941"/>
                  <a:gd name="connsiteX27" fmla="*/ 1069982 w 5836607"/>
                  <a:gd name="connsiteY27" fmla="*/ 364663 h 2822941"/>
                  <a:gd name="connsiteX28" fmla="*/ 1083234 w 5836607"/>
                  <a:gd name="connsiteY28" fmla="*/ 391167 h 2822941"/>
                  <a:gd name="connsiteX29" fmla="*/ 1103112 w 5836607"/>
                  <a:gd name="connsiteY29" fmla="*/ 404419 h 2822941"/>
                  <a:gd name="connsiteX30" fmla="*/ 1142869 w 5836607"/>
                  <a:gd name="connsiteY30" fmla="*/ 377915 h 2822941"/>
                  <a:gd name="connsiteX31" fmla="*/ 1175999 w 5836607"/>
                  <a:gd name="connsiteY31" fmla="*/ 377915 h 2822941"/>
                  <a:gd name="connsiteX32" fmla="*/ 1189251 w 5836607"/>
                  <a:gd name="connsiteY32" fmla="*/ 417672 h 2822941"/>
                  <a:gd name="connsiteX33" fmla="*/ 1195877 w 5836607"/>
                  <a:gd name="connsiteY33" fmla="*/ 324906 h 2822941"/>
                  <a:gd name="connsiteX34" fmla="*/ 1202503 w 5836607"/>
                  <a:gd name="connsiteY34" fmla="*/ 278524 h 2822941"/>
                  <a:gd name="connsiteX35" fmla="*/ 1282017 w 5836607"/>
                  <a:gd name="connsiteY35" fmla="*/ 265272 h 2822941"/>
                  <a:gd name="connsiteX36" fmla="*/ 1348277 w 5836607"/>
                  <a:gd name="connsiteY36" fmla="*/ 258646 h 2822941"/>
                  <a:gd name="connsiteX37" fmla="*/ 1388034 w 5836607"/>
                  <a:gd name="connsiteY37" fmla="*/ 238767 h 2822941"/>
                  <a:gd name="connsiteX38" fmla="*/ 1414538 w 5836607"/>
                  <a:gd name="connsiteY38" fmla="*/ 179132 h 2822941"/>
                  <a:gd name="connsiteX39" fmla="*/ 1427790 w 5836607"/>
                  <a:gd name="connsiteY39" fmla="*/ 132750 h 2822941"/>
                  <a:gd name="connsiteX40" fmla="*/ 1454295 w 5836607"/>
                  <a:gd name="connsiteY40" fmla="*/ 112872 h 2822941"/>
                  <a:gd name="connsiteX41" fmla="*/ 1507303 w 5836607"/>
                  <a:gd name="connsiteY41" fmla="*/ 159254 h 2822941"/>
                  <a:gd name="connsiteX42" fmla="*/ 1573564 w 5836607"/>
                  <a:gd name="connsiteY42" fmla="*/ 132750 h 2822941"/>
                  <a:gd name="connsiteX43" fmla="*/ 1613321 w 5836607"/>
                  <a:gd name="connsiteY43" fmla="*/ 146002 h 2822941"/>
                  <a:gd name="connsiteX44" fmla="*/ 1646451 w 5836607"/>
                  <a:gd name="connsiteY44" fmla="*/ 218889 h 2822941"/>
                  <a:gd name="connsiteX45" fmla="*/ 1692834 w 5836607"/>
                  <a:gd name="connsiteY45" fmla="*/ 199011 h 2822941"/>
                  <a:gd name="connsiteX46" fmla="*/ 1686208 w 5836607"/>
                  <a:gd name="connsiteY46" fmla="*/ 305028 h 2822941"/>
                  <a:gd name="connsiteX47" fmla="*/ 1666330 w 5836607"/>
                  <a:gd name="connsiteY47" fmla="*/ 358037 h 2822941"/>
                  <a:gd name="connsiteX48" fmla="*/ 1699460 w 5836607"/>
                  <a:gd name="connsiteY48" fmla="*/ 371289 h 2822941"/>
                  <a:gd name="connsiteX49" fmla="*/ 1719338 w 5836607"/>
                  <a:gd name="connsiteY49" fmla="*/ 397793 h 2822941"/>
                  <a:gd name="connsiteX50" fmla="*/ 1712712 w 5836607"/>
                  <a:gd name="connsiteY50" fmla="*/ 530315 h 2822941"/>
                  <a:gd name="connsiteX51" fmla="*/ 1672956 w 5836607"/>
                  <a:gd name="connsiteY51" fmla="*/ 629706 h 2822941"/>
                  <a:gd name="connsiteX52" fmla="*/ 1659703 w 5836607"/>
                  <a:gd name="connsiteY52" fmla="*/ 702593 h 2822941"/>
                  <a:gd name="connsiteX53" fmla="*/ 1639825 w 5836607"/>
                  <a:gd name="connsiteY53" fmla="*/ 748976 h 2822941"/>
                  <a:gd name="connsiteX54" fmla="*/ 1626573 w 5836607"/>
                  <a:gd name="connsiteY54" fmla="*/ 808611 h 2822941"/>
                  <a:gd name="connsiteX55" fmla="*/ 1540434 w 5836607"/>
                  <a:gd name="connsiteY55" fmla="*/ 841741 h 2822941"/>
                  <a:gd name="connsiteX56" fmla="*/ 1427790 w 5836607"/>
                  <a:gd name="connsiteY56" fmla="*/ 828489 h 2822941"/>
                  <a:gd name="connsiteX57" fmla="*/ 1421164 w 5836607"/>
                  <a:gd name="connsiteY57" fmla="*/ 908002 h 2822941"/>
                  <a:gd name="connsiteX58" fmla="*/ 1421164 w 5836607"/>
                  <a:gd name="connsiteY58" fmla="*/ 1014019 h 2822941"/>
                  <a:gd name="connsiteX59" fmla="*/ 1414538 w 5836607"/>
                  <a:gd name="connsiteY59" fmla="*/ 1067028 h 2822941"/>
                  <a:gd name="connsiteX60" fmla="*/ 1401286 w 5836607"/>
                  <a:gd name="connsiteY60" fmla="*/ 1126663 h 2822941"/>
                  <a:gd name="connsiteX61" fmla="*/ 1414538 w 5836607"/>
                  <a:gd name="connsiteY61" fmla="*/ 1219428 h 2822941"/>
                  <a:gd name="connsiteX62" fmla="*/ 1421164 w 5836607"/>
                  <a:gd name="connsiteY62" fmla="*/ 1265811 h 2822941"/>
                  <a:gd name="connsiteX63" fmla="*/ 1547060 w 5836607"/>
                  <a:gd name="connsiteY63" fmla="*/ 1199550 h 2822941"/>
                  <a:gd name="connsiteX64" fmla="*/ 1560312 w 5836607"/>
                  <a:gd name="connsiteY64" fmla="*/ 1279063 h 2822941"/>
                  <a:gd name="connsiteX65" fmla="*/ 1613321 w 5836607"/>
                  <a:gd name="connsiteY65" fmla="*/ 1272437 h 2822941"/>
                  <a:gd name="connsiteX66" fmla="*/ 1626573 w 5836607"/>
                  <a:gd name="connsiteY66" fmla="*/ 1159793 h 2822941"/>
                  <a:gd name="connsiteX67" fmla="*/ 1699460 w 5836607"/>
                  <a:gd name="connsiteY67" fmla="*/ 1153167 h 2822941"/>
                  <a:gd name="connsiteX68" fmla="*/ 1679582 w 5836607"/>
                  <a:gd name="connsiteY68" fmla="*/ 1259185 h 2822941"/>
                  <a:gd name="connsiteX69" fmla="*/ 1739217 w 5836607"/>
                  <a:gd name="connsiteY69" fmla="*/ 1272437 h 2822941"/>
                  <a:gd name="connsiteX70" fmla="*/ 1752469 w 5836607"/>
                  <a:gd name="connsiteY70" fmla="*/ 1192924 h 2822941"/>
                  <a:gd name="connsiteX71" fmla="*/ 1725964 w 5836607"/>
                  <a:gd name="connsiteY71" fmla="*/ 1100159 h 2822941"/>
                  <a:gd name="connsiteX72" fmla="*/ 1745843 w 5836607"/>
                  <a:gd name="connsiteY72" fmla="*/ 1067028 h 2822941"/>
                  <a:gd name="connsiteX73" fmla="*/ 1818730 w 5836607"/>
                  <a:gd name="connsiteY73" fmla="*/ 1100159 h 2822941"/>
                  <a:gd name="connsiteX74" fmla="*/ 1904869 w 5836607"/>
                  <a:gd name="connsiteY74" fmla="*/ 1126663 h 2822941"/>
                  <a:gd name="connsiteX75" fmla="*/ 1984382 w 5836607"/>
                  <a:gd name="connsiteY75" fmla="*/ 1146541 h 2822941"/>
                  <a:gd name="connsiteX76" fmla="*/ 2037390 w 5836607"/>
                  <a:gd name="connsiteY76" fmla="*/ 1133289 h 2822941"/>
                  <a:gd name="connsiteX77" fmla="*/ 2057269 w 5836607"/>
                  <a:gd name="connsiteY77" fmla="*/ 1060402 h 2822941"/>
                  <a:gd name="connsiteX78" fmla="*/ 2063895 w 5836607"/>
                  <a:gd name="connsiteY78" fmla="*/ 1007393 h 2822941"/>
                  <a:gd name="connsiteX79" fmla="*/ 2103651 w 5836607"/>
                  <a:gd name="connsiteY79" fmla="*/ 967637 h 2822941"/>
                  <a:gd name="connsiteX80" fmla="*/ 2163286 w 5836607"/>
                  <a:gd name="connsiteY80" fmla="*/ 954385 h 2822941"/>
                  <a:gd name="connsiteX81" fmla="*/ 2216295 w 5836607"/>
                  <a:gd name="connsiteY81" fmla="*/ 954385 h 2822941"/>
                  <a:gd name="connsiteX82" fmla="*/ 2229547 w 5836607"/>
                  <a:gd name="connsiteY82" fmla="*/ 1014019 h 2822941"/>
                  <a:gd name="connsiteX83" fmla="*/ 2216295 w 5836607"/>
                  <a:gd name="connsiteY83" fmla="*/ 1040524 h 2822941"/>
                  <a:gd name="connsiteX84" fmla="*/ 2282556 w 5836607"/>
                  <a:gd name="connsiteY84" fmla="*/ 1033898 h 2822941"/>
                  <a:gd name="connsiteX85" fmla="*/ 2295808 w 5836607"/>
                  <a:gd name="connsiteY85" fmla="*/ 994141 h 2822941"/>
                  <a:gd name="connsiteX86" fmla="*/ 2295808 w 5836607"/>
                  <a:gd name="connsiteY86" fmla="*/ 967637 h 2822941"/>
                  <a:gd name="connsiteX87" fmla="*/ 2342190 w 5836607"/>
                  <a:gd name="connsiteY87" fmla="*/ 974263 h 2822941"/>
                  <a:gd name="connsiteX88" fmla="*/ 2428330 w 5836607"/>
                  <a:gd name="connsiteY88" fmla="*/ 987515 h 2822941"/>
                  <a:gd name="connsiteX89" fmla="*/ 2481338 w 5836607"/>
                  <a:gd name="connsiteY89" fmla="*/ 980889 h 2822941"/>
                  <a:gd name="connsiteX90" fmla="*/ 2514469 w 5836607"/>
                  <a:gd name="connsiteY90" fmla="*/ 954385 h 2822941"/>
                  <a:gd name="connsiteX91" fmla="*/ 2514469 w 5836607"/>
                  <a:gd name="connsiteY91" fmla="*/ 901376 h 2822941"/>
                  <a:gd name="connsiteX92" fmla="*/ 2501217 w 5836607"/>
                  <a:gd name="connsiteY92" fmla="*/ 854993 h 2822941"/>
                  <a:gd name="connsiteX93" fmla="*/ 2501217 w 5836607"/>
                  <a:gd name="connsiteY93" fmla="*/ 808611 h 2822941"/>
                  <a:gd name="connsiteX94" fmla="*/ 2494590 w 5836607"/>
                  <a:gd name="connsiteY94" fmla="*/ 775480 h 2822941"/>
                  <a:gd name="connsiteX95" fmla="*/ 2560851 w 5836607"/>
                  <a:gd name="connsiteY95" fmla="*/ 768854 h 2822941"/>
                  <a:gd name="connsiteX96" fmla="*/ 2593982 w 5836607"/>
                  <a:gd name="connsiteY96" fmla="*/ 735724 h 2822941"/>
                  <a:gd name="connsiteX97" fmla="*/ 2580730 w 5836607"/>
                  <a:gd name="connsiteY97" fmla="*/ 709219 h 2822941"/>
                  <a:gd name="connsiteX98" fmla="*/ 2680121 w 5836607"/>
                  <a:gd name="connsiteY98" fmla="*/ 729098 h 2822941"/>
                  <a:gd name="connsiteX99" fmla="*/ 2766260 w 5836607"/>
                  <a:gd name="connsiteY99" fmla="*/ 709219 h 2822941"/>
                  <a:gd name="connsiteX100" fmla="*/ 2812643 w 5836607"/>
                  <a:gd name="connsiteY100" fmla="*/ 782106 h 2822941"/>
                  <a:gd name="connsiteX101" fmla="*/ 2746382 w 5836607"/>
                  <a:gd name="connsiteY101" fmla="*/ 821863 h 2822941"/>
                  <a:gd name="connsiteX102" fmla="*/ 2666869 w 5836607"/>
                  <a:gd name="connsiteY102" fmla="*/ 841741 h 2822941"/>
                  <a:gd name="connsiteX103" fmla="*/ 2620486 w 5836607"/>
                  <a:gd name="connsiteY103" fmla="*/ 881498 h 2822941"/>
                  <a:gd name="connsiteX104" fmla="*/ 2600608 w 5836607"/>
                  <a:gd name="connsiteY104" fmla="*/ 954385 h 2822941"/>
                  <a:gd name="connsiteX105" fmla="*/ 2646990 w 5836607"/>
                  <a:gd name="connsiteY105" fmla="*/ 974263 h 2822941"/>
                  <a:gd name="connsiteX106" fmla="*/ 2719877 w 5836607"/>
                  <a:gd name="connsiteY106" fmla="*/ 961011 h 2822941"/>
                  <a:gd name="connsiteX107" fmla="*/ 2753008 w 5836607"/>
                  <a:gd name="connsiteY107" fmla="*/ 994141 h 2822941"/>
                  <a:gd name="connsiteX108" fmla="*/ 2766260 w 5836607"/>
                  <a:gd name="connsiteY108" fmla="*/ 1067028 h 2822941"/>
                  <a:gd name="connsiteX109" fmla="*/ 2766260 w 5836607"/>
                  <a:gd name="connsiteY109" fmla="*/ 1139915 h 2822941"/>
                  <a:gd name="connsiteX110" fmla="*/ 2746382 w 5836607"/>
                  <a:gd name="connsiteY110" fmla="*/ 1199550 h 2822941"/>
                  <a:gd name="connsiteX111" fmla="*/ 2726503 w 5836607"/>
                  <a:gd name="connsiteY111" fmla="*/ 1239306 h 2822941"/>
                  <a:gd name="connsiteX112" fmla="*/ 2733130 w 5836607"/>
                  <a:gd name="connsiteY112" fmla="*/ 1272437 h 2822941"/>
                  <a:gd name="connsiteX113" fmla="*/ 2680121 w 5836607"/>
                  <a:gd name="connsiteY113" fmla="*/ 1279063 h 2822941"/>
                  <a:gd name="connsiteX114" fmla="*/ 2607234 w 5836607"/>
                  <a:gd name="connsiteY114" fmla="*/ 1312193 h 2822941"/>
                  <a:gd name="connsiteX115" fmla="*/ 2600608 w 5836607"/>
                  <a:gd name="connsiteY115" fmla="*/ 1371828 h 2822941"/>
                  <a:gd name="connsiteX116" fmla="*/ 2620486 w 5836607"/>
                  <a:gd name="connsiteY116" fmla="*/ 1411585 h 2822941"/>
                  <a:gd name="connsiteX117" fmla="*/ 2660243 w 5836607"/>
                  <a:gd name="connsiteY117" fmla="*/ 1477846 h 2822941"/>
                  <a:gd name="connsiteX118" fmla="*/ 2673495 w 5836607"/>
                  <a:gd name="connsiteY118" fmla="*/ 1484472 h 2822941"/>
                  <a:gd name="connsiteX119" fmla="*/ 2799390 w 5836607"/>
                  <a:gd name="connsiteY119" fmla="*/ 1464593 h 2822941"/>
                  <a:gd name="connsiteX120" fmla="*/ 2693373 w 5836607"/>
                  <a:gd name="connsiteY120" fmla="*/ 1524228 h 2822941"/>
                  <a:gd name="connsiteX121" fmla="*/ 2574103 w 5836607"/>
                  <a:gd name="connsiteY121" fmla="*/ 1577237 h 2822941"/>
                  <a:gd name="connsiteX122" fmla="*/ 2494590 w 5836607"/>
                  <a:gd name="connsiteY122" fmla="*/ 1623619 h 2822941"/>
                  <a:gd name="connsiteX123" fmla="*/ 2441582 w 5836607"/>
                  <a:gd name="connsiteY123" fmla="*/ 1670002 h 2822941"/>
                  <a:gd name="connsiteX124" fmla="*/ 2375321 w 5836607"/>
                  <a:gd name="connsiteY124" fmla="*/ 1756141 h 2822941"/>
                  <a:gd name="connsiteX125" fmla="*/ 2342190 w 5836607"/>
                  <a:gd name="connsiteY125" fmla="*/ 1829028 h 2822941"/>
                  <a:gd name="connsiteX126" fmla="*/ 2487964 w 5836607"/>
                  <a:gd name="connsiteY126" fmla="*/ 1822402 h 2822941"/>
                  <a:gd name="connsiteX127" fmla="*/ 2613860 w 5836607"/>
                  <a:gd name="connsiteY127" fmla="*/ 1776019 h 2822941"/>
                  <a:gd name="connsiteX128" fmla="*/ 2613860 w 5836607"/>
                  <a:gd name="connsiteY128" fmla="*/ 1703132 h 2822941"/>
                  <a:gd name="connsiteX129" fmla="*/ 2713251 w 5836607"/>
                  <a:gd name="connsiteY129" fmla="*/ 1676628 h 2822941"/>
                  <a:gd name="connsiteX130" fmla="*/ 2852399 w 5836607"/>
                  <a:gd name="connsiteY130" fmla="*/ 1643498 h 2822941"/>
                  <a:gd name="connsiteX131" fmla="*/ 2951790 w 5836607"/>
                  <a:gd name="connsiteY131" fmla="*/ 1630246 h 2822941"/>
                  <a:gd name="connsiteX132" fmla="*/ 3004799 w 5836607"/>
                  <a:gd name="connsiteY132" fmla="*/ 1650124 h 2822941"/>
                  <a:gd name="connsiteX133" fmla="*/ 3004799 w 5836607"/>
                  <a:gd name="connsiteY133" fmla="*/ 1696506 h 2822941"/>
                  <a:gd name="connsiteX134" fmla="*/ 2872277 w 5836607"/>
                  <a:gd name="connsiteY134" fmla="*/ 1729637 h 2822941"/>
                  <a:gd name="connsiteX135" fmla="*/ 2739756 w 5836607"/>
                  <a:gd name="connsiteY135" fmla="*/ 1749515 h 2822941"/>
                  <a:gd name="connsiteX136" fmla="*/ 2753008 w 5836607"/>
                  <a:gd name="connsiteY136" fmla="*/ 1795898 h 2822941"/>
                  <a:gd name="connsiteX137" fmla="*/ 2779512 w 5836607"/>
                  <a:gd name="connsiteY137" fmla="*/ 1835654 h 2822941"/>
                  <a:gd name="connsiteX138" fmla="*/ 2786138 w 5836607"/>
                  <a:gd name="connsiteY138" fmla="*/ 1901915 h 2822941"/>
                  <a:gd name="connsiteX139" fmla="*/ 2786138 w 5836607"/>
                  <a:gd name="connsiteY139" fmla="*/ 1968176 h 2822941"/>
                  <a:gd name="connsiteX140" fmla="*/ 2799390 w 5836607"/>
                  <a:gd name="connsiteY140" fmla="*/ 1988054 h 2822941"/>
                  <a:gd name="connsiteX141" fmla="*/ 2872277 w 5836607"/>
                  <a:gd name="connsiteY141" fmla="*/ 1988054 h 2822941"/>
                  <a:gd name="connsiteX142" fmla="*/ 2938538 w 5836607"/>
                  <a:gd name="connsiteY142" fmla="*/ 2014559 h 2822941"/>
                  <a:gd name="connsiteX143" fmla="*/ 2951790 w 5836607"/>
                  <a:gd name="connsiteY143" fmla="*/ 2060941 h 2822941"/>
                  <a:gd name="connsiteX144" fmla="*/ 2892156 w 5836607"/>
                  <a:gd name="connsiteY144" fmla="*/ 2153706 h 2822941"/>
                  <a:gd name="connsiteX145" fmla="*/ 2759634 w 5836607"/>
                  <a:gd name="connsiteY145" fmla="*/ 2206715 h 2822941"/>
                  <a:gd name="connsiteX146" fmla="*/ 2713251 w 5836607"/>
                  <a:gd name="connsiteY146" fmla="*/ 2246472 h 2822941"/>
                  <a:gd name="connsiteX147" fmla="*/ 2719877 w 5836607"/>
                  <a:gd name="connsiteY147" fmla="*/ 2286228 h 2822941"/>
                  <a:gd name="connsiteX148" fmla="*/ 2772886 w 5836607"/>
                  <a:gd name="connsiteY148" fmla="*/ 2312732 h 2822941"/>
                  <a:gd name="connsiteX149" fmla="*/ 2912034 w 5836607"/>
                  <a:gd name="connsiteY149" fmla="*/ 2332611 h 2822941"/>
                  <a:gd name="connsiteX150" fmla="*/ 3018051 w 5836607"/>
                  <a:gd name="connsiteY150" fmla="*/ 2332611 h 2822941"/>
                  <a:gd name="connsiteX151" fmla="*/ 3057808 w 5836607"/>
                  <a:gd name="connsiteY151" fmla="*/ 2319359 h 2822941"/>
                  <a:gd name="connsiteX152" fmla="*/ 3090938 w 5836607"/>
                  <a:gd name="connsiteY152" fmla="*/ 2253098 h 2822941"/>
                  <a:gd name="connsiteX153" fmla="*/ 3117443 w 5836607"/>
                  <a:gd name="connsiteY153" fmla="*/ 2213341 h 2822941"/>
                  <a:gd name="connsiteX154" fmla="*/ 3143947 w 5836607"/>
                  <a:gd name="connsiteY154" fmla="*/ 2166959 h 2822941"/>
                  <a:gd name="connsiteX155" fmla="*/ 3190330 w 5836607"/>
                  <a:gd name="connsiteY155" fmla="*/ 2147080 h 2822941"/>
                  <a:gd name="connsiteX156" fmla="*/ 3283095 w 5836607"/>
                  <a:gd name="connsiteY156" fmla="*/ 2147080 h 2822941"/>
                  <a:gd name="connsiteX157" fmla="*/ 3369234 w 5836607"/>
                  <a:gd name="connsiteY157" fmla="*/ 2153706 h 2822941"/>
                  <a:gd name="connsiteX158" fmla="*/ 3395738 w 5836607"/>
                  <a:gd name="connsiteY158" fmla="*/ 2140454 h 2822941"/>
                  <a:gd name="connsiteX159" fmla="*/ 3382486 w 5836607"/>
                  <a:gd name="connsiteY159" fmla="*/ 2074193 h 2822941"/>
                  <a:gd name="connsiteX160" fmla="*/ 3475251 w 5836607"/>
                  <a:gd name="connsiteY160" fmla="*/ 2107324 h 2822941"/>
                  <a:gd name="connsiteX161" fmla="*/ 3468625 w 5836607"/>
                  <a:gd name="connsiteY161" fmla="*/ 2173585 h 2822941"/>
                  <a:gd name="connsiteX162" fmla="*/ 3468625 w 5836607"/>
                  <a:gd name="connsiteY162" fmla="*/ 2266350 h 2822941"/>
                  <a:gd name="connsiteX163" fmla="*/ 3495130 w 5836607"/>
                  <a:gd name="connsiteY163" fmla="*/ 2312732 h 2822941"/>
                  <a:gd name="connsiteX164" fmla="*/ 3541512 w 5836607"/>
                  <a:gd name="connsiteY164" fmla="*/ 2292854 h 2822941"/>
                  <a:gd name="connsiteX165" fmla="*/ 3521634 w 5836607"/>
                  <a:gd name="connsiteY165" fmla="*/ 2352489 h 2822941"/>
                  <a:gd name="connsiteX166" fmla="*/ 3614399 w 5836607"/>
                  <a:gd name="connsiteY166" fmla="*/ 2312732 h 2822941"/>
                  <a:gd name="connsiteX167" fmla="*/ 3647530 w 5836607"/>
                  <a:gd name="connsiteY167" fmla="*/ 2279602 h 2822941"/>
                  <a:gd name="connsiteX168" fmla="*/ 3634277 w 5836607"/>
                  <a:gd name="connsiteY168" fmla="*/ 2233219 h 2822941"/>
                  <a:gd name="connsiteX169" fmla="*/ 3720417 w 5836607"/>
                  <a:gd name="connsiteY169" fmla="*/ 2253098 h 2822941"/>
                  <a:gd name="connsiteX170" fmla="*/ 3839686 w 5836607"/>
                  <a:gd name="connsiteY170" fmla="*/ 2259724 h 2822941"/>
                  <a:gd name="connsiteX171" fmla="*/ 4038469 w 5836607"/>
                  <a:gd name="connsiteY171" fmla="*/ 2279602 h 2822941"/>
                  <a:gd name="connsiteX172" fmla="*/ 4064973 w 5836607"/>
                  <a:gd name="connsiteY172" fmla="*/ 2253098 h 2822941"/>
                  <a:gd name="connsiteX173" fmla="*/ 4131234 w 5836607"/>
                  <a:gd name="connsiteY173" fmla="*/ 2246472 h 2822941"/>
                  <a:gd name="connsiteX174" fmla="*/ 4237251 w 5836607"/>
                  <a:gd name="connsiteY174" fmla="*/ 2259724 h 2822941"/>
                  <a:gd name="connsiteX175" fmla="*/ 4257130 w 5836607"/>
                  <a:gd name="connsiteY175" fmla="*/ 2200089 h 2822941"/>
                  <a:gd name="connsiteX176" fmla="*/ 4303512 w 5836607"/>
                  <a:gd name="connsiteY176" fmla="*/ 2166959 h 2822941"/>
                  <a:gd name="connsiteX177" fmla="*/ 4336643 w 5836607"/>
                  <a:gd name="connsiteY177" fmla="*/ 2127202 h 2822941"/>
                  <a:gd name="connsiteX178" fmla="*/ 4330017 w 5836607"/>
                  <a:gd name="connsiteY178" fmla="*/ 2100698 h 2822941"/>
                  <a:gd name="connsiteX179" fmla="*/ 4349895 w 5836607"/>
                  <a:gd name="connsiteY179" fmla="*/ 1961550 h 2822941"/>
                  <a:gd name="connsiteX180" fmla="*/ 4343269 w 5836607"/>
                  <a:gd name="connsiteY180" fmla="*/ 1868785 h 2822941"/>
                  <a:gd name="connsiteX181" fmla="*/ 4369773 w 5836607"/>
                  <a:gd name="connsiteY181" fmla="*/ 1802524 h 2822941"/>
                  <a:gd name="connsiteX182" fmla="*/ 4535425 w 5836607"/>
                  <a:gd name="connsiteY182" fmla="*/ 1742889 h 2822941"/>
                  <a:gd name="connsiteX183" fmla="*/ 4634817 w 5836607"/>
                  <a:gd name="connsiteY183" fmla="*/ 1756141 h 2822941"/>
                  <a:gd name="connsiteX184" fmla="*/ 4734208 w 5836607"/>
                  <a:gd name="connsiteY184" fmla="*/ 1842280 h 2822941"/>
                  <a:gd name="connsiteX185" fmla="*/ 4727582 w 5836607"/>
                  <a:gd name="connsiteY185" fmla="*/ 1908541 h 2822941"/>
                  <a:gd name="connsiteX186" fmla="*/ 4793843 w 5836607"/>
                  <a:gd name="connsiteY186" fmla="*/ 1928419 h 2822941"/>
                  <a:gd name="connsiteX187" fmla="*/ 4826973 w 5836607"/>
                  <a:gd name="connsiteY187" fmla="*/ 1935046 h 2822941"/>
                  <a:gd name="connsiteX188" fmla="*/ 4754086 w 5836607"/>
                  <a:gd name="connsiteY188" fmla="*/ 2054315 h 2822941"/>
                  <a:gd name="connsiteX189" fmla="*/ 4813721 w 5836607"/>
                  <a:gd name="connsiteY189" fmla="*/ 2074193 h 2822941"/>
                  <a:gd name="connsiteX190" fmla="*/ 4886608 w 5836607"/>
                  <a:gd name="connsiteY190" fmla="*/ 2107324 h 2822941"/>
                  <a:gd name="connsiteX191" fmla="*/ 4946243 w 5836607"/>
                  <a:gd name="connsiteY191" fmla="*/ 2160332 h 2822941"/>
                  <a:gd name="connsiteX192" fmla="*/ 4972747 w 5836607"/>
                  <a:gd name="connsiteY192" fmla="*/ 2246472 h 2822941"/>
                  <a:gd name="connsiteX193" fmla="*/ 4985999 w 5836607"/>
                  <a:gd name="connsiteY193" fmla="*/ 2312732 h 2822941"/>
                  <a:gd name="connsiteX194" fmla="*/ 5005877 w 5836607"/>
                  <a:gd name="connsiteY194" fmla="*/ 2332611 h 2822941"/>
                  <a:gd name="connsiteX195" fmla="*/ 5058886 w 5836607"/>
                  <a:gd name="connsiteY195" fmla="*/ 2332611 h 2822941"/>
                  <a:gd name="connsiteX196" fmla="*/ 5032382 w 5836607"/>
                  <a:gd name="connsiteY196" fmla="*/ 2432002 h 2822941"/>
                  <a:gd name="connsiteX197" fmla="*/ 5019130 w 5836607"/>
                  <a:gd name="connsiteY197" fmla="*/ 2465132 h 2822941"/>
                  <a:gd name="connsiteX198" fmla="*/ 5012503 w 5836607"/>
                  <a:gd name="connsiteY198" fmla="*/ 2524767 h 2822941"/>
                  <a:gd name="connsiteX199" fmla="*/ 5058886 w 5836607"/>
                  <a:gd name="connsiteY199" fmla="*/ 2544646 h 2822941"/>
                  <a:gd name="connsiteX200" fmla="*/ 5125147 w 5836607"/>
                  <a:gd name="connsiteY200" fmla="*/ 2511515 h 2822941"/>
                  <a:gd name="connsiteX201" fmla="*/ 5217912 w 5836607"/>
                  <a:gd name="connsiteY201" fmla="*/ 2485011 h 2822941"/>
                  <a:gd name="connsiteX202" fmla="*/ 5277547 w 5836607"/>
                  <a:gd name="connsiteY202" fmla="*/ 2471759 h 2822941"/>
                  <a:gd name="connsiteX203" fmla="*/ 5330556 w 5836607"/>
                  <a:gd name="connsiteY203" fmla="*/ 2405498 h 2822941"/>
                  <a:gd name="connsiteX204" fmla="*/ 5350434 w 5836607"/>
                  <a:gd name="connsiteY204" fmla="*/ 2325985 h 2822941"/>
                  <a:gd name="connsiteX205" fmla="*/ 5423321 w 5836607"/>
                  <a:gd name="connsiteY205" fmla="*/ 2286228 h 2822941"/>
                  <a:gd name="connsiteX206" fmla="*/ 5516086 w 5836607"/>
                  <a:gd name="connsiteY206" fmla="*/ 2279602 h 2822941"/>
                  <a:gd name="connsiteX207" fmla="*/ 5575721 w 5836607"/>
                  <a:gd name="connsiteY207" fmla="*/ 2292854 h 2822941"/>
                  <a:gd name="connsiteX208" fmla="*/ 5608851 w 5836607"/>
                  <a:gd name="connsiteY208" fmla="*/ 2359115 h 2822941"/>
                  <a:gd name="connsiteX209" fmla="*/ 5588973 w 5836607"/>
                  <a:gd name="connsiteY209" fmla="*/ 2478385 h 2822941"/>
                  <a:gd name="connsiteX210" fmla="*/ 5608851 w 5836607"/>
                  <a:gd name="connsiteY210" fmla="*/ 2511515 h 2822941"/>
                  <a:gd name="connsiteX211" fmla="*/ 5694990 w 5836607"/>
                  <a:gd name="connsiteY211" fmla="*/ 2478385 h 2822941"/>
                  <a:gd name="connsiteX212" fmla="*/ 5787756 w 5836607"/>
                  <a:gd name="connsiteY212" fmla="*/ 2445254 h 2822941"/>
                  <a:gd name="connsiteX213" fmla="*/ 5801008 w 5836607"/>
                  <a:gd name="connsiteY213" fmla="*/ 2504889 h 2822941"/>
                  <a:gd name="connsiteX214" fmla="*/ 5834138 w 5836607"/>
                  <a:gd name="connsiteY214" fmla="*/ 2491637 h 2822941"/>
                  <a:gd name="connsiteX215" fmla="*/ 5827512 w 5836607"/>
                  <a:gd name="connsiteY215" fmla="*/ 2551272 h 2822941"/>
                  <a:gd name="connsiteX216" fmla="*/ 5774503 w 5836607"/>
                  <a:gd name="connsiteY216" fmla="*/ 2644037 h 2822941"/>
                  <a:gd name="connsiteX217" fmla="*/ 5714869 w 5836607"/>
                  <a:gd name="connsiteY217" fmla="*/ 2697046 h 2822941"/>
                  <a:gd name="connsiteX218" fmla="*/ 5641982 w 5836607"/>
                  <a:gd name="connsiteY218" fmla="*/ 2697046 h 2822941"/>
                  <a:gd name="connsiteX219" fmla="*/ 5569095 w 5836607"/>
                  <a:gd name="connsiteY219" fmla="*/ 2776559 h 2822941"/>
                  <a:gd name="connsiteX220" fmla="*/ 5555843 w 5836607"/>
                  <a:gd name="connsiteY220" fmla="*/ 2822941 h 2822941"/>
                  <a:gd name="connsiteX0" fmla="*/ 310799 w 5835973"/>
                  <a:gd name="connsiteY0" fmla="*/ 2784427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1074 w 5835973"/>
                  <a:gd name="connsiteY0" fmla="*/ 2813002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0557 w 5835456"/>
                  <a:gd name="connsiteY0" fmla="*/ 2813002 h 2828040"/>
                  <a:gd name="connsiteX1" fmla="*/ 9209 w 5835456"/>
                  <a:gd name="connsiteY1" fmla="*/ 2796990 h 2828040"/>
                  <a:gd name="connsiteX2" fmla="*/ 5206 w 5835456"/>
                  <a:gd name="connsiteY2" fmla="*/ 2575 h 2828040"/>
                  <a:gd name="connsiteX3" fmla="*/ 94106 w 5835456"/>
                  <a:gd name="connsiteY3" fmla="*/ 5198 h 2828040"/>
                  <a:gd name="connsiteX4" fmla="*/ 127926 w 5835456"/>
                  <a:gd name="connsiteY4" fmla="*/ 13480 h 2828040"/>
                  <a:gd name="connsiteX5" fmla="*/ 187561 w 5835456"/>
                  <a:gd name="connsiteY5" fmla="*/ 13480 h 2828040"/>
                  <a:gd name="connsiteX6" fmla="*/ 207439 w 5835456"/>
                  <a:gd name="connsiteY6" fmla="*/ 99619 h 2828040"/>
                  <a:gd name="connsiteX7" fmla="*/ 161057 w 5835456"/>
                  <a:gd name="connsiteY7" fmla="*/ 218889 h 2828040"/>
                  <a:gd name="connsiteX8" fmla="*/ 167683 w 5835456"/>
                  <a:gd name="connsiteY8" fmla="*/ 331532 h 2828040"/>
                  <a:gd name="connsiteX9" fmla="*/ 180935 w 5835456"/>
                  <a:gd name="connsiteY9" fmla="*/ 437550 h 2828040"/>
                  <a:gd name="connsiteX10" fmla="*/ 240570 w 5835456"/>
                  <a:gd name="connsiteY10" fmla="*/ 404419 h 2828040"/>
                  <a:gd name="connsiteX11" fmla="*/ 240570 w 5835456"/>
                  <a:gd name="connsiteY11" fmla="*/ 358037 h 2828040"/>
                  <a:gd name="connsiteX12" fmla="*/ 320083 w 5835456"/>
                  <a:gd name="connsiteY12" fmla="*/ 358037 h 2828040"/>
                  <a:gd name="connsiteX13" fmla="*/ 426100 w 5835456"/>
                  <a:gd name="connsiteY13" fmla="*/ 391167 h 2828040"/>
                  <a:gd name="connsiteX14" fmla="*/ 479109 w 5835456"/>
                  <a:gd name="connsiteY14" fmla="*/ 371289 h 2828040"/>
                  <a:gd name="connsiteX15" fmla="*/ 518866 w 5835456"/>
                  <a:gd name="connsiteY15" fmla="*/ 351411 h 2828040"/>
                  <a:gd name="connsiteX16" fmla="*/ 538744 w 5835456"/>
                  <a:gd name="connsiteY16" fmla="*/ 305028 h 2828040"/>
                  <a:gd name="connsiteX17" fmla="*/ 585126 w 5835456"/>
                  <a:gd name="connsiteY17" fmla="*/ 238767 h 2828040"/>
                  <a:gd name="connsiteX18" fmla="*/ 618257 w 5835456"/>
                  <a:gd name="connsiteY18" fmla="*/ 192385 h 2828040"/>
                  <a:gd name="connsiteX19" fmla="*/ 651387 w 5835456"/>
                  <a:gd name="connsiteY19" fmla="*/ 159254 h 2828040"/>
                  <a:gd name="connsiteX20" fmla="*/ 750779 w 5835456"/>
                  <a:gd name="connsiteY20" fmla="*/ 146002 h 2828040"/>
                  <a:gd name="connsiteX21" fmla="*/ 856796 w 5835456"/>
                  <a:gd name="connsiteY21" fmla="*/ 159254 h 2828040"/>
                  <a:gd name="connsiteX22" fmla="*/ 929683 w 5835456"/>
                  <a:gd name="connsiteY22" fmla="*/ 165880 h 2828040"/>
                  <a:gd name="connsiteX23" fmla="*/ 982692 w 5835456"/>
                  <a:gd name="connsiteY23" fmla="*/ 185759 h 2828040"/>
                  <a:gd name="connsiteX24" fmla="*/ 1015822 w 5835456"/>
                  <a:gd name="connsiteY24" fmla="*/ 232141 h 2828040"/>
                  <a:gd name="connsiteX25" fmla="*/ 1035700 w 5835456"/>
                  <a:gd name="connsiteY25" fmla="*/ 265272 h 2828040"/>
                  <a:gd name="connsiteX26" fmla="*/ 1055579 w 5835456"/>
                  <a:gd name="connsiteY26" fmla="*/ 311654 h 2828040"/>
                  <a:gd name="connsiteX27" fmla="*/ 1068831 w 5835456"/>
                  <a:gd name="connsiteY27" fmla="*/ 364663 h 2828040"/>
                  <a:gd name="connsiteX28" fmla="*/ 1082083 w 5835456"/>
                  <a:gd name="connsiteY28" fmla="*/ 391167 h 2828040"/>
                  <a:gd name="connsiteX29" fmla="*/ 1101961 w 5835456"/>
                  <a:gd name="connsiteY29" fmla="*/ 404419 h 2828040"/>
                  <a:gd name="connsiteX30" fmla="*/ 1141718 w 5835456"/>
                  <a:gd name="connsiteY30" fmla="*/ 377915 h 2828040"/>
                  <a:gd name="connsiteX31" fmla="*/ 1174848 w 5835456"/>
                  <a:gd name="connsiteY31" fmla="*/ 377915 h 2828040"/>
                  <a:gd name="connsiteX32" fmla="*/ 1188100 w 5835456"/>
                  <a:gd name="connsiteY32" fmla="*/ 417672 h 2828040"/>
                  <a:gd name="connsiteX33" fmla="*/ 1194726 w 5835456"/>
                  <a:gd name="connsiteY33" fmla="*/ 324906 h 2828040"/>
                  <a:gd name="connsiteX34" fmla="*/ 1201352 w 5835456"/>
                  <a:gd name="connsiteY34" fmla="*/ 278524 h 2828040"/>
                  <a:gd name="connsiteX35" fmla="*/ 1280866 w 5835456"/>
                  <a:gd name="connsiteY35" fmla="*/ 265272 h 2828040"/>
                  <a:gd name="connsiteX36" fmla="*/ 1347126 w 5835456"/>
                  <a:gd name="connsiteY36" fmla="*/ 258646 h 2828040"/>
                  <a:gd name="connsiteX37" fmla="*/ 1386883 w 5835456"/>
                  <a:gd name="connsiteY37" fmla="*/ 238767 h 2828040"/>
                  <a:gd name="connsiteX38" fmla="*/ 1413387 w 5835456"/>
                  <a:gd name="connsiteY38" fmla="*/ 179132 h 2828040"/>
                  <a:gd name="connsiteX39" fmla="*/ 1426639 w 5835456"/>
                  <a:gd name="connsiteY39" fmla="*/ 132750 h 2828040"/>
                  <a:gd name="connsiteX40" fmla="*/ 1453144 w 5835456"/>
                  <a:gd name="connsiteY40" fmla="*/ 112872 h 2828040"/>
                  <a:gd name="connsiteX41" fmla="*/ 1506152 w 5835456"/>
                  <a:gd name="connsiteY41" fmla="*/ 159254 h 2828040"/>
                  <a:gd name="connsiteX42" fmla="*/ 1572413 w 5835456"/>
                  <a:gd name="connsiteY42" fmla="*/ 132750 h 2828040"/>
                  <a:gd name="connsiteX43" fmla="*/ 1612170 w 5835456"/>
                  <a:gd name="connsiteY43" fmla="*/ 146002 h 2828040"/>
                  <a:gd name="connsiteX44" fmla="*/ 1645300 w 5835456"/>
                  <a:gd name="connsiteY44" fmla="*/ 218889 h 2828040"/>
                  <a:gd name="connsiteX45" fmla="*/ 1691683 w 5835456"/>
                  <a:gd name="connsiteY45" fmla="*/ 199011 h 2828040"/>
                  <a:gd name="connsiteX46" fmla="*/ 1685057 w 5835456"/>
                  <a:gd name="connsiteY46" fmla="*/ 305028 h 2828040"/>
                  <a:gd name="connsiteX47" fmla="*/ 1665179 w 5835456"/>
                  <a:gd name="connsiteY47" fmla="*/ 358037 h 2828040"/>
                  <a:gd name="connsiteX48" fmla="*/ 1698309 w 5835456"/>
                  <a:gd name="connsiteY48" fmla="*/ 371289 h 2828040"/>
                  <a:gd name="connsiteX49" fmla="*/ 1718187 w 5835456"/>
                  <a:gd name="connsiteY49" fmla="*/ 397793 h 2828040"/>
                  <a:gd name="connsiteX50" fmla="*/ 1711561 w 5835456"/>
                  <a:gd name="connsiteY50" fmla="*/ 530315 h 2828040"/>
                  <a:gd name="connsiteX51" fmla="*/ 1671805 w 5835456"/>
                  <a:gd name="connsiteY51" fmla="*/ 629706 h 2828040"/>
                  <a:gd name="connsiteX52" fmla="*/ 1658552 w 5835456"/>
                  <a:gd name="connsiteY52" fmla="*/ 702593 h 2828040"/>
                  <a:gd name="connsiteX53" fmla="*/ 1638674 w 5835456"/>
                  <a:gd name="connsiteY53" fmla="*/ 748976 h 2828040"/>
                  <a:gd name="connsiteX54" fmla="*/ 1625422 w 5835456"/>
                  <a:gd name="connsiteY54" fmla="*/ 808611 h 2828040"/>
                  <a:gd name="connsiteX55" fmla="*/ 1539283 w 5835456"/>
                  <a:gd name="connsiteY55" fmla="*/ 841741 h 2828040"/>
                  <a:gd name="connsiteX56" fmla="*/ 1426639 w 5835456"/>
                  <a:gd name="connsiteY56" fmla="*/ 828489 h 2828040"/>
                  <a:gd name="connsiteX57" fmla="*/ 1420013 w 5835456"/>
                  <a:gd name="connsiteY57" fmla="*/ 908002 h 2828040"/>
                  <a:gd name="connsiteX58" fmla="*/ 1420013 w 5835456"/>
                  <a:gd name="connsiteY58" fmla="*/ 1014019 h 2828040"/>
                  <a:gd name="connsiteX59" fmla="*/ 1413387 w 5835456"/>
                  <a:gd name="connsiteY59" fmla="*/ 1067028 h 2828040"/>
                  <a:gd name="connsiteX60" fmla="*/ 1400135 w 5835456"/>
                  <a:gd name="connsiteY60" fmla="*/ 1126663 h 2828040"/>
                  <a:gd name="connsiteX61" fmla="*/ 1413387 w 5835456"/>
                  <a:gd name="connsiteY61" fmla="*/ 1219428 h 2828040"/>
                  <a:gd name="connsiteX62" fmla="*/ 1420013 w 5835456"/>
                  <a:gd name="connsiteY62" fmla="*/ 1265811 h 2828040"/>
                  <a:gd name="connsiteX63" fmla="*/ 1545909 w 5835456"/>
                  <a:gd name="connsiteY63" fmla="*/ 1199550 h 2828040"/>
                  <a:gd name="connsiteX64" fmla="*/ 1559161 w 5835456"/>
                  <a:gd name="connsiteY64" fmla="*/ 1279063 h 2828040"/>
                  <a:gd name="connsiteX65" fmla="*/ 1612170 w 5835456"/>
                  <a:gd name="connsiteY65" fmla="*/ 1272437 h 2828040"/>
                  <a:gd name="connsiteX66" fmla="*/ 1625422 w 5835456"/>
                  <a:gd name="connsiteY66" fmla="*/ 1159793 h 2828040"/>
                  <a:gd name="connsiteX67" fmla="*/ 1698309 w 5835456"/>
                  <a:gd name="connsiteY67" fmla="*/ 1153167 h 2828040"/>
                  <a:gd name="connsiteX68" fmla="*/ 1678431 w 5835456"/>
                  <a:gd name="connsiteY68" fmla="*/ 1259185 h 2828040"/>
                  <a:gd name="connsiteX69" fmla="*/ 1738066 w 5835456"/>
                  <a:gd name="connsiteY69" fmla="*/ 1272437 h 2828040"/>
                  <a:gd name="connsiteX70" fmla="*/ 1751318 w 5835456"/>
                  <a:gd name="connsiteY70" fmla="*/ 1192924 h 2828040"/>
                  <a:gd name="connsiteX71" fmla="*/ 1724813 w 5835456"/>
                  <a:gd name="connsiteY71" fmla="*/ 1100159 h 2828040"/>
                  <a:gd name="connsiteX72" fmla="*/ 1744692 w 5835456"/>
                  <a:gd name="connsiteY72" fmla="*/ 1067028 h 2828040"/>
                  <a:gd name="connsiteX73" fmla="*/ 1817579 w 5835456"/>
                  <a:gd name="connsiteY73" fmla="*/ 1100159 h 2828040"/>
                  <a:gd name="connsiteX74" fmla="*/ 1903718 w 5835456"/>
                  <a:gd name="connsiteY74" fmla="*/ 1126663 h 2828040"/>
                  <a:gd name="connsiteX75" fmla="*/ 1983231 w 5835456"/>
                  <a:gd name="connsiteY75" fmla="*/ 1146541 h 2828040"/>
                  <a:gd name="connsiteX76" fmla="*/ 2036239 w 5835456"/>
                  <a:gd name="connsiteY76" fmla="*/ 1133289 h 2828040"/>
                  <a:gd name="connsiteX77" fmla="*/ 2056118 w 5835456"/>
                  <a:gd name="connsiteY77" fmla="*/ 1060402 h 2828040"/>
                  <a:gd name="connsiteX78" fmla="*/ 2062744 w 5835456"/>
                  <a:gd name="connsiteY78" fmla="*/ 1007393 h 2828040"/>
                  <a:gd name="connsiteX79" fmla="*/ 2102500 w 5835456"/>
                  <a:gd name="connsiteY79" fmla="*/ 967637 h 2828040"/>
                  <a:gd name="connsiteX80" fmla="*/ 2162135 w 5835456"/>
                  <a:gd name="connsiteY80" fmla="*/ 954385 h 2828040"/>
                  <a:gd name="connsiteX81" fmla="*/ 2215144 w 5835456"/>
                  <a:gd name="connsiteY81" fmla="*/ 954385 h 2828040"/>
                  <a:gd name="connsiteX82" fmla="*/ 2228396 w 5835456"/>
                  <a:gd name="connsiteY82" fmla="*/ 1014019 h 2828040"/>
                  <a:gd name="connsiteX83" fmla="*/ 2215144 w 5835456"/>
                  <a:gd name="connsiteY83" fmla="*/ 1040524 h 2828040"/>
                  <a:gd name="connsiteX84" fmla="*/ 2281405 w 5835456"/>
                  <a:gd name="connsiteY84" fmla="*/ 1033898 h 2828040"/>
                  <a:gd name="connsiteX85" fmla="*/ 2294657 w 5835456"/>
                  <a:gd name="connsiteY85" fmla="*/ 994141 h 2828040"/>
                  <a:gd name="connsiteX86" fmla="*/ 2294657 w 5835456"/>
                  <a:gd name="connsiteY86" fmla="*/ 967637 h 2828040"/>
                  <a:gd name="connsiteX87" fmla="*/ 2341039 w 5835456"/>
                  <a:gd name="connsiteY87" fmla="*/ 974263 h 2828040"/>
                  <a:gd name="connsiteX88" fmla="*/ 2427179 w 5835456"/>
                  <a:gd name="connsiteY88" fmla="*/ 987515 h 2828040"/>
                  <a:gd name="connsiteX89" fmla="*/ 2480187 w 5835456"/>
                  <a:gd name="connsiteY89" fmla="*/ 980889 h 2828040"/>
                  <a:gd name="connsiteX90" fmla="*/ 2513318 w 5835456"/>
                  <a:gd name="connsiteY90" fmla="*/ 954385 h 2828040"/>
                  <a:gd name="connsiteX91" fmla="*/ 2513318 w 5835456"/>
                  <a:gd name="connsiteY91" fmla="*/ 901376 h 2828040"/>
                  <a:gd name="connsiteX92" fmla="*/ 2500066 w 5835456"/>
                  <a:gd name="connsiteY92" fmla="*/ 854993 h 2828040"/>
                  <a:gd name="connsiteX93" fmla="*/ 2500066 w 5835456"/>
                  <a:gd name="connsiteY93" fmla="*/ 808611 h 2828040"/>
                  <a:gd name="connsiteX94" fmla="*/ 2493439 w 5835456"/>
                  <a:gd name="connsiteY94" fmla="*/ 775480 h 2828040"/>
                  <a:gd name="connsiteX95" fmla="*/ 2559700 w 5835456"/>
                  <a:gd name="connsiteY95" fmla="*/ 768854 h 2828040"/>
                  <a:gd name="connsiteX96" fmla="*/ 2592831 w 5835456"/>
                  <a:gd name="connsiteY96" fmla="*/ 735724 h 2828040"/>
                  <a:gd name="connsiteX97" fmla="*/ 2579579 w 5835456"/>
                  <a:gd name="connsiteY97" fmla="*/ 709219 h 2828040"/>
                  <a:gd name="connsiteX98" fmla="*/ 2678970 w 5835456"/>
                  <a:gd name="connsiteY98" fmla="*/ 729098 h 2828040"/>
                  <a:gd name="connsiteX99" fmla="*/ 2765109 w 5835456"/>
                  <a:gd name="connsiteY99" fmla="*/ 709219 h 2828040"/>
                  <a:gd name="connsiteX100" fmla="*/ 2811492 w 5835456"/>
                  <a:gd name="connsiteY100" fmla="*/ 782106 h 2828040"/>
                  <a:gd name="connsiteX101" fmla="*/ 2745231 w 5835456"/>
                  <a:gd name="connsiteY101" fmla="*/ 821863 h 2828040"/>
                  <a:gd name="connsiteX102" fmla="*/ 2665718 w 5835456"/>
                  <a:gd name="connsiteY102" fmla="*/ 841741 h 2828040"/>
                  <a:gd name="connsiteX103" fmla="*/ 2619335 w 5835456"/>
                  <a:gd name="connsiteY103" fmla="*/ 881498 h 2828040"/>
                  <a:gd name="connsiteX104" fmla="*/ 2599457 w 5835456"/>
                  <a:gd name="connsiteY104" fmla="*/ 954385 h 2828040"/>
                  <a:gd name="connsiteX105" fmla="*/ 2645839 w 5835456"/>
                  <a:gd name="connsiteY105" fmla="*/ 974263 h 2828040"/>
                  <a:gd name="connsiteX106" fmla="*/ 2718726 w 5835456"/>
                  <a:gd name="connsiteY106" fmla="*/ 961011 h 2828040"/>
                  <a:gd name="connsiteX107" fmla="*/ 2751857 w 5835456"/>
                  <a:gd name="connsiteY107" fmla="*/ 994141 h 2828040"/>
                  <a:gd name="connsiteX108" fmla="*/ 2765109 w 5835456"/>
                  <a:gd name="connsiteY108" fmla="*/ 1067028 h 2828040"/>
                  <a:gd name="connsiteX109" fmla="*/ 2765109 w 5835456"/>
                  <a:gd name="connsiteY109" fmla="*/ 1139915 h 2828040"/>
                  <a:gd name="connsiteX110" fmla="*/ 2745231 w 5835456"/>
                  <a:gd name="connsiteY110" fmla="*/ 1199550 h 2828040"/>
                  <a:gd name="connsiteX111" fmla="*/ 2725352 w 5835456"/>
                  <a:gd name="connsiteY111" fmla="*/ 1239306 h 2828040"/>
                  <a:gd name="connsiteX112" fmla="*/ 2731979 w 5835456"/>
                  <a:gd name="connsiteY112" fmla="*/ 1272437 h 2828040"/>
                  <a:gd name="connsiteX113" fmla="*/ 2678970 w 5835456"/>
                  <a:gd name="connsiteY113" fmla="*/ 1279063 h 2828040"/>
                  <a:gd name="connsiteX114" fmla="*/ 2606083 w 5835456"/>
                  <a:gd name="connsiteY114" fmla="*/ 1312193 h 2828040"/>
                  <a:gd name="connsiteX115" fmla="*/ 2599457 w 5835456"/>
                  <a:gd name="connsiteY115" fmla="*/ 1371828 h 2828040"/>
                  <a:gd name="connsiteX116" fmla="*/ 2619335 w 5835456"/>
                  <a:gd name="connsiteY116" fmla="*/ 1411585 h 2828040"/>
                  <a:gd name="connsiteX117" fmla="*/ 2659092 w 5835456"/>
                  <a:gd name="connsiteY117" fmla="*/ 1477846 h 2828040"/>
                  <a:gd name="connsiteX118" fmla="*/ 2672344 w 5835456"/>
                  <a:gd name="connsiteY118" fmla="*/ 1484472 h 2828040"/>
                  <a:gd name="connsiteX119" fmla="*/ 2798239 w 5835456"/>
                  <a:gd name="connsiteY119" fmla="*/ 1464593 h 2828040"/>
                  <a:gd name="connsiteX120" fmla="*/ 2692222 w 5835456"/>
                  <a:gd name="connsiteY120" fmla="*/ 1524228 h 2828040"/>
                  <a:gd name="connsiteX121" fmla="*/ 2572952 w 5835456"/>
                  <a:gd name="connsiteY121" fmla="*/ 1577237 h 2828040"/>
                  <a:gd name="connsiteX122" fmla="*/ 2493439 w 5835456"/>
                  <a:gd name="connsiteY122" fmla="*/ 1623619 h 2828040"/>
                  <a:gd name="connsiteX123" fmla="*/ 2440431 w 5835456"/>
                  <a:gd name="connsiteY123" fmla="*/ 1670002 h 2828040"/>
                  <a:gd name="connsiteX124" fmla="*/ 2374170 w 5835456"/>
                  <a:gd name="connsiteY124" fmla="*/ 1756141 h 2828040"/>
                  <a:gd name="connsiteX125" fmla="*/ 2341039 w 5835456"/>
                  <a:gd name="connsiteY125" fmla="*/ 1829028 h 2828040"/>
                  <a:gd name="connsiteX126" fmla="*/ 2486813 w 5835456"/>
                  <a:gd name="connsiteY126" fmla="*/ 1822402 h 2828040"/>
                  <a:gd name="connsiteX127" fmla="*/ 2612709 w 5835456"/>
                  <a:gd name="connsiteY127" fmla="*/ 1776019 h 2828040"/>
                  <a:gd name="connsiteX128" fmla="*/ 2612709 w 5835456"/>
                  <a:gd name="connsiteY128" fmla="*/ 1703132 h 2828040"/>
                  <a:gd name="connsiteX129" fmla="*/ 2712100 w 5835456"/>
                  <a:gd name="connsiteY129" fmla="*/ 1676628 h 2828040"/>
                  <a:gd name="connsiteX130" fmla="*/ 2851248 w 5835456"/>
                  <a:gd name="connsiteY130" fmla="*/ 1643498 h 2828040"/>
                  <a:gd name="connsiteX131" fmla="*/ 2950639 w 5835456"/>
                  <a:gd name="connsiteY131" fmla="*/ 1630246 h 2828040"/>
                  <a:gd name="connsiteX132" fmla="*/ 3003648 w 5835456"/>
                  <a:gd name="connsiteY132" fmla="*/ 1650124 h 2828040"/>
                  <a:gd name="connsiteX133" fmla="*/ 3003648 w 5835456"/>
                  <a:gd name="connsiteY133" fmla="*/ 1696506 h 2828040"/>
                  <a:gd name="connsiteX134" fmla="*/ 2871126 w 5835456"/>
                  <a:gd name="connsiteY134" fmla="*/ 1729637 h 2828040"/>
                  <a:gd name="connsiteX135" fmla="*/ 2738605 w 5835456"/>
                  <a:gd name="connsiteY135" fmla="*/ 1749515 h 2828040"/>
                  <a:gd name="connsiteX136" fmla="*/ 2751857 w 5835456"/>
                  <a:gd name="connsiteY136" fmla="*/ 1795898 h 2828040"/>
                  <a:gd name="connsiteX137" fmla="*/ 2778361 w 5835456"/>
                  <a:gd name="connsiteY137" fmla="*/ 1835654 h 2828040"/>
                  <a:gd name="connsiteX138" fmla="*/ 2784987 w 5835456"/>
                  <a:gd name="connsiteY138" fmla="*/ 1901915 h 2828040"/>
                  <a:gd name="connsiteX139" fmla="*/ 2784987 w 5835456"/>
                  <a:gd name="connsiteY139" fmla="*/ 1968176 h 2828040"/>
                  <a:gd name="connsiteX140" fmla="*/ 2798239 w 5835456"/>
                  <a:gd name="connsiteY140" fmla="*/ 1988054 h 2828040"/>
                  <a:gd name="connsiteX141" fmla="*/ 2871126 w 5835456"/>
                  <a:gd name="connsiteY141" fmla="*/ 1988054 h 2828040"/>
                  <a:gd name="connsiteX142" fmla="*/ 2937387 w 5835456"/>
                  <a:gd name="connsiteY142" fmla="*/ 2014559 h 2828040"/>
                  <a:gd name="connsiteX143" fmla="*/ 2950639 w 5835456"/>
                  <a:gd name="connsiteY143" fmla="*/ 2060941 h 2828040"/>
                  <a:gd name="connsiteX144" fmla="*/ 2891005 w 5835456"/>
                  <a:gd name="connsiteY144" fmla="*/ 2153706 h 2828040"/>
                  <a:gd name="connsiteX145" fmla="*/ 2758483 w 5835456"/>
                  <a:gd name="connsiteY145" fmla="*/ 2206715 h 2828040"/>
                  <a:gd name="connsiteX146" fmla="*/ 2712100 w 5835456"/>
                  <a:gd name="connsiteY146" fmla="*/ 2246472 h 2828040"/>
                  <a:gd name="connsiteX147" fmla="*/ 2718726 w 5835456"/>
                  <a:gd name="connsiteY147" fmla="*/ 2286228 h 2828040"/>
                  <a:gd name="connsiteX148" fmla="*/ 2771735 w 5835456"/>
                  <a:gd name="connsiteY148" fmla="*/ 2312732 h 2828040"/>
                  <a:gd name="connsiteX149" fmla="*/ 2910883 w 5835456"/>
                  <a:gd name="connsiteY149" fmla="*/ 2332611 h 2828040"/>
                  <a:gd name="connsiteX150" fmla="*/ 3016900 w 5835456"/>
                  <a:gd name="connsiteY150" fmla="*/ 2332611 h 2828040"/>
                  <a:gd name="connsiteX151" fmla="*/ 3056657 w 5835456"/>
                  <a:gd name="connsiteY151" fmla="*/ 2319359 h 2828040"/>
                  <a:gd name="connsiteX152" fmla="*/ 3089787 w 5835456"/>
                  <a:gd name="connsiteY152" fmla="*/ 2253098 h 2828040"/>
                  <a:gd name="connsiteX153" fmla="*/ 3116292 w 5835456"/>
                  <a:gd name="connsiteY153" fmla="*/ 2213341 h 2828040"/>
                  <a:gd name="connsiteX154" fmla="*/ 3142796 w 5835456"/>
                  <a:gd name="connsiteY154" fmla="*/ 2166959 h 2828040"/>
                  <a:gd name="connsiteX155" fmla="*/ 3189179 w 5835456"/>
                  <a:gd name="connsiteY155" fmla="*/ 2147080 h 2828040"/>
                  <a:gd name="connsiteX156" fmla="*/ 3281944 w 5835456"/>
                  <a:gd name="connsiteY156" fmla="*/ 2147080 h 2828040"/>
                  <a:gd name="connsiteX157" fmla="*/ 3368083 w 5835456"/>
                  <a:gd name="connsiteY157" fmla="*/ 2153706 h 2828040"/>
                  <a:gd name="connsiteX158" fmla="*/ 3394587 w 5835456"/>
                  <a:gd name="connsiteY158" fmla="*/ 2140454 h 2828040"/>
                  <a:gd name="connsiteX159" fmla="*/ 3381335 w 5835456"/>
                  <a:gd name="connsiteY159" fmla="*/ 2074193 h 2828040"/>
                  <a:gd name="connsiteX160" fmla="*/ 3474100 w 5835456"/>
                  <a:gd name="connsiteY160" fmla="*/ 2107324 h 2828040"/>
                  <a:gd name="connsiteX161" fmla="*/ 3467474 w 5835456"/>
                  <a:gd name="connsiteY161" fmla="*/ 2173585 h 2828040"/>
                  <a:gd name="connsiteX162" fmla="*/ 3467474 w 5835456"/>
                  <a:gd name="connsiteY162" fmla="*/ 2266350 h 2828040"/>
                  <a:gd name="connsiteX163" fmla="*/ 3493979 w 5835456"/>
                  <a:gd name="connsiteY163" fmla="*/ 2312732 h 2828040"/>
                  <a:gd name="connsiteX164" fmla="*/ 3540361 w 5835456"/>
                  <a:gd name="connsiteY164" fmla="*/ 2292854 h 2828040"/>
                  <a:gd name="connsiteX165" fmla="*/ 3520483 w 5835456"/>
                  <a:gd name="connsiteY165" fmla="*/ 2352489 h 2828040"/>
                  <a:gd name="connsiteX166" fmla="*/ 3613248 w 5835456"/>
                  <a:gd name="connsiteY166" fmla="*/ 2312732 h 2828040"/>
                  <a:gd name="connsiteX167" fmla="*/ 3646379 w 5835456"/>
                  <a:gd name="connsiteY167" fmla="*/ 2279602 h 2828040"/>
                  <a:gd name="connsiteX168" fmla="*/ 3633126 w 5835456"/>
                  <a:gd name="connsiteY168" fmla="*/ 2233219 h 2828040"/>
                  <a:gd name="connsiteX169" fmla="*/ 3719266 w 5835456"/>
                  <a:gd name="connsiteY169" fmla="*/ 2253098 h 2828040"/>
                  <a:gd name="connsiteX170" fmla="*/ 3838535 w 5835456"/>
                  <a:gd name="connsiteY170" fmla="*/ 2259724 h 2828040"/>
                  <a:gd name="connsiteX171" fmla="*/ 4037318 w 5835456"/>
                  <a:gd name="connsiteY171" fmla="*/ 2279602 h 2828040"/>
                  <a:gd name="connsiteX172" fmla="*/ 4063822 w 5835456"/>
                  <a:gd name="connsiteY172" fmla="*/ 2253098 h 2828040"/>
                  <a:gd name="connsiteX173" fmla="*/ 4130083 w 5835456"/>
                  <a:gd name="connsiteY173" fmla="*/ 2246472 h 2828040"/>
                  <a:gd name="connsiteX174" fmla="*/ 4236100 w 5835456"/>
                  <a:gd name="connsiteY174" fmla="*/ 2259724 h 2828040"/>
                  <a:gd name="connsiteX175" fmla="*/ 4255979 w 5835456"/>
                  <a:gd name="connsiteY175" fmla="*/ 2200089 h 2828040"/>
                  <a:gd name="connsiteX176" fmla="*/ 4302361 w 5835456"/>
                  <a:gd name="connsiteY176" fmla="*/ 2166959 h 2828040"/>
                  <a:gd name="connsiteX177" fmla="*/ 4335492 w 5835456"/>
                  <a:gd name="connsiteY177" fmla="*/ 2127202 h 2828040"/>
                  <a:gd name="connsiteX178" fmla="*/ 4328866 w 5835456"/>
                  <a:gd name="connsiteY178" fmla="*/ 2100698 h 2828040"/>
                  <a:gd name="connsiteX179" fmla="*/ 4348744 w 5835456"/>
                  <a:gd name="connsiteY179" fmla="*/ 1961550 h 2828040"/>
                  <a:gd name="connsiteX180" fmla="*/ 4342118 w 5835456"/>
                  <a:gd name="connsiteY180" fmla="*/ 1868785 h 2828040"/>
                  <a:gd name="connsiteX181" fmla="*/ 4368622 w 5835456"/>
                  <a:gd name="connsiteY181" fmla="*/ 1802524 h 2828040"/>
                  <a:gd name="connsiteX182" fmla="*/ 4534274 w 5835456"/>
                  <a:gd name="connsiteY182" fmla="*/ 1742889 h 2828040"/>
                  <a:gd name="connsiteX183" fmla="*/ 4633666 w 5835456"/>
                  <a:gd name="connsiteY183" fmla="*/ 1756141 h 2828040"/>
                  <a:gd name="connsiteX184" fmla="*/ 4733057 w 5835456"/>
                  <a:gd name="connsiteY184" fmla="*/ 1842280 h 2828040"/>
                  <a:gd name="connsiteX185" fmla="*/ 4726431 w 5835456"/>
                  <a:gd name="connsiteY185" fmla="*/ 1908541 h 2828040"/>
                  <a:gd name="connsiteX186" fmla="*/ 4792692 w 5835456"/>
                  <a:gd name="connsiteY186" fmla="*/ 1928419 h 2828040"/>
                  <a:gd name="connsiteX187" fmla="*/ 4825822 w 5835456"/>
                  <a:gd name="connsiteY187" fmla="*/ 1935046 h 2828040"/>
                  <a:gd name="connsiteX188" fmla="*/ 4752935 w 5835456"/>
                  <a:gd name="connsiteY188" fmla="*/ 2054315 h 2828040"/>
                  <a:gd name="connsiteX189" fmla="*/ 4812570 w 5835456"/>
                  <a:gd name="connsiteY189" fmla="*/ 2074193 h 2828040"/>
                  <a:gd name="connsiteX190" fmla="*/ 4885457 w 5835456"/>
                  <a:gd name="connsiteY190" fmla="*/ 2107324 h 2828040"/>
                  <a:gd name="connsiteX191" fmla="*/ 4945092 w 5835456"/>
                  <a:gd name="connsiteY191" fmla="*/ 2160332 h 2828040"/>
                  <a:gd name="connsiteX192" fmla="*/ 4971596 w 5835456"/>
                  <a:gd name="connsiteY192" fmla="*/ 2246472 h 2828040"/>
                  <a:gd name="connsiteX193" fmla="*/ 4984848 w 5835456"/>
                  <a:gd name="connsiteY193" fmla="*/ 2312732 h 2828040"/>
                  <a:gd name="connsiteX194" fmla="*/ 5004726 w 5835456"/>
                  <a:gd name="connsiteY194" fmla="*/ 2332611 h 2828040"/>
                  <a:gd name="connsiteX195" fmla="*/ 5057735 w 5835456"/>
                  <a:gd name="connsiteY195" fmla="*/ 2332611 h 2828040"/>
                  <a:gd name="connsiteX196" fmla="*/ 5031231 w 5835456"/>
                  <a:gd name="connsiteY196" fmla="*/ 2432002 h 2828040"/>
                  <a:gd name="connsiteX197" fmla="*/ 5017979 w 5835456"/>
                  <a:gd name="connsiteY197" fmla="*/ 2465132 h 2828040"/>
                  <a:gd name="connsiteX198" fmla="*/ 5011352 w 5835456"/>
                  <a:gd name="connsiteY198" fmla="*/ 2524767 h 2828040"/>
                  <a:gd name="connsiteX199" fmla="*/ 5057735 w 5835456"/>
                  <a:gd name="connsiteY199" fmla="*/ 2544646 h 2828040"/>
                  <a:gd name="connsiteX200" fmla="*/ 5123996 w 5835456"/>
                  <a:gd name="connsiteY200" fmla="*/ 2511515 h 2828040"/>
                  <a:gd name="connsiteX201" fmla="*/ 5216761 w 5835456"/>
                  <a:gd name="connsiteY201" fmla="*/ 2485011 h 2828040"/>
                  <a:gd name="connsiteX202" fmla="*/ 5276396 w 5835456"/>
                  <a:gd name="connsiteY202" fmla="*/ 2471759 h 2828040"/>
                  <a:gd name="connsiteX203" fmla="*/ 5329405 w 5835456"/>
                  <a:gd name="connsiteY203" fmla="*/ 2405498 h 2828040"/>
                  <a:gd name="connsiteX204" fmla="*/ 5349283 w 5835456"/>
                  <a:gd name="connsiteY204" fmla="*/ 2325985 h 2828040"/>
                  <a:gd name="connsiteX205" fmla="*/ 5422170 w 5835456"/>
                  <a:gd name="connsiteY205" fmla="*/ 2286228 h 2828040"/>
                  <a:gd name="connsiteX206" fmla="*/ 5514935 w 5835456"/>
                  <a:gd name="connsiteY206" fmla="*/ 2279602 h 2828040"/>
                  <a:gd name="connsiteX207" fmla="*/ 5574570 w 5835456"/>
                  <a:gd name="connsiteY207" fmla="*/ 2292854 h 2828040"/>
                  <a:gd name="connsiteX208" fmla="*/ 5607700 w 5835456"/>
                  <a:gd name="connsiteY208" fmla="*/ 2359115 h 2828040"/>
                  <a:gd name="connsiteX209" fmla="*/ 5587822 w 5835456"/>
                  <a:gd name="connsiteY209" fmla="*/ 2478385 h 2828040"/>
                  <a:gd name="connsiteX210" fmla="*/ 5607700 w 5835456"/>
                  <a:gd name="connsiteY210" fmla="*/ 2511515 h 2828040"/>
                  <a:gd name="connsiteX211" fmla="*/ 5693839 w 5835456"/>
                  <a:gd name="connsiteY211" fmla="*/ 2478385 h 2828040"/>
                  <a:gd name="connsiteX212" fmla="*/ 5786605 w 5835456"/>
                  <a:gd name="connsiteY212" fmla="*/ 2445254 h 2828040"/>
                  <a:gd name="connsiteX213" fmla="*/ 5799857 w 5835456"/>
                  <a:gd name="connsiteY213" fmla="*/ 2504889 h 2828040"/>
                  <a:gd name="connsiteX214" fmla="*/ 5832987 w 5835456"/>
                  <a:gd name="connsiteY214" fmla="*/ 2491637 h 2828040"/>
                  <a:gd name="connsiteX215" fmla="*/ 5826361 w 5835456"/>
                  <a:gd name="connsiteY215" fmla="*/ 2551272 h 2828040"/>
                  <a:gd name="connsiteX216" fmla="*/ 5773352 w 5835456"/>
                  <a:gd name="connsiteY216" fmla="*/ 2644037 h 2828040"/>
                  <a:gd name="connsiteX217" fmla="*/ 5713718 w 5835456"/>
                  <a:gd name="connsiteY217" fmla="*/ 2697046 h 2828040"/>
                  <a:gd name="connsiteX218" fmla="*/ 5640831 w 5835456"/>
                  <a:gd name="connsiteY218" fmla="*/ 2697046 h 2828040"/>
                  <a:gd name="connsiteX219" fmla="*/ 5567944 w 5835456"/>
                  <a:gd name="connsiteY219" fmla="*/ 2776559 h 2828040"/>
                  <a:gd name="connsiteX220" fmla="*/ 5554692 w 5835456"/>
                  <a:gd name="connsiteY220" fmla="*/ 2822941 h 2828040"/>
                  <a:gd name="connsiteX0" fmla="*/ 1240557 w 5835456"/>
                  <a:gd name="connsiteY0" fmla="*/ 2813002 h 2822941"/>
                  <a:gd name="connsiteX1" fmla="*/ 9209 w 5835456"/>
                  <a:gd name="connsiteY1" fmla="*/ 2796990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1240557 w 5835456"/>
                  <a:gd name="connsiteY0" fmla="*/ 281300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4240932 w 5835456"/>
                  <a:gd name="connsiteY0" fmla="*/ 2809827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5552207 w 5835456"/>
                  <a:gd name="connsiteY0" fmla="*/ 281935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5835456" h="2822941">
                    <a:moveTo>
                      <a:pt x="5552207" y="2819352"/>
                    </a:moveTo>
                    <a:lnTo>
                      <a:pt x="9209" y="2812865"/>
                    </a:lnTo>
                    <a:cubicBezTo>
                      <a:pt x="14984" y="2763561"/>
                      <a:pt x="-10531" y="470520"/>
                      <a:pt x="5206" y="2575"/>
                    </a:cubicBezTo>
                    <a:cubicBezTo>
                      <a:pt x="4102" y="-1842"/>
                      <a:pt x="73124" y="-324"/>
                      <a:pt x="94106" y="5198"/>
                    </a:cubicBezTo>
                    <a:cubicBezTo>
                      <a:pt x="115088" y="10720"/>
                      <a:pt x="112350" y="12100"/>
                      <a:pt x="127926" y="13480"/>
                    </a:cubicBezTo>
                    <a:cubicBezTo>
                      <a:pt x="143502" y="14860"/>
                      <a:pt x="174309" y="-876"/>
                      <a:pt x="187561" y="13480"/>
                    </a:cubicBezTo>
                    <a:cubicBezTo>
                      <a:pt x="200813" y="27837"/>
                      <a:pt x="211856" y="65384"/>
                      <a:pt x="207439" y="99619"/>
                    </a:cubicBezTo>
                    <a:cubicBezTo>
                      <a:pt x="203022" y="133854"/>
                      <a:pt x="167683" y="180237"/>
                      <a:pt x="161057" y="218889"/>
                    </a:cubicBezTo>
                    <a:cubicBezTo>
                      <a:pt x="154431" y="257541"/>
                      <a:pt x="164370" y="295089"/>
                      <a:pt x="167683" y="331532"/>
                    </a:cubicBezTo>
                    <a:cubicBezTo>
                      <a:pt x="170996" y="367976"/>
                      <a:pt x="168787" y="425402"/>
                      <a:pt x="180935" y="437550"/>
                    </a:cubicBezTo>
                    <a:cubicBezTo>
                      <a:pt x="193083" y="449698"/>
                      <a:pt x="230631" y="417671"/>
                      <a:pt x="240570" y="404419"/>
                    </a:cubicBezTo>
                    <a:cubicBezTo>
                      <a:pt x="250509" y="391167"/>
                      <a:pt x="227318" y="365767"/>
                      <a:pt x="240570" y="358037"/>
                    </a:cubicBezTo>
                    <a:cubicBezTo>
                      <a:pt x="253822" y="350307"/>
                      <a:pt x="289161" y="352515"/>
                      <a:pt x="320083" y="358037"/>
                    </a:cubicBezTo>
                    <a:cubicBezTo>
                      <a:pt x="351005" y="363559"/>
                      <a:pt x="399596" y="388958"/>
                      <a:pt x="426100" y="391167"/>
                    </a:cubicBezTo>
                    <a:cubicBezTo>
                      <a:pt x="452604" y="393376"/>
                      <a:pt x="463648" y="377915"/>
                      <a:pt x="479109" y="371289"/>
                    </a:cubicBezTo>
                    <a:cubicBezTo>
                      <a:pt x="494570" y="364663"/>
                      <a:pt x="508927" y="362454"/>
                      <a:pt x="518866" y="351411"/>
                    </a:cubicBezTo>
                    <a:cubicBezTo>
                      <a:pt x="528805" y="340368"/>
                      <a:pt x="527701" y="323802"/>
                      <a:pt x="538744" y="305028"/>
                    </a:cubicBezTo>
                    <a:cubicBezTo>
                      <a:pt x="549787" y="286254"/>
                      <a:pt x="571874" y="257541"/>
                      <a:pt x="585126" y="238767"/>
                    </a:cubicBezTo>
                    <a:cubicBezTo>
                      <a:pt x="598378" y="219993"/>
                      <a:pt x="607214" y="205637"/>
                      <a:pt x="618257" y="192385"/>
                    </a:cubicBezTo>
                    <a:cubicBezTo>
                      <a:pt x="629300" y="179133"/>
                      <a:pt x="629300" y="166984"/>
                      <a:pt x="651387" y="159254"/>
                    </a:cubicBezTo>
                    <a:cubicBezTo>
                      <a:pt x="673474" y="151524"/>
                      <a:pt x="716544" y="146002"/>
                      <a:pt x="750779" y="146002"/>
                    </a:cubicBezTo>
                    <a:cubicBezTo>
                      <a:pt x="785014" y="146002"/>
                      <a:pt x="826979" y="155941"/>
                      <a:pt x="856796" y="159254"/>
                    </a:cubicBezTo>
                    <a:cubicBezTo>
                      <a:pt x="886613" y="162567"/>
                      <a:pt x="908700" y="161463"/>
                      <a:pt x="929683" y="165880"/>
                    </a:cubicBezTo>
                    <a:cubicBezTo>
                      <a:pt x="950666" y="170297"/>
                      <a:pt x="968336" y="174716"/>
                      <a:pt x="982692" y="185759"/>
                    </a:cubicBezTo>
                    <a:cubicBezTo>
                      <a:pt x="997048" y="196802"/>
                      <a:pt x="1006987" y="218889"/>
                      <a:pt x="1015822" y="232141"/>
                    </a:cubicBezTo>
                    <a:cubicBezTo>
                      <a:pt x="1024657" y="245393"/>
                      <a:pt x="1029074" y="252020"/>
                      <a:pt x="1035700" y="265272"/>
                    </a:cubicBezTo>
                    <a:cubicBezTo>
                      <a:pt x="1042326" y="278524"/>
                      <a:pt x="1050057" y="295089"/>
                      <a:pt x="1055579" y="311654"/>
                    </a:cubicBezTo>
                    <a:cubicBezTo>
                      <a:pt x="1061101" y="328219"/>
                      <a:pt x="1064414" y="351411"/>
                      <a:pt x="1068831" y="364663"/>
                    </a:cubicBezTo>
                    <a:cubicBezTo>
                      <a:pt x="1073248" y="377915"/>
                      <a:pt x="1082083" y="391167"/>
                      <a:pt x="1082083" y="391167"/>
                    </a:cubicBezTo>
                    <a:cubicBezTo>
                      <a:pt x="1087605" y="397793"/>
                      <a:pt x="1092022" y="406628"/>
                      <a:pt x="1101961" y="404419"/>
                    </a:cubicBezTo>
                    <a:cubicBezTo>
                      <a:pt x="1111900" y="402210"/>
                      <a:pt x="1129570" y="382332"/>
                      <a:pt x="1141718" y="377915"/>
                    </a:cubicBezTo>
                    <a:cubicBezTo>
                      <a:pt x="1153866" y="373498"/>
                      <a:pt x="1167118" y="371289"/>
                      <a:pt x="1174848" y="377915"/>
                    </a:cubicBezTo>
                    <a:cubicBezTo>
                      <a:pt x="1182578" y="384541"/>
                      <a:pt x="1184787" y="426507"/>
                      <a:pt x="1188100" y="417672"/>
                    </a:cubicBezTo>
                    <a:cubicBezTo>
                      <a:pt x="1191413" y="408837"/>
                      <a:pt x="1192517" y="348097"/>
                      <a:pt x="1194726" y="324906"/>
                    </a:cubicBezTo>
                    <a:cubicBezTo>
                      <a:pt x="1196935" y="301715"/>
                      <a:pt x="1186995" y="288463"/>
                      <a:pt x="1201352" y="278524"/>
                    </a:cubicBezTo>
                    <a:cubicBezTo>
                      <a:pt x="1215709" y="268585"/>
                      <a:pt x="1256570" y="268585"/>
                      <a:pt x="1280866" y="265272"/>
                    </a:cubicBezTo>
                    <a:cubicBezTo>
                      <a:pt x="1305162" y="261959"/>
                      <a:pt x="1329457" y="263063"/>
                      <a:pt x="1347126" y="258646"/>
                    </a:cubicBezTo>
                    <a:cubicBezTo>
                      <a:pt x="1364795" y="254229"/>
                      <a:pt x="1375840" y="252019"/>
                      <a:pt x="1386883" y="238767"/>
                    </a:cubicBezTo>
                    <a:cubicBezTo>
                      <a:pt x="1397926" y="225515"/>
                      <a:pt x="1406761" y="196802"/>
                      <a:pt x="1413387" y="179132"/>
                    </a:cubicBezTo>
                    <a:cubicBezTo>
                      <a:pt x="1420013" y="161463"/>
                      <a:pt x="1420013" y="143793"/>
                      <a:pt x="1426639" y="132750"/>
                    </a:cubicBezTo>
                    <a:cubicBezTo>
                      <a:pt x="1433265" y="121707"/>
                      <a:pt x="1439892" y="108455"/>
                      <a:pt x="1453144" y="112872"/>
                    </a:cubicBezTo>
                    <a:cubicBezTo>
                      <a:pt x="1466396" y="117289"/>
                      <a:pt x="1486274" y="155941"/>
                      <a:pt x="1506152" y="159254"/>
                    </a:cubicBezTo>
                    <a:cubicBezTo>
                      <a:pt x="1526030" y="162567"/>
                      <a:pt x="1572413" y="132750"/>
                      <a:pt x="1572413" y="132750"/>
                    </a:cubicBezTo>
                    <a:cubicBezTo>
                      <a:pt x="1590083" y="130541"/>
                      <a:pt x="1600022" y="131645"/>
                      <a:pt x="1612170" y="146002"/>
                    </a:cubicBezTo>
                    <a:cubicBezTo>
                      <a:pt x="1624318" y="160359"/>
                      <a:pt x="1632048" y="210054"/>
                      <a:pt x="1645300" y="218889"/>
                    </a:cubicBezTo>
                    <a:cubicBezTo>
                      <a:pt x="1658552" y="227724"/>
                      <a:pt x="1685057" y="184655"/>
                      <a:pt x="1691683" y="199011"/>
                    </a:cubicBezTo>
                    <a:cubicBezTo>
                      <a:pt x="1698309" y="213367"/>
                      <a:pt x="1689474" y="278524"/>
                      <a:pt x="1685057" y="305028"/>
                    </a:cubicBezTo>
                    <a:cubicBezTo>
                      <a:pt x="1680640" y="331532"/>
                      <a:pt x="1665179" y="358037"/>
                      <a:pt x="1665179" y="358037"/>
                    </a:cubicBezTo>
                    <a:cubicBezTo>
                      <a:pt x="1667388" y="369080"/>
                      <a:pt x="1698309" y="371289"/>
                      <a:pt x="1698309" y="371289"/>
                    </a:cubicBezTo>
                    <a:cubicBezTo>
                      <a:pt x="1707144" y="377915"/>
                      <a:pt x="1715978" y="371289"/>
                      <a:pt x="1718187" y="397793"/>
                    </a:cubicBezTo>
                    <a:cubicBezTo>
                      <a:pt x="1720396" y="424297"/>
                      <a:pt x="1719291" y="491663"/>
                      <a:pt x="1711561" y="530315"/>
                    </a:cubicBezTo>
                    <a:cubicBezTo>
                      <a:pt x="1703831" y="568967"/>
                      <a:pt x="1680640" y="600993"/>
                      <a:pt x="1671805" y="629706"/>
                    </a:cubicBezTo>
                    <a:cubicBezTo>
                      <a:pt x="1662970" y="658419"/>
                      <a:pt x="1664074" y="682715"/>
                      <a:pt x="1658552" y="702593"/>
                    </a:cubicBezTo>
                    <a:cubicBezTo>
                      <a:pt x="1653030" y="722471"/>
                      <a:pt x="1644196" y="731306"/>
                      <a:pt x="1638674" y="748976"/>
                    </a:cubicBezTo>
                    <a:cubicBezTo>
                      <a:pt x="1633152" y="766646"/>
                      <a:pt x="1641987" y="793150"/>
                      <a:pt x="1625422" y="808611"/>
                    </a:cubicBezTo>
                    <a:cubicBezTo>
                      <a:pt x="1608857" y="824072"/>
                      <a:pt x="1572413" y="838428"/>
                      <a:pt x="1539283" y="841741"/>
                    </a:cubicBezTo>
                    <a:cubicBezTo>
                      <a:pt x="1506153" y="845054"/>
                      <a:pt x="1446517" y="817446"/>
                      <a:pt x="1426639" y="828489"/>
                    </a:cubicBezTo>
                    <a:cubicBezTo>
                      <a:pt x="1406761" y="839533"/>
                      <a:pt x="1421117" y="877080"/>
                      <a:pt x="1420013" y="908002"/>
                    </a:cubicBezTo>
                    <a:cubicBezTo>
                      <a:pt x="1418909" y="938924"/>
                      <a:pt x="1421117" y="987515"/>
                      <a:pt x="1420013" y="1014019"/>
                    </a:cubicBezTo>
                    <a:cubicBezTo>
                      <a:pt x="1418909" y="1040523"/>
                      <a:pt x="1416700" y="1048254"/>
                      <a:pt x="1413387" y="1067028"/>
                    </a:cubicBezTo>
                    <a:cubicBezTo>
                      <a:pt x="1410074" y="1085802"/>
                      <a:pt x="1400135" y="1101263"/>
                      <a:pt x="1400135" y="1126663"/>
                    </a:cubicBezTo>
                    <a:cubicBezTo>
                      <a:pt x="1400135" y="1152063"/>
                      <a:pt x="1413387" y="1219428"/>
                      <a:pt x="1413387" y="1219428"/>
                    </a:cubicBezTo>
                    <a:cubicBezTo>
                      <a:pt x="1416700" y="1242619"/>
                      <a:pt x="1397926" y="1269124"/>
                      <a:pt x="1420013" y="1265811"/>
                    </a:cubicBezTo>
                    <a:cubicBezTo>
                      <a:pt x="1442100" y="1262498"/>
                      <a:pt x="1522718" y="1197341"/>
                      <a:pt x="1545909" y="1199550"/>
                    </a:cubicBezTo>
                    <a:cubicBezTo>
                      <a:pt x="1569100" y="1201759"/>
                      <a:pt x="1548118" y="1266915"/>
                      <a:pt x="1559161" y="1279063"/>
                    </a:cubicBezTo>
                    <a:cubicBezTo>
                      <a:pt x="1570205" y="1291211"/>
                      <a:pt x="1601127" y="1292315"/>
                      <a:pt x="1612170" y="1272437"/>
                    </a:cubicBezTo>
                    <a:cubicBezTo>
                      <a:pt x="1623214" y="1252559"/>
                      <a:pt x="1611066" y="1179671"/>
                      <a:pt x="1625422" y="1159793"/>
                    </a:cubicBezTo>
                    <a:cubicBezTo>
                      <a:pt x="1639778" y="1139915"/>
                      <a:pt x="1689474" y="1136602"/>
                      <a:pt x="1698309" y="1153167"/>
                    </a:cubicBezTo>
                    <a:cubicBezTo>
                      <a:pt x="1707144" y="1169732"/>
                      <a:pt x="1671805" y="1239307"/>
                      <a:pt x="1678431" y="1259185"/>
                    </a:cubicBezTo>
                    <a:cubicBezTo>
                      <a:pt x="1685057" y="1279063"/>
                      <a:pt x="1725918" y="1283481"/>
                      <a:pt x="1738066" y="1272437"/>
                    </a:cubicBezTo>
                    <a:cubicBezTo>
                      <a:pt x="1750214" y="1261394"/>
                      <a:pt x="1753527" y="1221637"/>
                      <a:pt x="1751318" y="1192924"/>
                    </a:cubicBezTo>
                    <a:cubicBezTo>
                      <a:pt x="1749109" y="1164211"/>
                      <a:pt x="1725917" y="1121142"/>
                      <a:pt x="1724813" y="1100159"/>
                    </a:cubicBezTo>
                    <a:cubicBezTo>
                      <a:pt x="1723709" y="1079176"/>
                      <a:pt x="1729231" y="1067028"/>
                      <a:pt x="1744692" y="1067028"/>
                    </a:cubicBezTo>
                    <a:cubicBezTo>
                      <a:pt x="1760153" y="1067028"/>
                      <a:pt x="1791075" y="1090220"/>
                      <a:pt x="1817579" y="1100159"/>
                    </a:cubicBezTo>
                    <a:cubicBezTo>
                      <a:pt x="1844083" y="1110098"/>
                      <a:pt x="1876109" y="1118933"/>
                      <a:pt x="1903718" y="1126663"/>
                    </a:cubicBezTo>
                    <a:cubicBezTo>
                      <a:pt x="1931327" y="1134393"/>
                      <a:pt x="1961144" y="1145437"/>
                      <a:pt x="1983231" y="1146541"/>
                    </a:cubicBezTo>
                    <a:cubicBezTo>
                      <a:pt x="2005318" y="1147645"/>
                      <a:pt x="2024091" y="1147646"/>
                      <a:pt x="2036239" y="1133289"/>
                    </a:cubicBezTo>
                    <a:cubicBezTo>
                      <a:pt x="2048387" y="1118932"/>
                      <a:pt x="2051701" y="1081385"/>
                      <a:pt x="2056118" y="1060402"/>
                    </a:cubicBezTo>
                    <a:cubicBezTo>
                      <a:pt x="2060535" y="1039419"/>
                      <a:pt x="2055014" y="1022854"/>
                      <a:pt x="2062744" y="1007393"/>
                    </a:cubicBezTo>
                    <a:cubicBezTo>
                      <a:pt x="2070474" y="991932"/>
                      <a:pt x="2085935" y="976472"/>
                      <a:pt x="2102500" y="967637"/>
                    </a:cubicBezTo>
                    <a:cubicBezTo>
                      <a:pt x="2119065" y="958802"/>
                      <a:pt x="2143361" y="956594"/>
                      <a:pt x="2162135" y="954385"/>
                    </a:cubicBezTo>
                    <a:cubicBezTo>
                      <a:pt x="2180909" y="952176"/>
                      <a:pt x="2204101" y="944446"/>
                      <a:pt x="2215144" y="954385"/>
                    </a:cubicBezTo>
                    <a:cubicBezTo>
                      <a:pt x="2226188" y="964324"/>
                      <a:pt x="2228396" y="999663"/>
                      <a:pt x="2228396" y="1014019"/>
                    </a:cubicBezTo>
                    <a:cubicBezTo>
                      <a:pt x="2228396" y="1028375"/>
                      <a:pt x="2206309" y="1037211"/>
                      <a:pt x="2215144" y="1040524"/>
                    </a:cubicBezTo>
                    <a:cubicBezTo>
                      <a:pt x="2223979" y="1043837"/>
                      <a:pt x="2268153" y="1041628"/>
                      <a:pt x="2281405" y="1033898"/>
                    </a:cubicBezTo>
                    <a:cubicBezTo>
                      <a:pt x="2294657" y="1026168"/>
                      <a:pt x="2294657" y="994141"/>
                      <a:pt x="2294657" y="994141"/>
                    </a:cubicBezTo>
                    <a:cubicBezTo>
                      <a:pt x="2296866" y="983098"/>
                      <a:pt x="2286927" y="970950"/>
                      <a:pt x="2294657" y="967637"/>
                    </a:cubicBezTo>
                    <a:cubicBezTo>
                      <a:pt x="2302387" y="964324"/>
                      <a:pt x="2341039" y="974263"/>
                      <a:pt x="2341039" y="974263"/>
                    </a:cubicBezTo>
                    <a:cubicBezTo>
                      <a:pt x="2363126" y="977576"/>
                      <a:pt x="2403988" y="986411"/>
                      <a:pt x="2427179" y="987515"/>
                    </a:cubicBezTo>
                    <a:cubicBezTo>
                      <a:pt x="2450370" y="988619"/>
                      <a:pt x="2465831" y="986411"/>
                      <a:pt x="2480187" y="980889"/>
                    </a:cubicBezTo>
                    <a:cubicBezTo>
                      <a:pt x="2494543" y="975367"/>
                      <a:pt x="2507796" y="967637"/>
                      <a:pt x="2513318" y="954385"/>
                    </a:cubicBezTo>
                    <a:cubicBezTo>
                      <a:pt x="2518840" y="941133"/>
                      <a:pt x="2515527" y="917941"/>
                      <a:pt x="2513318" y="901376"/>
                    </a:cubicBezTo>
                    <a:cubicBezTo>
                      <a:pt x="2511109" y="884811"/>
                      <a:pt x="2502275" y="870454"/>
                      <a:pt x="2500066" y="854993"/>
                    </a:cubicBezTo>
                    <a:cubicBezTo>
                      <a:pt x="2497857" y="839532"/>
                      <a:pt x="2501170" y="821863"/>
                      <a:pt x="2500066" y="808611"/>
                    </a:cubicBezTo>
                    <a:cubicBezTo>
                      <a:pt x="2498962" y="795359"/>
                      <a:pt x="2483500" y="782106"/>
                      <a:pt x="2493439" y="775480"/>
                    </a:cubicBezTo>
                    <a:cubicBezTo>
                      <a:pt x="2503378" y="768854"/>
                      <a:pt x="2543135" y="775480"/>
                      <a:pt x="2559700" y="768854"/>
                    </a:cubicBezTo>
                    <a:cubicBezTo>
                      <a:pt x="2576265" y="762228"/>
                      <a:pt x="2592831" y="735724"/>
                      <a:pt x="2592831" y="735724"/>
                    </a:cubicBezTo>
                    <a:cubicBezTo>
                      <a:pt x="2596144" y="725785"/>
                      <a:pt x="2565223" y="710323"/>
                      <a:pt x="2579579" y="709219"/>
                    </a:cubicBezTo>
                    <a:cubicBezTo>
                      <a:pt x="2593936" y="708115"/>
                      <a:pt x="2648048" y="729098"/>
                      <a:pt x="2678970" y="729098"/>
                    </a:cubicBezTo>
                    <a:cubicBezTo>
                      <a:pt x="2709892" y="729098"/>
                      <a:pt x="2743022" y="700384"/>
                      <a:pt x="2765109" y="709219"/>
                    </a:cubicBezTo>
                    <a:cubicBezTo>
                      <a:pt x="2787196" y="718054"/>
                      <a:pt x="2814805" y="763332"/>
                      <a:pt x="2811492" y="782106"/>
                    </a:cubicBezTo>
                    <a:cubicBezTo>
                      <a:pt x="2808179" y="800880"/>
                      <a:pt x="2769527" y="811924"/>
                      <a:pt x="2745231" y="821863"/>
                    </a:cubicBezTo>
                    <a:cubicBezTo>
                      <a:pt x="2720935" y="831802"/>
                      <a:pt x="2686701" y="831802"/>
                      <a:pt x="2665718" y="841741"/>
                    </a:cubicBezTo>
                    <a:cubicBezTo>
                      <a:pt x="2644735" y="851680"/>
                      <a:pt x="2630379" y="862724"/>
                      <a:pt x="2619335" y="881498"/>
                    </a:cubicBezTo>
                    <a:cubicBezTo>
                      <a:pt x="2608292" y="900272"/>
                      <a:pt x="2595040" y="938924"/>
                      <a:pt x="2599457" y="954385"/>
                    </a:cubicBezTo>
                    <a:cubicBezTo>
                      <a:pt x="2603874" y="969846"/>
                      <a:pt x="2625961" y="973159"/>
                      <a:pt x="2645839" y="974263"/>
                    </a:cubicBezTo>
                    <a:cubicBezTo>
                      <a:pt x="2665717" y="975367"/>
                      <a:pt x="2701056" y="957698"/>
                      <a:pt x="2718726" y="961011"/>
                    </a:cubicBezTo>
                    <a:cubicBezTo>
                      <a:pt x="2736396" y="964324"/>
                      <a:pt x="2744127" y="976472"/>
                      <a:pt x="2751857" y="994141"/>
                    </a:cubicBezTo>
                    <a:cubicBezTo>
                      <a:pt x="2759588" y="1011811"/>
                      <a:pt x="2762900" y="1042732"/>
                      <a:pt x="2765109" y="1067028"/>
                    </a:cubicBezTo>
                    <a:cubicBezTo>
                      <a:pt x="2767318" y="1091324"/>
                      <a:pt x="2768422" y="1117828"/>
                      <a:pt x="2765109" y="1139915"/>
                    </a:cubicBezTo>
                    <a:cubicBezTo>
                      <a:pt x="2761796" y="1162002"/>
                      <a:pt x="2751857" y="1182985"/>
                      <a:pt x="2745231" y="1199550"/>
                    </a:cubicBezTo>
                    <a:cubicBezTo>
                      <a:pt x="2738605" y="1216115"/>
                      <a:pt x="2725352" y="1239306"/>
                      <a:pt x="2725352" y="1239306"/>
                    </a:cubicBezTo>
                    <a:cubicBezTo>
                      <a:pt x="2723143" y="1251454"/>
                      <a:pt x="2739709" y="1265811"/>
                      <a:pt x="2731979" y="1272437"/>
                    </a:cubicBezTo>
                    <a:cubicBezTo>
                      <a:pt x="2724249" y="1279063"/>
                      <a:pt x="2699953" y="1272437"/>
                      <a:pt x="2678970" y="1279063"/>
                    </a:cubicBezTo>
                    <a:cubicBezTo>
                      <a:pt x="2657987" y="1285689"/>
                      <a:pt x="2619335" y="1296732"/>
                      <a:pt x="2606083" y="1312193"/>
                    </a:cubicBezTo>
                    <a:cubicBezTo>
                      <a:pt x="2592831" y="1327654"/>
                      <a:pt x="2597248" y="1355263"/>
                      <a:pt x="2599457" y="1371828"/>
                    </a:cubicBezTo>
                    <a:cubicBezTo>
                      <a:pt x="2601666" y="1388393"/>
                      <a:pt x="2609396" y="1393915"/>
                      <a:pt x="2619335" y="1411585"/>
                    </a:cubicBezTo>
                    <a:cubicBezTo>
                      <a:pt x="2629274" y="1429255"/>
                      <a:pt x="2659092" y="1477846"/>
                      <a:pt x="2659092" y="1477846"/>
                    </a:cubicBezTo>
                    <a:cubicBezTo>
                      <a:pt x="2667927" y="1489994"/>
                      <a:pt x="2649153" y="1486681"/>
                      <a:pt x="2672344" y="1484472"/>
                    </a:cubicBezTo>
                    <a:cubicBezTo>
                      <a:pt x="2695535" y="1482263"/>
                      <a:pt x="2794926" y="1457967"/>
                      <a:pt x="2798239" y="1464593"/>
                    </a:cubicBezTo>
                    <a:cubicBezTo>
                      <a:pt x="2801552" y="1471219"/>
                      <a:pt x="2729770" y="1505454"/>
                      <a:pt x="2692222" y="1524228"/>
                    </a:cubicBezTo>
                    <a:cubicBezTo>
                      <a:pt x="2654674" y="1543002"/>
                      <a:pt x="2606082" y="1560672"/>
                      <a:pt x="2572952" y="1577237"/>
                    </a:cubicBezTo>
                    <a:cubicBezTo>
                      <a:pt x="2539822" y="1593802"/>
                      <a:pt x="2515526" y="1608158"/>
                      <a:pt x="2493439" y="1623619"/>
                    </a:cubicBezTo>
                    <a:cubicBezTo>
                      <a:pt x="2471352" y="1639080"/>
                      <a:pt x="2460309" y="1647915"/>
                      <a:pt x="2440431" y="1670002"/>
                    </a:cubicBezTo>
                    <a:cubicBezTo>
                      <a:pt x="2420553" y="1692089"/>
                      <a:pt x="2390735" y="1729637"/>
                      <a:pt x="2374170" y="1756141"/>
                    </a:cubicBezTo>
                    <a:cubicBezTo>
                      <a:pt x="2357605" y="1782645"/>
                      <a:pt x="2322265" y="1817985"/>
                      <a:pt x="2341039" y="1829028"/>
                    </a:cubicBezTo>
                    <a:cubicBezTo>
                      <a:pt x="2359813" y="1840072"/>
                      <a:pt x="2441535" y="1831237"/>
                      <a:pt x="2486813" y="1822402"/>
                    </a:cubicBezTo>
                    <a:cubicBezTo>
                      <a:pt x="2532091" y="1813567"/>
                      <a:pt x="2591726" y="1795897"/>
                      <a:pt x="2612709" y="1776019"/>
                    </a:cubicBezTo>
                    <a:cubicBezTo>
                      <a:pt x="2633692" y="1756141"/>
                      <a:pt x="2596144" y="1719697"/>
                      <a:pt x="2612709" y="1703132"/>
                    </a:cubicBezTo>
                    <a:cubicBezTo>
                      <a:pt x="2629274" y="1686567"/>
                      <a:pt x="2672344" y="1686567"/>
                      <a:pt x="2712100" y="1676628"/>
                    </a:cubicBezTo>
                    <a:cubicBezTo>
                      <a:pt x="2751857" y="1666689"/>
                      <a:pt x="2811492" y="1651228"/>
                      <a:pt x="2851248" y="1643498"/>
                    </a:cubicBezTo>
                    <a:cubicBezTo>
                      <a:pt x="2891004" y="1635768"/>
                      <a:pt x="2925239" y="1629142"/>
                      <a:pt x="2950639" y="1630246"/>
                    </a:cubicBezTo>
                    <a:cubicBezTo>
                      <a:pt x="2976039" y="1631350"/>
                      <a:pt x="2994813" y="1639081"/>
                      <a:pt x="3003648" y="1650124"/>
                    </a:cubicBezTo>
                    <a:cubicBezTo>
                      <a:pt x="3012483" y="1661167"/>
                      <a:pt x="3025735" y="1683254"/>
                      <a:pt x="3003648" y="1696506"/>
                    </a:cubicBezTo>
                    <a:cubicBezTo>
                      <a:pt x="2981561" y="1709758"/>
                      <a:pt x="2915300" y="1720802"/>
                      <a:pt x="2871126" y="1729637"/>
                    </a:cubicBezTo>
                    <a:cubicBezTo>
                      <a:pt x="2826952" y="1738472"/>
                      <a:pt x="2758483" y="1738472"/>
                      <a:pt x="2738605" y="1749515"/>
                    </a:cubicBezTo>
                    <a:cubicBezTo>
                      <a:pt x="2718727" y="1760559"/>
                      <a:pt x="2745231" y="1781542"/>
                      <a:pt x="2751857" y="1795898"/>
                    </a:cubicBezTo>
                    <a:cubicBezTo>
                      <a:pt x="2758483" y="1810254"/>
                      <a:pt x="2772839" y="1817985"/>
                      <a:pt x="2778361" y="1835654"/>
                    </a:cubicBezTo>
                    <a:cubicBezTo>
                      <a:pt x="2783883" y="1853323"/>
                      <a:pt x="2783883" y="1879828"/>
                      <a:pt x="2784987" y="1901915"/>
                    </a:cubicBezTo>
                    <a:cubicBezTo>
                      <a:pt x="2786091" y="1924002"/>
                      <a:pt x="2784987" y="1968176"/>
                      <a:pt x="2784987" y="1968176"/>
                    </a:cubicBezTo>
                    <a:cubicBezTo>
                      <a:pt x="2787196" y="1982532"/>
                      <a:pt x="2783883" y="1984741"/>
                      <a:pt x="2798239" y="1988054"/>
                    </a:cubicBezTo>
                    <a:cubicBezTo>
                      <a:pt x="2812595" y="1991367"/>
                      <a:pt x="2847935" y="1983637"/>
                      <a:pt x="2871126" y="1988054"/>
                    </a:cubicBezTo>
                    <a:cubicBezTo>
                      <a:pt x="2894317" y="1992471"/>
                      <a:pt x="2924135" y="2002411"/>
                      <a:pt x="2937387" y="2014559"/>
                    </a:cubicBezTo>
                    <a:cubicBezTo>
                      <a:pt x="2950639" y="2026707"/>
                      <a:pt x="2958369" y="2037750"/>
                      <a:pt x="2950639" y="2060941"/>
                    </a:cubicBezTo>
                    <a:cubicBezTo>
                      <a:pt x="2942909" y="2084132"/>
                      <a:pt x="2923031" y="2129410"/>
                      <a:pt x="2891005" y="2153706"/>
                    </a:cubicBezTo>
                    <a:cubicBezTo>
                      <a:pt x="2858979" y="2178002"/>
                      <a:pt x="2788301" y="2191254"/>
                      <a:pt x="2758483" y="2206715"/>
                    </a:cubicBezTo>
                    <a:cubicBezTo>
                      <a:pt x="2728666" y="2222176"/>
                      <a:pt x="2718726" y="2233220"/>
                      <a:pt x="2712100" y="2246472"/>
                    </a:cubicBezTo>
                    <a:cubicBezTo>
                      <a:pt x="2705474" y="2259724"/>
                      <a:pt x="2708787" y="2275185"/>
                      <a:pt x="2718726" y="2286228"/>
                    </a:cubicBezTo>
                    <a:cubicBezTo>
                      <a:pt x="2728665" y="2297271"/>
                      <a:pt x="2739709" y="2305002"/>
                      <a:pt x="2771735" y="2312732"/>
                    </a:cubicBezTo>
                    <a:cubicBezTo>
                      <a:pt x="2803761" y="2320462"/>
                      <a:pt x="2870022" y="2329298"/>
                      <a:pt x="2910883" y="2332611"/>
                    </a:cubicBezTo>
                    <a:cubicBezTo>
                      <a:pt x="2951744" y="2335924"/>
                      <a:pt x="2992604" y="2334820"/>
                      <a:pt x="3016900" y="2332611"/>
                    </a:cubicBezTo>
                    <a:cubicBezTo>
                      <a:pt x="3041196" y="2330402"/>
                      <a:pt x="3044509" y="2332611"/>
                      <a:pt x="3056657" y="2319359"/>
                    </a:cubicBezTo>
                    <a:cubicBezTo>
                      <a:pt x="3068805" y="2306107"/>
                      <a:pt x="3079848" y="2270768"/>
                      <a:pt x="3089787" y="2253098"/>
                    </a:cubicBezTo>
                    <a:cubicBezTo>
                      <a:pt x="3099726" y="2235428"/>
                      <a:pt x="3107457" y="2227698"/>
                      <a:pt x="3116292" y="2213341"/>
                    </a:cubicBezTo>
                    <a:cubicBezTo>
                      <a:pt x="3125127" y="2198984"/>
                      <a:pt x="3130648" y="2178003"/>
                      <a:pt x="3142796" y="2166959"/>
                    </a:cubicBezTo>
                    <a:cubicBezTo>
                      <a:pt x="3154944" y="2155916"/>
                      <a:pt x="3165988" y="2150393"/>
                      <a:pt x="3189179" y="2147080"/>
                    </a:cubicBezTo>
                    <a:cubicBezTo>
                      <a:pt x="3212370" y="2143767"/>
                      <a:pt x="3252127" y="2145976"/>
                      <a:pt x="3281944" y="2147080"/>
                    </a:cubicBezTo>
                    <a:cubicBezTo>
                      <a:pt x="3311761" y="2148184"/>
                      <a:pt x="3368083" y="2153706"/>
                      <a:pt x="3368083" y="2153706"/>
                    </a:cubicBezTo>
                    <a:cubicBezTo>
                      <a:pt x="3386857" y="2152602"/>
                      <a:pt x="3392378" y="2153706"/>
                      <a:pt x="3394587" y="2140454"/>
                    </a:cubicBezTo>
                    <a:cubicBezTo>
                      <a:pt x="3396796" y="2127202"/>
                      <a:pt x="3368083" y="2079715"/>
                      <a:pt x="3381335" y="2074193"/>
                    </a:cubicBezTo>
                    <a:cubicBezTo>
                      <a:pt x="3394587" y="2068671"/>
                      <a:pt x="3459743" y="2090759"/>
                      <a:pt x="3474100" y="2107324"/>
                    </a:cubicBezTo>
                    <a:cubicBezTo>
                      <a:pt x="3488457" y="2123889"/>
                      <a:pt x="3468578" y="2147081"/>
                      <a:pt x="3467474" y="2173585"/>
                    </a:cubicBezTo>
                    <a:cubicBezTo>
                      <a:pt x="3466370" y="2200089"/>
                      <a:pt x="3463057" y="2243159"/>
                      <a:pt x="3467474" y="2266350"/>
                    </a:cubicBezTo>
                    <a:cubicBezTo>
                      <a:pt x="3471891" y="2289541"/>
                      <a:pt x="3481831" y="2308315"/>
                      <a:pt x="3493979" y="2312732"/>
                    </a:cubicBezTo>
                    <a:cubicBezTo>
                      <a:pt x="3506127" y="2317149"/>
                      <a:pt x="3535944" y="2286228"/>
                      <a:pt x="3540361" y="2292854"/>
                    </a:cubicBezTo>
                    <a:cubicBezTo>
                      <a:pt x="3544778" y="2299480"/>
                      <a:pt x="3508335" y="2349176"/>
                      <a:pt x="3520483" y="2352489"/>
                    </a:cubicBezTo>
                    <a:cubicBezTo>
                      <a:pt x="3532631" y="2355802"/>
                      <a:pt x="3592266" y="2324880"/>
                      <a:pt x="3613248" y="2312732"/>
                    </a:cubicBezTo>
                    <a:cubicBezTo>
                      <a:pt x="3634230" y="2300584"/>
                      <a:pt x="3643066" y="2292854"/>
                      <a:pt x="3646379" y="2279602"/>
                    </a:cubicBezTo>
                    <a:cubicBezTo>
                      <a:pt x="3649692" y="2266350"/>
                      <a:pt x="3620978" y="2237636"/>
                      <a:pt x="3633126" y="2233219"/>
                    </a:cubicBezTo>
                    <a:cubicBezTo>
                      <a:pt x="3645274" y="2228802"/>
                      <a:pt x="3685031" y="2248681"/>
                      <a:pt x="3719266" y="2253098"/>
                    </a:cubicBezTo>
                    <a:cubicBezTo>
                      <a:pt x="3753501" y="2257516"/>
                      <a:pt x="3785526" y="2255307"/>
                      <a:pt x="3838535" y="2259724"/>
                    </a:cubicBezTo>
                    <a:cubicBezTo>
                      <a:pt x="3891544" y="2264141"/>
                      <a:pt x="3999770" y="2280706"/>
                      <a:pt x="4037318" y="2279602"/>
                    </a:cubicBezTo>
                    <a:cubicBezTo>
                      <a:pt x="4074866" y="2278498"/>
                      <a:pt x="4048361" y="2258620"/>
                      <a:pt x="4063822" y="2253098"/>
                    </a:cubicBezTo>
                    <a:cubicBezTo>
                      <a:pt x="4079283" y="2247576"/>
                      <a:pt x="4101370" y="2245368"/>
                      <a:pt x="4130083" y="2246472"/>
                    </a:cubicBezTo>
                    <a:cubicBezTo>
                      <a:pt x="4158796" y="2247576"/>
                      <a:pt x="4215117" y="2267454"/>
                      <a:pt x="4236100" y="2259724"/>
                    </a:cubicBezTo>
                    <a:cubicBezTo>
                      <a:pt x="4257083" y="2251994"/>
                      <a:pt x="4244936" y="2215550"/>
                      <a:pt x="4255979" y="2200089"/>
                    </a:cubicBezTo>
                    <a:cubicBezTo>
                      <a:pt x="4267023" y="2184628"/>
                      <a:pt x="4289109" y="2179107"/>
                      <a:pt x="4302361" y="2166959"/>
                    </a:cubicBezTo>
                    <a:cubicBezTo>
                      <a:pt x="4315613" y="2154811"/>
                      <a:pt x="4335492" y="2127202"/>
                      <a:pt x="4335492" y="2127202"/>
                    </a:cubicBezTo>
                    <a:cubicBezTo>
                      <a:pt x="4339909" y="2116159"/>
                      <a:pt x="4326657" y="2128307"/>
                      <a:pt x="4328866" y="2100698"/>
                    </a:cubicBezTo>
                    <a:cubicBezTo>
                      <a:pt x="4331075" y="2073089"/>
                      <a:pt x="4346535" y="2000202"/>
                      <a:pt x="4348744" y="1961550"/>
                    </a:cubicBezTo>
                    <a:cubicBezTo>
                      <a:pt x="4350953" y="1922898"/>
                      <a:pt x="4338805" y="1895289"/>
                      <a:pt x="4342118" y="1868785"/>
                    </a:cubicBezTo>
                    <a:cubicBezTo>
                      <a:pt x="4345431" y="1842281"/>
                      <a:pt x="4336596" y="1823507"/>
                      <a:pt x="4368622" y="1802524"/>
                    </a:cubicBezTo>
                    <a:cubicBezTo>
                      <a:pt x="4400648" y="1781541"/>
                      <a:pt x="4490100" y="1750620"/>
                      <a:pt x="4534274" y="1742889"/>
                    </a:cubicBezTo>
                    <a:cubicBezTo>
                      <a:pt x="4578448" y="1735159"/>
                      <a:pt x="4600536" y="1739576"/>
                      <a:pt x="4633666" y="1756141"/>
                    </a:cubicBezTo>
                    <a:cubicBezTo>
                      <a:pt x="4666796" y="1772706"/>
                      <a:pt x="4717596" y="1816880"/>
                      <a:pt x="4733057" y="1842280"/>
                    </a:cubicBezTo>
                    <a:cubicBezTo>
                      <a:pt x="4748518" y="1867680"/>
                      <a:pt x="4716492" y="1894185"/>
                      <a:pt x="4726431" y="1908541"/>
                    </a:cubicBezTo>
                    <a:cubicBezTo>
                      <a:pt x="4736370" y="1922897"/>
                      <a:pt x="4776127" y="1924002"/>
                      <a:pt x="4792692" y="1928419"/>
                    </a:cubicBezTo>
                    <a:cubicBezTo>
                      <a:pt x="4809257" y="1932837"/>
                      <a:pt x="4832448" y="1914063"/>
                      <a:pt x="4825822" y="1935046"/>
                    </a:cubicBezTo>
                    <a:cubicBezTo>
                      <a:pt x="4819196" y="1956029"/>
                      <a:pt x="4755144" y="2031124"/>
                      <a:pt x="4752935" y="2054315"/>
                    </a:cubicBezTo>
                    <a:cubicBezTo>
                      <a:pt x="4750726" y="2077506"/>
                      <a:pt x="4790483" y="2065358"/>
                      <a:pt x="4812570" y="2074193"/>
                    </a:cubicBezTo>
                    <a:cubicBezTo>
                      <a:pt x="4834657" y="2083028"/>
                      <a:pt x="4863370" y="2092968"/>
                      <a:pt x="4885457" y="2107324"/>
                    </a:cubicBezTo>
                    <a:cubicBezTo>
                      <a:pt x="4907544" y="2121680"/>
                      <a:pt x="4930736" y="2137141"/>
                      <a:pt x="4945092" y="2160332"/>
                    </a:cubicBezTo>
                    <a:cubicBezTo>
                      <a:pt x="4959449" y="2183523"/>
                      <a:pt x="4964970" y="2221072"/>
                      <a:pt x="4971596" y="2246472"/>
                    </a:cubicBezTo>
                    <a:cubicBezTo>
                      <a:pt x="4978222" y="2271872"/>
                      <a:pt x="4979326" y="2298376"/>
                      <a:pt x="4984848" y="2312732"/>
                    </a:cubicBezTo>
                    <a:cubicBezTo>
                      <a:pt x="4990370" y="2327088"/>
                      <a:pt x="4992578" y="2329298"/>
                      <a:pt x="5004726" y="2332611"/>
                    </a:cubicBezTo>
                    <a:cubicBezTo>
                      <a:pt x="5016874" y="2335924"/>
                      <a:pt x="5053318" y="2316046"/>
                      <a:pt x="5057735" y="2332611"/>
                    </a:cubicBezTo>
                    <a:cubicBezTo>
                      <a:pt x="5062153" y="2349176"/>
                      <a:pt x="5037857" y="2409915"/>
                      <a:pt x="5031231" y="2432002"/>
                    </a:cubicBezTo>
                    <a:cubicBezTo>
                      <a:pt x="5024605" y="2454089"/>
                      <a:pt x="5021292" y="2449671"/>
                      <a:pt x="5017979" y="2465132"/>
                    </a:cubicBezTo>
                    <a:cubicBezTo>
                      <a:pt x="5014666" y="2480593"/>
                      <a:pt x="5004726" y="2511515"/>
                      <a:pt x="5011352" y="2524767"/>
                    </a:cubicBezTo>
                    <a:cubicBezTo>
                      <a:pt x="5017978" y="2538019"/>
                      <a:pt x="5038961" y="2546855"/>
                      <a:pt x="5057735" y="2544646"/>
                    </a:cubicBezTo>
                    <a:cubicBezTo>
                      <a:pt x="5076509" y="2542437"/>
                      <a:pt x="5097492" y="2521454"/>
                      <a:pt x="5123996" y="2511515"/>
                    </a:cubicBezTo>
                    <a:cubicBezTo>
                      <a:pt x="5150500" y="2501576"/>
                      <a:pt x="5191361" y="2491637"/>
                      <a:pt x="5216761" y="2485011"/>
                    </a:cubicBezTo>
                    <a:cubicBezTo>
                      <a:pt x="5242161" y="2478385"/>
                      <a:pt x="5257622" y="2485011"/>
                      <a:pt x="5276396" y="2471759"/>
                    </a:cubicBezTo>
                    <a:cubicBezTo>
                      <a:pt x="5295170" y="2458507"/>
                      <a:pt x="5317257" y="2429794"/>
                      <a:pt x="5329405" y="2405498"/>
                    </a:cubicBezTo>
                    <a:cubicBezTo>
                      <a:pt x="5341553" y="2381202"/>
                      <a:pt x="5333822" y="2345863"/>
                      <a:pt x="5349283" y="2325985"/>
                    </a:cubicBezTo>
                    <a:cubicBezTo>
                      <a:pt x="5364744" y="2306107"/>
                      <a:pt x="5394561" y="2293959"/>
                      <a:pt x="5422170" y="2286228"/>
                    </a:cubicBezTo>
                    <a:cubicBezTo>
                      <a:pt x="5449779" y="2278497"/>
                      <a:pt x="5489535" y="2278498"/>
                      <a:pt x="5514935" y="2279602"/>
                    </a:cubicBezTo>
                    <a:cubicBezTo>
                      <a:pt x="5540335" y="2280706"/>
                      <a:pt x="5559109" y="2279602"/>
                      <a:pt x="5574570" y="2292854"/>
                    </a:cubicBezTo>
                    <a:cubicBezTo>
                      <a:pt x="5590031" y="2306106"/>
                      <a:pt x="5605491" y="2328193"/>
                      <a:pt x="5607700" y="2359115"/>
                    </a:cubicBezTo>
                    <a:cubicBezTo>
                      <a:pt x="5609909" y="2390037"/>
                      <a:pt x="5587822" y="2452985"/>
                      <a:pt x="5587822" y="2478385"/>
                    </a:cubicBezTo>
                    <a:cubicBezTo>
                      <a:pt x="5587822" y="2503785"/>
                      <a:pt x="5590031" y="2511515"/>
                      <a:pt x="5607700" y="2511515"/>
                    </a:cubicBezTo>
                    <a:cubicBezTo>
                      <a:pt x="5625369" y="2511515"/>
                      <a:pt x="5664022" y="2489428"/>
                      <a:pt x="5693839" y="2478385"/>
                    </a:cubicBezTo>
                    <a:cubicBezTo>
                      <a:pt x="5723656" y="2467342"/>
                      <a:pt x="5768936" y="2440837"/>
                      <a:pt x="5786605" y="2445254"/>
                    </a:cubicBezTo>
                    <a:cubicBezTo>
                      <a:pt x="5804274" y="2449671"/>
                      <a:pt x="5792127" y="2497159"/>
                      <a:pt x="5799857" y="2504889"/>
                    </a:cubicBezTo>
                    <a:cubicBezTo>
                      <a:pt x="5807587" y="2512620"/>
                      <a:pt x="5828570" y="2483906"/>
                      <a:pt x="5832987" y="2491637"/>
                    </a:cubicBezTo>
                    <a:cubicBezTo>
                      <a:pt x="5837404" y="2499368"/>
                      <a:pt x="5836300" y="2525872"/>
                      <a:pt x="5826361" y="2551272"/>
                    </a:cubicBezTo>
                    <a:cubicBezTo>
                      <a:pt x="5816422" y="2576672"/>
                      <a:pt x="5792126" y="2619741"/>
                      <a:pt x="5773352" y="2644037"/>
                    </a:cubicBezTo>
                    <a:cubicBezTo>
                      <a:pt x="5754578" y="2668333"/>
                      <a:pt x="5735805" y="2688211"/>
                      <a:pt x="5713718" y="2697046"/>
                    </a:cubicBezTo>
                    <a:cubicBezTo>
                      <a:pt x="5691631" y="2705881"/>
                      <a:pt x="5665127" y="2683794"/>
                      <a:pt x="5640831" y="2697046"/>
                    </a:cubicBezTo>
                    <a:cubicBezTo>
                      <a:pt x="5616535" y="2710298"/>
                      <a:pt x="5582300" y="2755577"/>
                      <a:pt x="5567944" y="2776559"/>
                    </a:cubicBezTo>
                    <a:cubicBezTo>
                      <a:pt x="5553588" y="2797541"/>
                      <a:pt x="5554692" y="2822941"/>
                      <a:pt x="5554692" y="2822941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702CAC6-AF72-2541-A11F-B05E16FD7768}"/>
                  </a:ext>
                </a:extLst>
              </p:cNvPr>
              <p:cNvSpPr/>
              <p:nvPr/>
            </p:nvSpPr>
            <p:spPr>
              <a:xfrm>
                <a:off x="3178493" y="2859449"/>
                <a:ext cx="307658" cy="984064"/>
              </a:xfrm>
              <a:custGeom>
                <a:avLst/>
                <a:gdLst>
                  <a:gd name="connsiteX0" fmla="*/ 12009 w 349361"/>
                  <a:gd name="connsiteY0" fmla="*/ 175581 h 984064"/>
                  <a:gd name="connsiteX1" fmla="*/ 5524 w 349361"/>
                  <a:gd name="connsiteY1" fmla="*/ 927853 h 984064"/>
                  <a:gd name="connsiteX2" fmla="*/ 83345 w 349361"/>
                  <a:gd name="connsiteY2" fmla="*/ 921368 h 984064"/>
                  <a:gd name="connsiteX3" fmla="*/ 70375 w 349361"/>
                  <a:gd name="connsiteY3" fmla="*/ 856517 h 984064"/>
                  <a:gd name="connsiteX4" fmla="*/ 141711 w 349361"/>
                  <a:gd name="connsiteY4" fmla="*/ 895427 h 984064"/>
                  <a:gd name="connsiteX5" fmla="*/ 174137 w 349361"/>
                  <a:gd name="connsiteY5" fmla="*/ 843547 h 984064"/>
                  <a:gd name="connsiteX6" fmla="*/ 187107 w 349361"/>
                  <a:gd name="connsiteY6" fmla="*/ 940823 h 984064"/>
                  <a:gd name="connsiteX7" fmla="*/ 238988 w 349361"/>
                  <a:gd name="connsiteY7" fmla="*/ 921368 h 984064"/>
                  <a:gd name="connsiteX8" fmla="*/ 258443 w 349361"/>
                  <a:gd name="connsiteY8" fmla="*/ 772210 h 984064"/>
                  <a:gd name="connsiteX9" fmla="*/ 303839 w 349361"/>
                  <a:gd name="connsiteY9" fmla="*/ 694389 h 984064"/>
                  <a:gd name="connsiteX10" fmla="*/ 349234 w 349361"/>
                  <a:gd name="connsiteY10" fmla="*/ 616568 h 984064"/>
                  <a:gd name="connsiteX11" fmla="*/ 316809 w 349361"/>
                  <a:gd name="connsiteY11" fmla="*/ 558202 h 984064"/>
                  <a:gd name="connsiteX12" fmla="*/ 297354 w 349361"/>
                  <a:gd name="connsiteY12" fmla="*/ 389589 h 984064"/>
                  <a:gd name="connsiteX13" fmla="*/ 200077 w 349361"/>
                  <a:gd name="connsiteY13" fmla="*/ 357164 h 984064"/>
                  <a:gd name="connsiteX14" fmla="*/ 154681 w 349361"/>
                  <a:gd name="connsiteY14" fmla="*/ 279342 h 984064"/>
                  <a:gd name="connsiteX15" fmla="*/ 174137 w 349361"/>
                  <a:gd name="connsiteY15" fmla="*/ 201521 h 984064"/>
                  <a:gd name="connsiteX16" fmla="*/ 174137 w 349361"/>
                  <a:gd name="connsiteY16" fmla="*/ 97759 h 984064"/>
                  <a:gd name="connsiteX17" fmla="*/ 154681 w 349361"/>
                  <a:gd name="connsiteY17" fmla="*/ 483 h 984064"/>
                  <a:gd name="connsiteX18" fmla="*/ 57405 w 349361"/>
                  <a:gd name="connsiteY18" fmla="*/ 65334 h 984064"/>
                  <a:gd name="connsiteX19" fmla="*/ 12009 w 349361"/>
                  <a:gd name="connsiteY19" fmla="*/ 175581 h 98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9361" h="984064">
                    <a:moveTo>
                      <a:pt x="12009" y="175581"/>
                    </a:moveTo>
                    <a:cubicBezTo>
                      <a:pt x="3362" y="319334"/>
                      <a:pt x="-6365" y="803555"/>
                      <a:pt x="5524" y="927853"/>
                    </a:cubicBezTo>
                    <a:cubicBezTo>
                      <a:pt x="17413" y="1052151"/>
                      <a:pt x="72537" y="933257"/>
                      <a:pt x="83345" y="921368"/>
                    </a:cubicBezTo>
                    <a:cubicBezTo>
                      <a:pt x="94153" y="909479"/>
                      <a:pt x="60647" y="860840"/>
                      <a:pt x="70375" y="856517"/>
                    </a:cubicBezTo>
                    <a:cubicBezTo>
                      <a:pt x="80103" y="852194"/>
                      <a:pt x="124417" y="897589"/>
                      <a:pt x="141711" y="895427"/>
                    </a:cubicBezTo>
                    <a:cubicBezTo>
                      <a:pt x="159005" y="893265"/>
                      <a:pt x="166571" y="835981"/>
                      <a:pt x="174137" y="843547"/>
                    </a:cubicBezTo>
                    <a:cubicBezTo>
                      <a:pt x="181703" y="851113"/>
                      <a:pt x="176299" y="927853"/>
                      <a:pt x="187107" y="940823"/>
                    </a:cubicBezTo>
                    <a:cubicBezTo>
                      <a:pt x="197915" y="953793"/>
                      <a:pt x="227099" y="949470"/>
                      <a:pt x="238988" y="921368"/>
                    </a:cubicBezTo>
                    <a:cubicBezTo>
                      <a:pt x="250877" y="893266"/>
                      <a:pt x="247635" y="810040"/>
                      <a:pt x="258443" y="772210"/>
                    </a:cubicBezTo>
                    <a:cubicBezTo>
                      <a:pt x="269251" y="734380"/>
                      <a:pt x="303839" y="694389"/>
                      <a:pt x="303839" y="694389"/>
                    </a:cubicBezTo>
                    <a:cubicBezTo>
                      <a:pt x="318971" y="668449"/>
                      <a:pt x="347072" y="639266"/>
                      <a:pt x="349234" y="616568"/>
                    </a:cubicBezTo>
                    <a:cubicBezTo>
                      <a:pt x="351396" y="593870"/>
                      <a:pt x="325456" y="596032"/>
                      <a:pt x="316809" y="558202"/>
                    </a:cubicBezTo>
                    <a:cubicBezTo>
                      <a:pt x="308162" y="520372"/>
                      <a:pt x="316809" y="423095"/>
                      <a:pt x="297354" y="389589"/>
                    </a:cubicBezTo>
                    <a:cubicBezTo>
                      <a:pt x="277899" y="356083"/>
                      <a:pt x="223856" y="375538"/>
                      <a:pt x="200077" y="357164"/>
                    </a:cubicBezTo>
                    <a:cubicBezTo>
                      <a:pt x="176298" y="338790"/>
                      <a:pt x="159004" y="305282"/>
                      <a:pt x="154681" y="279342"/>
                    </a:cubicBezTo>
                    <a:cubicBezTo>
                      <a:pt x="150358" y="253402"/>
                      <a:pt x="170894" y="231785"/>
                      <a:pt x="174137" y="201521"/>
                    </a:cubicBezTo>
                    <a:cubicBezTo>
                      <a:pt x="177380" y="171257"/>
                      <a:pt x="177380" y="131265"/>
                      <a:pt x="174137" y="97759"/>
                    </a:cubicBezTo>
                    <a:cubicBezTo>
                      <a:pt x="170894" y="64253"/>
                      <a:pt x="174136" y="5887"/>
                      <a:pt x="154681" y="483"/>
                    </a:cubicBezTo>
                    <a:cubicBezTo>
                      <a:pt x="135226" y="-4921"/>
                      <a:pt x="76860" y="36151"/>
                      <a:pt x="57405" y="65334"/>
                    </a:cubicBezTo>
                    <a:cubicBezTo>
                      <a:pt x="37950" y="94517"/>
                      <a:pt x="20656" y="31828"/>
                      <a:pt x="12009" y="17558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2A81143-E171-5E44-90C3-5AB22B25A640}"/>
                  </a:ext>
                </a:extLst>
              </p:cNvPr>
              <p:cNvSpPr/>
              <p:nvPr/>
            </p:nvSpPr>
            <p:spPr>
              <a:xfrm>
                <a:off x="3306045" y="2459685"/>
                <a:ext cx="43629" cy="238169"/>
              </a:xfrm>
              <a:custGeom>
                <a:avLst/>
                <a:gdLst>
                  <a:gd name="connsiteX0" fmla="*/ 2305 w 43629"/>
                  <a:gd name="connsiteY0" fmla="*/ 4115 h 238169"/>
                  <a:gd name="connsiteX1" fmla="*/ 8655 w 43629"/>
                  <a:gd name="connsiteY1" fmla="*/ 204140 h 238169"/>
                  <a:gd name="connsiteX2" fmla="*/ 37230 w 43629"/>
                  <a:gd name="connsiteY2" fmla="*/ 226365 h 238169"/>
                  <a:gd name="connsiteX3" fmla="*/ 43580 w 43629"/>
                  <a:gd name="connsiteY3" fmla="*/ 80315 h 238169"/>
                  <a:gd name="connsiteX4" fmla="*/ 2305 w 43629"/>
                  <a:gd name="connsiteY4" fmla="*/ 4115 h 23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9" h="238169">
                    <a:moveTo>
                      <a:pt x="2305" y="4115"/>
                    </a:moveTo>
                    <a:cubicBezTo>
                      <a:pt x="-3516" y="24752"/>
                      <a:pt x="2834" y="167098"/>
                      <a:pt x="8655" y="204140"/>
                    </a:cubicBezTo>
                    <a:cubicBezTo>
                      <a:pt x="14476" y="241182"/>
                      <a:pt x="31409" y="247002"/>
                      <a:pt x="37230" y="226365"/>
                    </a:cubicBezTo>
                    <a:cubicBezTo>
                      <a:pt x="43051" y="205728"/>
                      <a:pt x="41992" y="115240"/>
                      <a:pt x="43580" y="80315"/>
                    </a:cubicBezTo>
                    <a:cubicBezTo>
                      <a:pt x="45168" y="45390"/>
                      <a:pt x="8126" y="-16522"/>
                      <a:pt x="2305" y="411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4B3ADD-30C8-C64F-8AB3-751A7350C900}"/>
                  </a:ext>
                </a:extLst>
              </p:cNvPr>
              <p:cNvSpPr/>
              <p:nvPr/>
            </p:nvSpPr>
            <p:spPr>
              <a:xfrm>
                <a:off x="3942801" y="3015738"/>
                <a:ext cx="121299" cy="137043"/>
              </a:xfrm>
              <a:custGeom>
                <a:avLst/>
                <a:gdLst>
                  <a:gd name="connsiteX0" fmla="*/ 83099 w 121299"/>
                  <a:gd name="connsiteY0" fmla="*/ 512 h 137043"/>
                  <a:gd name="connsiteX1" fmla="*/ 121199 w 121299"/>
                  <a:gd name="connsiteY1" fmla="*/ 83062 h 137043"/>
                  <a:gd name="connsiteX2" fmla="*/ 92624 w 121299"/>
                  <a:gd name="connsiteY2" fmla="*/ 137037 h 137043"/>
                  <a:gd name="connsiteX3" fmla="*/ 44999 w 121299"/>
                  <a:gd name="connsiteY3" fmla="*/ 79887 h 137043"/>
                  <a:gd name="connsiteX4" fmla="*/ 549 w 121299"/>
                  <a:gd name="connsiteY4" fmla="*/ 83062 h 137043"/>
                  <a:gd name="connsiteX5" fmla="*/ 22774 w 121299"/>
                  <a:gd name="connsiteY5" fmla="*/ 48137 h 137043"/>
                  <a:gd name="connsiteX6" fmla="*/ 83099 w 121299"/>
                  <a:gd name="connsiteY6" fmla="*/ 512 h 13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99" h="137043">
                    <a:moveTo>
                      <a:pt x="83099" y="512"/>
                    </a:moveTo>
                    <a:cubicBezTo>
                      <a:pt x="99503" y="6333"/>
                      <a:pt x="119612" y="60308"/>
                      <a:pt x="121199" y="83062"/>
                    </a:cubicBezTo>
                    <a:cubicBezTo>
                      <a:pt x="122786" y="105816"/>
                      <a:pt x="105324" y="137566"/>
                      <a:pt x="92624" y="137037"/>
                    </a:cubicBezTo>
                    <a:cubicBezTo>
                      <a:pt x="79924" y="136508"/>
                      <a:pt x="60345" y="88883"/>
                      <a:pt x="44999" y="79887"/>
                    </a:cubicBezTo>
                    <a:cubicBezTo>
                      <a:pt x="29653" y="70891"/>
                      <a:pt x="4253" y="88354"/>
                      <a:pt x="549" y="83062"/>
                    </a:cubicBezTo>
                    <a:cubicBezTo>
                      <a:pt x="-3155" y="77770"/>
                      <a:pt x="12720" y="56074"/>
                      <a:pt x="22774" y="48137"/>
                    </a:cubicBezTo>
                    <a:cubicBezTo>
                      <a:pt x="32828" y="40200"/>
                      <a:pt x="66695" y="-5309"/>
                      <a:pt x="83099" y="512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89430E2-CBE1-B442-86DF-F59C00DC054E}"/>
                  </a:ext>
                </a:extLst>
              </p:cNvPr>
              <p:cNvSpPr/>
              <p:nvPr/>
            </p:nvSpPr>
            <p:spPr>
              <a:xfrm>
                <a:off x="4139586" y="2950954"/>
                <a:ext cx="221252" cy="315231"/>
              </a:xfrm>
              <a:custGeom>
                <a:avLst/>
                <a:gdLst>
                  <a:gd name="connsiteX0" fmla="*/ 130789 w 221252"/>
                  <a:gd name="connsiteY0" fmla="*/ 43071 h 315231"/>
                  <a:gd name="connsiteX1" fmla="*/ 79989 w 221252"/>
                  <a:gd name="connsiteY1" fmla="*/ 8146 h 315231"/>
                  <a:gd name="connsiteX2" fmla="*/ 35539 w 221252"/>
                  <a:gd name="connsiteY2" fmla="*/ 1796 h 315231"/>
                  <a:gd name="connsiteX3" fmla="*/ 614 w 221252"/>
                  <a:gd name="connsiteY3" fmla="*/ 33546 h 315231"/>
                  <a:gd name="connsiteX4" fmla="*/ 19664 w 221252"/>
                  <a:gd name="connsiteY4" fmla="*/ 81171 h 315231"/>
                  <a:gd name="connsiteX5" fmla="*/ 95864 w 221252"/>
                  <a:gd name="connsiteY5" fmla="*/ 100221 h 315231"/>
                  <a:gd name="connsiteX6" fmla="*/ 41889 w 221252"/>
                  <a:gd name="connsiteY6" fmla="*/ 163721 h 315231"/>
                  <a:gd name="connsiteX7" fmla="*/ 29189 w 221252"/>
                  <a:gd name="connsiteY7" fmla="*/ 227221 h 315231"/>
                  <a:gd name="connsiteX8" fmla="*/ 35539 w 221252"/>
                  <a:gd name="connsiteY8" fmla="*/ 300246 h 315231"/>
                  <a:gd name="connsiteX9" fmla="*/ 92689 w 221252"/>
                  <a:gd name="connsiteY9" fmla="*/ 309771 h 315231"/>
                  <a:gd name="connsiteX10" fmla="*/ 111739 w 221252"/>
                  <a:gd name="connsiteY10" fmla="*/ 243096 h 315231"/>
                  <a:gd name="connsiteX11" fmla="*/ 133964 w 221252"/>
                  <a:gd name="connsiteY11" fmla="*/ 220871 h 315231"/>
                  <a:gd name="connsiteX12" fmla="*/ 203814 w 221252"/>
                  <a:gd name="connsiteY12" fmla="*/ 312946 h 315231"/>
                  <a:gd name="connsiteX13" fmla="*/ 219689 w 221252"/>
                  <a:gd name="connsiteY13" fmla="*/ 281196 h 315231"/>
                  <a:gd name="connsiteX14" fmla="*/ 175239 w 221252"/>
                  <a:gd name="connsiteY14" fmla="*/ 214521 h 315231"/>
                  <a:gd name="connsiteX15" fmla="*/ 178414 w 221252"/>
                  <a:gd name="connsiteY15" fmla="*/ 179596 h 315231"/>
                  <a:gd name="connsiteX16" fmla="*/ 124439 w 221252"/>
                  <a:gd name="connsiteY16" fmla="*/ 154196 h 315231"/>
                  <a:gd name="connsiteX17" fmla="*/ 130789 w 221252"/>
                  <a:gd name="connsiteY17" fmla="*/ 43071 h 31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1252" h="315231">
                    <a:moveTo>
                      <a:pt x="130789" y="43071"/>
                    </a:moveTo>
                    <a:cubicBezTo>
                      <a:pt x="123381" y="18729"/>
                      <a:pt x="95864" y="15025"/>
                      <a:pt x="79989" y="8146"/>
                    </a:cubicBezTo>
                    <a:cubicBezTo>
                      <a:pt x="64114" y="1267"/>
                      <a:pt x="48768" y="-2437"/>
                      <a:pt x="35539" y="1796"/>
                    </a:cubicBezTo>
                    <a:cubicBezTo>
                      <a:pt x="22310" y="6029"/>
                      <a:pt x="3260" y="20317"/>
                      <a:pt x="614" y="33546"/>
                    </a:cubicBezTo>
                    <a:cubicBezTo>
                      <a:pt x="-2032" y="46775"/>
                      <a:pt x="3789" y="70059"/>
                      <a:pt x="19664" y="81171"/>
                    </a:cubicBezTo>
                    <a:cubicBezTo>
                      <a:pt x="35539" y="92284"/>
                      <a:pt x="92160" y="86463"/>
                      <a:pt x="95864" y="100221"/>
                    </a:cubicBezTo>
                    <a:cubicBezTo>
                      <a:pt x="99568" y="113979"/>
                      <a:pt x="53001" y="142554"/>
                      <a:pt x="41889" y="163721"/>
                    </a:cubicBezTo>
                    <a:cubicBezTo>
                      <a:pt x="30776" y="184888"/>
                      <a:pt x="30247" y="204467"/>
                      <a:pt x="29189" y="227221"/>
                    </a:cubicBezTo>
                    <a:cubicBezTo>
                      <a:pt x="28131" y="249975"/>
                      <a:pt x="24956" y="286488"/>
                      <a:pt x="35539" y="300246"/>
                    </a:cubicBezTo>
                    <a:cubicBezTo>
                      <a:pt x="46122" y="314004"/>
                      <a:pt x="79989" y="319296"/>
                      <a:pt x="92689" y="309771"/>
                    </a:cubicBezTo>
                    <a:cubicBezTo>
                      <a:pt x="105389" y="300246"/>
                      <a:pt x="104860" y="257913"/>
                      <a:pt x="111739" y="243096"/>
                    </a:cubicBezTo>
                    <a:cubicBezTo>
                      <a:pt x="118618" y="228279"/>
                      <a:pt x="118618" y="209229"/>
                      <a:pt x="133964" y="220871"/>
                    </a:cubicBezTo>
                    <a:cubicBezTo>
                      <a:pt x="149310" y="232513"/>
                      <a:pt x="189527" y="302892"/>
                      <a:pt x="203814" y="312946"/>
                    </a:cubicBezTo>
                    <a:cubicBezTo>
                      <a:pt x="218101" y="323000"/>
                      <a:pt x="224452" y="297600"/>
                      <a:pt x="219689" y="281196"/>
                    </a:cubicBezTo>
                    <a:cubicBezTo>
                      <a:pt x="214926" y="264792"/>
                      <a:pt x="182118" y="231454"/>
                      <a:pt x="175239" y="214521"/>
                    </a:cubicBezTo>
                    <a:cubicBezTo>
                      <a:pt x="168360" y="197588"/>
                      <a:pt x="186881" y="189650"/>
                      <a:pt x="178414" y="179596"/>
                    </a:cubicBezTo>
                    <a:cubicBezTo>
                      <a:pt x="169947" y="169542"/>
                      <a:pt x="129202" y="170600"/>
                      <a:pt x="124439" y="154196"/>
                    </a:cubicBezTo>
                    <a:cubicBezTo>
                      <a:pt x="119676" y="137792"/>
                      <a:pt x="138197" y="67413"/>
                      <a:pt x="130789" y="4307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DD2E0C-85DD-7C48-8714-9B4227111A0C}"/>
                  </a:ext>
                </a:extLst>
              </p:cNvPr>
              <p:cNvSpPr/>
              <p:nvPr/>
            </p:nvSpPr>
            <p:spPr>
              <a:xfrm>
                <a:off x="3527028" y="3241456"/>
                <a:ext cx="663950" cy="921006"/>
              </a:xfrm>
              <a:custGeom>
                <a:avLst/>
                <a:gdLst>
                  <a:gd name="connsiteX0" fmla="*/ 213122 w 663950"/>
                  <a:gd name="connsiteY0" fmla="*/ 219 h 921006"/>
                  <a:gd name="connsiteX1" fmla="*/ 216297 w 663950"/>
                  <a:gd name="connsiteY1" fmla="*/ 184369 h 921006"/>
                  <a:gd name="connsiteX2" fmla="*/ 244872 w 663950"/>
                  <a:gd name="connsiteY2" fmla="*/ 289144 h 921006"/>
                  <a:gd name="connsiteX3" fmla="*/ 222647 w 663950"/>
                  <a:gd name="connsiteY3" fmla="*/ 308194 h 921006"/>
                  <a:gd name="connsiteX4" fmla="*/ 152797 w 663950"/>
                  <a:gd name="connsiteY4" fmla="*/ 235169 h 921006"/>
                  <a:gd name="connsiteX5" fmla="*/ 155972 w 663950"/>
                  <a:gd name="connsiteY5" fmla="*/ 333594 h 921006"/>
                  <a:gd name="connsiteX6" fmla="*/ 54372 w 663950"/>
                  <a:gd name="connsiteY6" fmla="*/ 330419 h 921006"/>
                  <a:gd name="connsiteX7" fmla="*/ 54372 w 663950"/>
                  <a:gd name="connsiteY7" fmla="*/ 435194 h 921006"/>
                  <a:gd name="connsiteX8" fmla="*/ 48022 w 663950"/>
                  <a:gd name="connsiteY8" fmla="*/ 508219 h 921006"/>
                  <a:gd name="connsiteX9" fmla="*/ 9922 w 663950"/>
                  <a:gd name="connsiteY9" fmla="*/ 578069 h 921006"/>
                  <a:gd name="connsiteX10" fmla="*/ 397 w 663950"/>
                  <a:gd name="connsiteY10" fmla="*/ 720944 h 921006"/>
                  <a:gd name="connsiteX11" fmla="*/ 19447 w 663950"/>
                  <a:gd name="connsiteY11" fmla="*/ 857469 h 921006"/>
                  <a:gd name="connsiteX12" fmla="*/ 48022 w 663950"/>
                  <a:gd name="connsiteY12" fmla="*/ 917794 h 921006"/>
                  <a:gd name="connsiteX13" fmla="*/ 184547 w 663950"/>
                  <a:gd name="connsiteY13" fmla="*/ 765394 h 921006"/>
                  <a:gd name="connsiteX14" fmla="*/ 146447 w 663950"/>
                  <a:gd name="connsiteY14" fmla="*/ 603469 h 921006"/>
                  <a:gd name="connsiteX15" fmla="*/ 111522 w 663950"/>
                  <a:gd name="connsiteY15" fmla="*/ 559019 h 921006"/>
                  <a:gd name="connsiteX16" fmla="*/ 82947 w 663950"/>
                  <a:gd name="connsiteY16" fmla="*/ 536794 h 921006"/>
                  <a:gd name="connsiteX17" fmla="*/ 108347 w 663950"/>
                  <a:gd name="connsiteY17" fmla="*/ 466944 h 921006"/>
                  <a:gd name="connsiteX18" fmla="*/ 130572 w 663950"/>
                  <a:gd name="connsiteY18" fmla="*/ 527269 h 921006"/>
                  <a:gd name="connsiteX19" fmla="*/ 203597 w 663950"/>
                  <a:gd name="connsiteY19" fmla="*/ 571719 h 921006"/>
                  <a:gd name="connsiteX20" fmla="*/ 222647 w 663950"/>
                  <a:gd name="connsiteY20" fmla="*/ 536794 h 921006"/>
                  <a:gd name="connsiteX21" fmla="*/ 238522 w 663950"/>
                  <a:gd name="connsiteY21" fmla="*/ 514569 h 921006"/>
                  <a:gd name="connsiteX22" fmla="*/ 330597 w 663950"/>
                  <a:gd name="connsiteY22" fmla="*/ 552669 h 921006"/>
                  <a:gd name="connsiteX23" fmla="*/ 254397 w 663950"/>
                  <a:gd name="connsiteY23" fmla="*/ 568544 h 921006"/>
                  <a:gd name="connsiteX24" fmla="*/ 260747 w 663950"/>
                  <a:gd name="connsiteY24" fmla="*/ 603469 h 921006"/>
                  <a:gd name="connsiteX25" fmla="*/ 263922 w 663950"/>
                  <a:gd name="connsiteY25" fmla="*/ 654269 h 921006"/>
                  <a:gd name="connsiteX26" fmla="*/ 244872 w 663950"/>
                  <a:gd name="connsiteY26" fmla="*/ 701894 h 921006"/>
                  <a:gd name="connsiteX27" fmla="*/ 333772 w 663950"/>
                  <a:gd name="connsiteY27" fmla="*/ 819369 h 921006"/>
                  <a:gd name="connsiteX28" fmla="*/ 381397 w 663950"/>
                  <a:gd name="connsiteY28" fmla="*/ 711419 h 921006"/>
                  <a:gd name="connsiteX29" fmla="*/ 476647 w 663950"/>
                  <a:gd name="connsiteY29" fmla="*/ 644744 h 921006"/>
                  <a:gd name="connsiteX30" fmla="*/ 498872 w 663950"/>
                  <a:gd name="connsiteY30" fmla="*/ 590769 h 921006"/>
                  <a:gd name="connsiteX31" fmla="*/ 422672 w 663950"/>
                  <a:gd name="connsiteY31" fmla="*/ 581244 h 921006"/>
                  <a:gd name="connsiteX32" fmla="*/ 651272 w 663950"/>
                  <a:gd name="connsiteY32" fmla="*/ 362169 h 921006"/>
                  <a:gd name="connsiteX33" fmla="*/ 632222 w 663950"/>
                  <a:gd name="connsiteY33" fmla="*/ 327244 h 921006"/>
                  <a:gd name="connsiteX34" fmla="*/ 613172 w 663950"/>
                  <a:gd name="connsiteY34" fmla="*/ 301844 h 921006"/>
                  <a:gd name="connsiteX35" fmla="*/ 594122 w 663950"/>
                  <a:gd name="connsiteY35" fmla="*/ 222469 h 921006"/>
                  <a:gd name="connsiteX36" fmla="*/ 562372 w 663950"/>
                  <a:gd name="connsiteY36" fmla="*/ 209769 h 921006"/>
                  <a:gd name="connsiteX37" fmla="*/ 486172 w 663950"/>
                  <a:gd name="connsiteY37" fmla="*/ 244694 h 921006"/>
                  <a:gd name="connsiteX38" fmla="*/ 476647 w 663950"/>
                  <a:gd name="connsiteY38" fmla="*/ 393919 h 921006"/>
                  <a:gd name="connsiteX39" fmla="*/ 429022 w 663950"/>
                  <a:gd name="connsiteY39" fmla="*/ 305019 h 921006"/>
                  <a:gd name="connsiteX40" fmla="*/ 362347 w 663950"/>
                  <a:gd name="connsiteY40" fmla="*/ 409794 h 921006"/>
                  <a:gd name="connsiteX41" fmla="*/ 276622 w 663950"/>
                  <a:gd name="connsiteY41" fmla="*/ 358994 h 921006"/>
                  <a:gd name="connsiteX42" fmla="*/ 295672 w 663950"/>
                  <a:gd name="connsiteY42" fmla="*/ 327244 h 921006"/>
                  <a:gd name="connsiteX43" fmla="*/ 302022 w 663950"/>
                  <a:gd name="connsiteY43" fmla="*/ 251044 h 921006"/>
                  <a:gd name="connsiteX44" fmla="*/ 343297 w 663950"/>
                  <a:gd name="connsiteY44" fmla="*/ 149444 h 921006"/>
                  <a:gd name="connsiteX45" fmla="*/ 213122 w 663950"/>
                  <a:gd name="connsiteY45" fmla="*/ 219 h 92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63950" h="921006">
                    <a:moveTo>
                      <a:pt x="213122" y="219"/>
                    </a:moveTo>
                    <a:cubicBezTo>
                      <a:pt x="191955" y="6040"/>
                      <a:pt x="211005" y="136215"/>
                      <a:pt x="216297" y="184369"/>
                    </a:cubicBezTo>
                    <a:cubicBezTo>
                      <a:pt x="221589" y="232523"/>
                      <a:pt x="243814" y="268507"/>
                      <a:pt x="244872" y="289144"/>
                    </a:cubicBezTo>
                    <a:cubicBezTo>
                      <a:pt x="245930" y="309781"/>
                      <a:pt x="237993" y="317190"/>
                      <a:pt x="222647" y="308194"/>
                    </a:cubicBezTo>
                    <a:cubicBezTo>
                      <a:pt x="207301" y="299198"/>
                      <a:pt x="163909" y="230936"/>
                      <a:pt x="152797" y="235169"/>
                    </a:cubicBezTo>
                    <a:cubicBezTo>
                      <a:pt x="141684" y="239402"/>
                      <a:pt x="172376" y="317719"/>
                      <a:pt x="155972" y="333594"/>
                    </a:cubicBezTo>
                    <a:cubicBezTo>
                      <a:pt x="139568" y="349469"/>
                      <a:pt x="71305" y="313486"/>
                      <a:pt x="54372" y="330419"/>
                    </a:cubicBezTo>
                    <a:cubicBezTo>
                      <a:pt x="37439" y="347352"/>
                      <a:pt x="55430" y="405561"/>
                      <a:pt x="54372" y="435194"/>
                    </a:cubicBezTo>
                    <a:cubicBezTo>
                      <a:pt x="53314" y="464827"/>
                      <a:pt x="55430" y="484407"/>
                      <a:pt x="48022" y="508219"/>
                    </a:cubicBezTo>
                    <a:cubicBezTo>
                      <a:pt x="40614" y="532032"/>
                      <a:pt x="17859" y="542615"/>
                      <a:pt x="9922" y="578069"/>
                    </a:cubicBezTo>
                    <a:cubicBezTo>
                      <a:pt x="1985" y="613523"/>
                      <a:pt x="-1191" y="674377"/>
                      <a:pt x="397" y="720944"/>
                    </a:cubicBezTo>
                    <a:cubicBezTo>
                      <a:pt x="1984" y="767511"/>
                      <a:pt x="11510" y="824661"/>
                      <a:pt x="19447" y="857469"/>
                    </a:cubicBezTo>
                    <a:cubicBezTo>
                      <a:pt x="27384" y="890277"/>
                      <a:pt x="20505" y="933140"/>
                      <a:pt x="48022" y="917794"/>
                    </a:cubicBezTo>
                    <a:cubicBezTo>
                      <a:pt x="75539" y="902448"/>
                      <a:pt x="168143" y="817782"/>
                      <a:pt x="184547" y="765394"/>
                    </a:cubicBezTo>
                    <a:cubicBezTo>
                      <a:pt x="200951" y="713006"/>
                      <a:pt x="158618" y="637865"/>
                      <a:pt x="146447" y="603469"/>
                    </a:cubicBezTo>
                    <a:cubicBezTo>
                      <a:pt x="134276" y="569073"/>
                      <a:pt x="122105" y="570131"/>
                      <a:pt x="111522" y="559019"/>
                    </a:cubicBezTo>
                    <a:cubicBezTo>
                      <a:pt x="100939" y="547907"/>
                      <a:pt x="83476" y="552140"/>
                      <a:pt x="82947" y="536794"/>
                    </a:cubicBezTo>
                    <a:cubicBezTo>
                      <a:pt x="82418" y="521448"/>
                      <a:pt x="100409" y="468532"/>
                      <a:pt x="108347" y="466944"/>
                    </a:cubicBezTo>
                    <a:cubicBezTo>
                      <a:pt x="116285" y="465356"/>
                      <a:pt x="114697" y="509807"/>
                      <a:pt x="130572" y="527269"/>
                    </a:cubicBezTo>
                    <a:cubicBezTo>
                      <a:pt x="146447" y="544731"/>
                      <a:pt x="188251" y="570132"/>
                      <a:pt x="203597" y="571719"/>
                    </a:cubicBezTo>
                    <a:cubicBezTo>
                      <a:pt x="218943" y="573307"/>
                      <a:pt x="216826" y="546319"/>
                      <a:pt x="222647" y="536794"/>
                    </a:cubicBezTo>
                    <a:cubicBezTo>
                      <a:pt x="228468" y="527269"/>
                      <a:pt x="220530" y="511923"/>
                      <a:pt x="238522" y="514569"/>
                    </a:cubicBezTo>
                    <a:cubicBezTo>
                      <a:pt x="256514" y="517215"/>
                      <a:pt x="327951" y="543673"/>
                      <a:pt x="330597" y="552669"/>
                    </a:cubicBezTo>
                    <a:cubicBezTo>
                      <a:pt x="333243" y="561665"/>
                      <a:pt x="266039" y="560077"/>
                      <a:pt x="254397" y="568544"/>
                    </a:cubicBezTo>
                    <a:cubicBezTo>
                      <a:pt x="242755" y="577011"/>
                      <a:pt x="259160" y="589182"/>
                      <a:pt x="260747" y="603469"/>
                    </a:cubicBezTo>
                    <a:cubicBezTo>
                      <a:pt x="262334" y="617756"/>
                      <a:pt x="266568" y="637865"/>
                      <a:pt x="263922" y="654269"/>
                    </a:cubicBezTo>
                    <a:cubicBezTo>
                      <a:pt x="261276" y="670673"/>
                      <a:pt x="233230" y="674377"/>
                      <a:pt x="244872" y="701894"/>
                    </a:cubicBezTo>
                    <a:cubicBezTo>
                      <a:pt x="256514" y="729411"/>
                      <a:pt x="311018" y="817782"/>
                      <a:pt x="333772" y="819369"/>
                    </a:cubicBezTo>
                    <a:cubicBezTo>
                      <a:pt x="356526" y="820956"/>
                      <a:pt x="357585" y="740523"/>
                      <a:pt x="381397" y="711419"/>
                    </a:cubicBezTo>
                    <a:cubicBezTo>
                      <a:pt x="405209" y="682315"/>
                      <a:pt x="457068" y="664852"/>
                      <a:pt x="476647" y="644744"/>
                    </a:cubicBezTo>
                    <a:cubicBezTo>
                      <a:pt x="496226" y="624636"/>
                      <a:pt x="507868" y="601352"/>
                      <a:pt x="498872" y="590769"/>
                    </a:cubicBezTo>
                    <a:cubicBezTo>
                      <a:pt x="489876" y="580186"/>
                      <a:pt x="397272" y="619344"/>
                      <a:pt x="422672" y="581244"/>
                    </a:cubicBezTo>
                    <a:cubicBezTo>
                      <a:pt x="448072" y="543144"/>
                      <a:pt x="616347" y="404502"/>
                      <a:pt x="651272" y="362169"/>
                    </a:cubicBezTo>
                    <a:cubicBezTo>
                      <a:pt x="686197" y="319836"/>
                      <a:pt x="638572" y="337298"/>
                      <a:pt x="632222" y="327244"/>
                    </a:cubicBezTo>
                    <a:cubicBezTo>
                      <a:pt x="625872" y="317190"/>
                      <a:pt x="619522" y="319306"/>
                      <a:pt x="613172" y="301844"/>
                    </a:cubicBezTo>
                    <a:cubicBezTo>
                      <a:pt x="606822" y="284382"/>
                      <a:pt x="602589" y="237815"/>
                      <a:pt x="594122" y="222469"/>
                    </a:cubicBezTo>
                    <a:cubicBezTo>
                      <a:pt x="585655" y="207123"/>
                      <a:pt x="580364" y="206065"/>
                      <a:pt x="562372" y="209769"/>
                    </a:cubicBezTo>
                    <a:cubicBezTo>
                      <a:pt x="544380" y="213473"/>
                      <a:pt x="500459" y="214002"/>
                      <a:pt x="486172" y="244694"/>
                    </a:cubicBezTo>
                    <a:cubicBezTo>
                      <a:pt x="471885" y="275386"/>
                      <a:pt x="486172" y="383865"/>
                      <a:pt x="476647" y="393919"/>
                    </a:cubicBezTo>
                    <a:cubicBezTo>
                      <a:pt x="467122" y="403973"/>
                      <a:pt x="448072" y="302373"/>
                      <a:pt x="429022" y="305019"/>
                    </a:cubicBezTo>
                    <a:cubicBezTo>
                      <a:pt x="409972" y="307665"/>
                      <a:pt x="387747" y="400798"/>
                      <a:pt x="362347" y="409794"/>
                    </a:cubicBezTo>
                    <a:cubicBezTo>
                      <a:pt x="336947" y="418790"/>
                      <a:pt x="287735" y="372752"/>
                      <a:pt x="276622" y="358994"/>
                    </a:cubicBezTo>
                    <a:cubicBezTo>
                      <a:pt x="265509" y="345236"/>
                      <a:pt x="291439" y="345236"/>
                      <a:pt x="295672" y="327244"/>
                    </a:cubicBezTo>
                    <a:cubicBezTo>
                      <a:pt x="299905" y="309252"/>
                      <a:pt x="294085" y="280677"/>
                      <a:pt x="302022" y="251044"/>
                    </a:cubicBezTo>
                    <a:cubicBezTo>
                      <a:pt x="309959" y="221411"/>
                      <a:pt x="352822" y="192836"/>
                      <a:pt x="343297" y="149444"/>
                    </a:cubicBezTo>
                    <a:cubicBezTo>
                      <a:pt x="333772" y="106052"/>
                      <a:pt x="234289" y="-5602"/>
                      <a:pt x="213122" y="219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7A46AD4-C1BC-E64B-95D3-07D11A89FA3F}"/>
                  </a:ext>
                </a:extLst>
              </p:cNvPr>
              <p:cNvSpPr/>
              <p:nvPr/>
            </p:nvSpPr>
            <p:spPr>
              <a:xfrm>
                <a:off x="4219928" y="3486151"/>
                <a:ext cx="53622" cy="57150"/>
              </a:xfrm>
              <a:custGeom>
                <a:avLst/>
                <a:gdLst>
                  <a:gd name="connsiteX0" fmla="*/ 2822 w 5644"/>
                  <a:gd name="connsiteY0" fmla="*/ 0 h 66953"/>
                  <a:gd name="connsiteX1" fmla="*/ 2822 w 5644"/>
                  <a:gd name="connsiteY1" fmla="*/ 66675 h 66953"/>
                  <a:gd name="connsiteX2" fmla="*/ 2822 w 5644"/>
                  <a:gd name="connsiteY2" fmla="*/ 0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4" h="66953">
                    <a:moveTo>
                      <a:pt x="2822" y="0"/>
                    </a:moveTo>
                    <a:cubicBezTo>
                      <a:pt x="2822" y="0"/>
                      <a:pt x="-3528" y="61383"/>
                      <a:pt x="2822" y="66675"/>
                    </a:cubicBezTo>
                    <a:cubicBezTo>
                      <a:pt x="9172" y="71967"/>
                      <a:pt x="2822" y="0"/>
                      <a:pt x="2822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BE22C28-E275-0E40-AE5D-9AF7425F5CD0}"/>
                  </a:ext>
                </a:extLst>
              </p:cNvPr>
              <p:cNvSpPr/>
              <p:nvPr/>
            </p:nvSpPr>
            <p:spPr>
              <a:xfrm>
                <a:off x="6137888" y="3452758"/>
                <a:ext cx="120591" cy="114917"/>
              </a:xfrm>
              <a:custGeom>
                <a:avLst/>
                <a:gdLst>
                  <a:gd name="connsiteX0" fmla="*/ 584 w 120591"/>
                  <a:gd name="connsiteY0" fmla="*/ 2475 h 114917"/>
                  <a:gd name="connsiteX1" fmla="*/ 90525 w 120591"/>
                  <a:gd name="connsiteY1" fmla="*/ 24960 h 114917"/>
                  <a:gd name="connsiteX2" fmla="*/ 120505 w 120591"/>
                  <a:gd name="connsiteY2" fmla="*/ 77426 h 114917"/>
                  <a:gd name="connsiteX3" fmla="*/ 98020 w 120591"/>
                  <a:gd name="connsiteY3" fmla="*/ 114901 h 114917"/>
                  <a:gd name="connsiteX4" fmla="*/ 53050 w 120591"/>
                  <a:gd name="connsiteY4" fmla="*/ 81173 h 114917"/>
                  <a:gd name="connsiteX5" fmla="*/ 584 w 120591"/>
                  <a:gd name="connsiteY5" fmla="*/ 2475 h 11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91" h="114917">
                    <a:moveTo>
                      <a:pt x="584" y="2475"/>
                    </a:moveTo>
                    <a:cubicBezTo>
                      <a:pt x="6830" y="-6894"/>
                      <a:pt x="70538" y="12468"/>
                      <a:pt x="90525" y="24960"/>
                    </a:cubicBezTo>
                    <a:cubicBezTo>
                      <a:pt x="110512" y="37452"/>
                      <a:pt x="119256" y="62436"/>
                      <a:pt x="120505" y="77426"/>
                    </a:cubicBezTo>
                    <a:cubicBezTo>
                      <a:pt x="121754" y="92416"/>
                      <a:pt x="109262" y="114277"/>
                      <a:pt x="98020" y="114901"/>
                    </a:cubicBezTo>
                    <a:cubicBezTo>
                      <a:pt x="86778" y="115525"/>
                      <a:pt x="66166" y="98037"/>
                      <a:pt x="53050" y="81173"/>
                    </a:cubicBezTo>
                    <a:cubicBezTo>
                      <a:pt x="39934" y="64309"/>
                      <a:pt x="-5662" y="11844"/>
                      <a:pt x="584" y="247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6BC0A3D-08B9-A64F-ADD0-1F3BCC03858D}"/>
                  </a:ext>
                </a:extLst>
              </p:cNvPr>
              <p:cNvSpPr/>
              <p:nvPr/>
            </p:nvSpPr>
            <p:spPr>
              <a:xfrm>
                <a:off x="5142115" y="489739"/>
                <a:ext cx="234440" cy="797338"/>
              </a:xfrm>
              <a:custGeom>
                <a:avLst/>
                <a:gdLst>
                  <a:gd name="connsiteX0" fmla="*/ 153160 w 234440"/>
                  <a:gd name="connsiteY0" fmla="*/ 8684 h 797338"/>
                  <a:gd name="connsiteX1" fmla="*/ 149413 w 234440"/>
                  <a:gd name="connsiteY1" fmla="*/ 76140 h 797338"/>
                  <a:gd name="connsiteX2" fmla="*/ 21996 w 234440"/>
                  <a:gd name="connsiteY2" fmla="*/ 72392 h 797338"/>
                  <a:gd name="connsiteX3" fmla="*/ 7006 w 234440"/>
                  <a:gd name="connsiteY3" fmla="*/ 357205 h 797338"/>
                  <a:gd name="connsiteX4" fmla="*/ 96947 w 234440"/>
                  <a:gd name="connsiteY4" fmla="*/ 342215 h 797338"/>
                  <a:gd name="connsiteX5" fmla="*/ 14501 w 234440"/>
                  <a:gd name="connsiteY5" fmla="*/ 462136 h 797338"/>
                  <a:gd name="connsiteX6" fmla="*/ 85705 w 234440"/>
                  <a:gd name="connsiteY6" fmla="*/ 484622 h 797338"/>
                  <a:gd name="connsiteX7" fmla="*/ 44482 w 234440"/>
                  <a:gd name="connsiteY7" fmla="*/ 776930 h 797338"/>
                  <a:gd name="connsiteX8" fmla="*/ 190636 w 234440"/>
                  <a:gd name="connsiteY8" fmla="*/ 754445 h 797338"/>
                  <a:gd name="connsiteX9" fmla="*/ 198131 w 234440"/>
                  <a:gd name="connsiteY9" fmla="*/ 608291 h 797338"/>
                  <a:gd name="connsiteX10" fmla="*/ 213121 w 234440"/>
                  <a:gd name="connsiteY10" fmla="*/ 570815 h 797338"/>
                  <a:gd name="connsiteX11" fmla="*/ 231859 w 234440"/>
                  <a:gd name="connsiteY11" fmla="*/ 353458 h 797338"/>
                  <a:gd name="connsiteX12" fmla="*/ 231859 w 234440"/>
                  <a:gd name="connsiteY12" fmla="*/ 214799 h 797338"/>
                  <a:gd name="connsiteX13" fmla="*/ 209374 w 234440"/>
                  <a:gd name="connsiteY13" fmla="*/ 196061 h 797338"/>
                  <a:gd name="connsiteX14" fmla="*/ 220616 w 234440"/>
                  <a:gd name="connsiteY14" fmla="*/ 136100 h 797338"/>
                  <a:gd name="connsiteX15" fmla="*/ 228111 w 234440"/>
                  <a:gd name="connsiteY15" fmla="*/ 38664 h 797338"/>
                  <a:gd name="connsiteX16" fmla="*/ 228111 w 234440"/>
                  <a:gd name="connsiteY16" fmla="*/ 4936 h 797338"/>
                  <a:gd name="connsiteX17" fmla="*/ 153160 w 234440"/>
                  <a:gd name="connsiteY17" fmla="*/ 8684 h 7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4440" h="797338">
                    <a:moveTo>
                      <a:pt x="153160" y="8684"/>
                    </a:moveTo>
                    <a:cubicBezTo>
                      <a:pt x="140044" y="20551"/>
                      <a:pt x="171274" y="65522"/>
                      <a:pt x="149413" y="76140"/>
                    </a:cubicBezTo>
                    <a:cubicBezTo>
                      <a:pt x="127552" y="86758"/>
                      <a:pt x="45731" y="25548"/>
                      <a:pt x="21996" y="72392"/>
                    </a:cubicBezTo>
                    <a:cubicBezTo>
                      <a:pt x="-1739" y="119236"/>
                      <a:pt x="-5486" y="312235"/>
                      <a:pt x="7006" y="357205"/>
                    </a:cubicBezTo>
                    <a:cubicBezTo>
                      <a:pt x="19498" y="402176"/>
                      <a:pt x="95698" y="324727"/>
                      <a:pt x="96947" y="342215"/>
                    </a:cubicBezTo>
                    <a:cubicBezTo>
                      <a:pt x="98196" y="359704"/>
                      <a:pt x="16375" y="438402"/>
                      <a:pt x="14501" y="462136"/>
                    </a:cubicBezTo>
                    <a:cubicBezTo>
                      <a:pt x="12627" y="485870"/>
                      <a:pt x="80708" y="432156"/>
                      <a:pt x="85705" y="484622"/>
                    </a:cubicBezTo>
                    <a:cubicBezTo>
                      <a:pt x="90702" y="537088"/>
                      <a:pt x="26994" y="731960"/>
                      <a:pt x="44482" y="776930"/>
                    </a:cubicBezTo>
                    <a:cubicBezTo>
                      <a:pt x="61970" y="821900"/>
                      <a:pt x="165028" y="782551"/>
                      <a:pt x="190636" y="754445"/>
                    </a:cubicBezTo>
                    <a:cubicBezTo>
                      <a:pt x="216244" y="726339"/>
                      <a:pt x="194383" y="638896"/>
                      <a:pt x="198131" y="608291"/>
                    </a:cubicBezTo>
                    <a:cubicBezTo>
                      <a:pt x="201879" y="577686"/>
                      <a:pt x="207500" y="613287"/>
                      <a:pt x="213121" y="570815"/>
                    </a:cubicBezTo>
                    <a:cubicBezTo>
                      <a:pt x="218742" y="528343"/>
                      <a:pt x="228736" y="412794"/>
                      <a:pt x="231859" y="353458"/>
                    </a:cubicBezTo>
                    <a:cubicBezTo>
                      <a:pt x="234982" y="294122"/>
                      <a:pt x="235607" y="241032"/>
                      <a:pt x="231859" y="214799"/>
                    </a:cubicBezTo>
                    <a:cubicBezTo>
                      <a:pt x="228111" y="188566"/>
                      <a:pt x="211248" y="209177"/>
                      <a:pt x="209374" y="196061"/>
                    </a:cubicBezTo>
                    <a:cubicBezTo>
                      <a:pt x="207500" y="182945"/>
                      <a:pt x="217493" y="162333"/>
                      <a:pt x="220616" y="136100"/>
                    </a:cubicBezTo>
                    <a:cubicBezTo>
                      <a:pt x="223739" y="109867"/>
                      <a:pt x="226862" y="60525"/>
                      <a:pt x="228111" y="38664"/>
                    </a:cubicBezTo>
                    <a:cubicBezTo>
                      <a:pt x="229360" y="16803"/>
                      <a:pt x="236231" y="11182"/>
                      <a:pt x="228111" y="4936"/>
                    </a:cubicBezTo>
                    <a:cubicBezTo>
                      <a:pt x="219991" y="-1310"/>
                      <a:pt x="166276" y="-3183"/>
                      <a:pt x="153160" y="8684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43BDEC-723F-6744-9006-AEA1B939A0B4}"/>
                  </a:ext>
                </a:extLst>
              </p:cNvPr>
              <p:cNvSpPr/>
              <p:nvPr/>
            </p:nvSpPr>
            <p:spPr>
              <a:xfrm>
                <a:off x="5636297" y="367370"/>
                <a:ext cx="183793" cy="431792"/>
              </a:xfrm>
              <a:custGeom>
                <a:avLst/>
                <a:gdLst>
                  <a:gd name="connsiteX0" fmla="*/ 71208 w 183793"/>
                  <a:gd name="connsiteY0" fmla="*/ 3637 h 431792"/>
                  <a:gd name="connsiteX1" fmla="*/ 5 w 183793"/>
                  <a:gd name="connsiteY1" fmla="*/ 228489 h 431792"/>
                  <a:gd name="connsiteX2" fmla="*/ 67460 w 183793"/>
                  <a:gd name="connsiteY2" fmla="*/ 382138 h 431792"/>
                  <a:gd name="connsiteX3" fmla="*/ 104936 w 183793"/>
                  <a:gd name="connsiteY3" fmla="*/ 359653 h 431792"/>
                  <a:gd name="connsiteX4" fmla="*/ 157401 w 183793"/>
                  <a:gd name="connsiteY4" fmla="*/ 430856 h 431792"/>
                  <a:gd name="connsiteX5" fmla="*/ 183634 w 183793"/>
                  <a:gd name="connsiteY5" fmla="*/ 299692 h 431792"/>
                  <a:gd name="connsiteX6" fmla="*/ 146159 w 183793"/>
                  <a:gd name="connsiteY6" fmla="*/ 277207 h 431792"/>
                  <a:gd name="connsiteX7" fmla="*/ 161149 w 183793"/>
                  <a:gd name="connsiteY7" fmla="*/ 247227 h 431792"/>
                  <a:gd name="connsiteX8" fmla="*/ 149906 w 183793"/>
                  <a:gd name="connsiteY8" fmla="*/ 164781 h 431792"/>
                  <a:gd name="connsiteX9" fmla="*/ 104936 w 183793"/>
                  <a:gd name="connsiteY9" fmla="*/ 213499 h 431792"/>
                  <a:gd name="connsiteX10" fmla="*/ 138664 w 183793"/>
                  <a:gd name="connsiteY10" fmla="*/ 97325 h 431792"/>
                  <a:gd name="connsiteX11" fmla="*/ 71208 w 183793"/>
                  <a:gd name="connsiteY11" fmla="*/ 3637 h 43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793" h="431792">
                    <a:moveTo>
                      <a:pt x="71208" y="3637"/>
                    </a:moveTo>
                    <a:cubicBezTo>
                      <a:pt x="48098" y="25498"/>
                      <a:pt x="630" y="165406"/>
                      <a:pt x="5" y="228489"/>
                    </a:cubicBezTo>
                    <a:cubicBezTo>
                      <a:pt x="-620" y="291572"/>
                      <a:pt x="49972" y="360277"/>
                      <a:pt x="67460" y="382138"/>
                    </a:cubicBezTo>
                    <a:cubicBezTo>
                      <a:pt x="84948" y="403999"/>
                      <a:pt x="89946" y="351533"/>
                      <a:pt x="104936" y="359653"/>
                    </a:cubicBezTo>
                    <a:cubicBezTo>
                      <a:pt x="119926" y="367773"/>
                      <a:pt x="144285" y="440850"/>
                      <a:pt x="157401" y="430856"/>
                    </a:cubicBezTo>
                    <a:cubicBezTo>
                      <a:pt x="170517" y="420863"/>
                      <a:pt x="185508" y="325300"/>
                      <a:pt x="183634" y="299692"/>
                    </a:cubicBezTo>
                    <a:cubicBezTo>
                      <a:pt x="181760" y="274084"/>
                      <a:pt x="149906" y="285951"/>
                      <a:pt x="146159" y="277207"/>
                    </a:cubicBezTo>
                    <a:cubicBezTo>
                      <a:pt x="142412" y="268463"/>
                      <a:pt x="160525" y="265965"/>
                      <a:pt x="161149" y="247227"/>
                    </a:cubicBezTo>
                    <a:cubicBezTo>
                      <a:pt x="161774" y="228489"/>
                      <a:pt x="159275" y="170402"/>
                      <a:pt x="149906" y="164781"/>
                    </a:cubicBezTo>
                    <a:cubicBezTo>
                      <a:pt x="140537" y="159160"/>
                      <a:pt x="106810" y="224742"/>
                      <a:pt x="104936" y="213499"/>
                    </a:cubicBezTo>
                    <a:cubicBezTo>
                      <a:pt x="103062" y="202256"/>
                      <a:pt x="142412" y="130428"/>
                      <a:pt x="138664" y="97325"/>
                    </a:cubicBezTo>
                    <a:cubicBezTo>
                      <a:pt x="134917" y="64222"/>
                      <a:pt x="94318" y="-18224"/>
                      <a:pt x="71208" y="363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EC982BA-6D8D-7045-ACAC-464B1DEDEE1D}"/>
                  </a:ext>
                </a:extLst>
              </p:cNvPr>
              <p:cNvSpPr/>
              <p:nvPr/>
            </p:nvSpPr>
            <p:spPr>
              <a:xfrm>
                <a:off x="7078771" y="955263"/>
                <a:ext cx="76365" cy="113055"/>
              </a:xfrm>
              <a:custGeom>
                <a:avLst/>
                <a:gdLst>
                  <a:gd name="connsiteX0" fmla="*/ 37809 w 76365"/>
                  <a:gd name="connsiteY0" fmla="*/ 360 h 113055"/>
                  <a:gd name="connsiteX1" fmla="*/ 334 w 76365"/>
                  <a:gd name="connsiteY1" fmla="*/ 41583 h 113055"/>
                  <a:gd name="connsiteX2" fmla="*/ 60295 w 76365"/>
                  <a:gd name="connsiteY2" fmla="*/ 112786 h 113055"/>
                  <a:gd name="connsiteX3" fmla="*/ 75285 w 76365"/>
                  <a:gd name="connsiteY3" fmla="*/ 64068 h 113055"/>
                  <a:gd name="connsiteX4" fmla="*/ 37809 w 76365"/>
                  <a:gd name="connsiteY4" fmla="*/ 360 h 1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365" h="113055">
                    <a:moveTo>
                      <a:pt x="37809" y="360"/>
                    </a:moveTo>
                    <a:cubicBezTo>
                      <a:pt x="25317" y="-3387"/>
                      <a:pt x="-3414" y="22845"/>
                      <a:pt x="334" y="41583"/>
                    </a:cubicBezTo>
                    <a:cubicBezTo>
                      <a:pt x="4082" y="60321"/>
                      <a:pt x="47803" y="109039"/>
                      <a:pt x="60295" y="112786"/>
                    </a:cubicBezTo>
                    <a:cubicBezTo>
                      <a:pt x="72787" y="116533"/>
                      <a:pt x="79033" y="80307"/>
                      <a:pt x="75285" y="64068"/>
                    </a:cubicBezTo>
                    <a:cubicBezTo>
                      <a:pt x="71537" y="47829"/>
                      <a:pt x="50301" y="4107"/>
                      <a:pt x="37809" y="36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9675F49-EEEA-F249-B041-EACC1EF22A8C}"/>
                  </a:ext>
                </a:extLst>
              </p:cNvPr>
              <p:cNvSpPr/>
              <p:nvPr/>
            </p:nvSpPr>
            <p:spPr>
              <a:xfrm>
                <a:off x="3618719" y="1720842"/>
                <a:ext cx="114301" cy="168494"/>
              </a:xfrm>
              <a:custGeom>
                <a:avLst/>
                <a:gdLst>
                  <a:gd name="connsiteX0" fmla="*/ 5153 w 114301"/>
                  <a:gd name="connsiteY0" fmla="*/ 3027 h 168494"/>
                  <a:gd name="connsiteX1" fmla="*/ 20143 w 114301"/>
                  <a:gd name="connsiteY1" fmla="*/ 134191 h 168494"/>
                  <a:gd name="connsiteX2" fmla="*/ 113832 w 114301"/>
                  <a:gd name="connsiteY2" fmla="*/ 167919 h 168494"/>
                  <a:gd name="connsiteX3" fmla="*/ 57619 w 114301"/>
                  <a:gd name="connsiteY3" fmla="*/ 115453 h 168494"/>
                  <a:gd name="connsiteX4" fmla="*/ 87599 w 114301"/>
                  <a:gd name="connsiteY4" fmla="*/ 85473 h 168494"/>
                  <a:gd name="connsiteX5" fmla="*/ 87599 w 114301"/>
                  <a:gd name="connsiteY5" fmla="*/ 44250 h 168494"/>
                  <a:gd name="connsiteX6" fmla="*/ 5153 w 114301"/>
                  <a:gd name="connsiteY6" fmla="*/ 3027 h 16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1" h="168494">
                    <a:moveTo>
                      <a:pt x="5153" y="3027"/>
                    </a:moveTo>
                    <a:cubicBezTo>
                      <a:pt x="-6090" y="18017"/>
                      <a:pt x="2030" y="106709"/>
                      <a:pt x="20143" y="134191"/>
                    </a:cubicBezTo>
                    <a:cubicBezTo>
                      <a:pt x="38256" y="161673"/>
                      <a:pt x="107586" y="171042"/>
                      <a:pt x="113832" y="167919"/>
                    </a:cubicBezTo>
                    <a:cubicBezTo>
                      <a:pt x="120078" y="164796"/>
                      <a:pt x="61991" y="129194"/>
                      <a:pt x="57619" y="115453"/>
                    </a:cubicBezTo>
                    <a:cubicBezTo>
                      <a:pt x="53247" y="101712"/>
                      <a:pt x="82602" y="97340"/>
                      <a:pt x="87599" y="85473"/>
                    </a:cubicBezTo>
                    <a:cubicBezTo>
                      <a:pt x="92596" y="73606"/>
                      <a:pt x="93845" y="55493"/>
                      <a:pt x="87599" y="44250"/>
                    </a:cubicBezTo>
                    <a:cubicBezTo>
                      <a:pt x="81353" y="33007"/>
                      <a:pt x="16396" y="-11963"/>
                      <a:pt x="5153" y="302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6BC1594-7EE5-C54B-A0D1-10D4C6590A2B}"/>
                  </a:ext>
                </a:extLst>
              </p:cNvPr>
              <p:cNvSpPr/>
              <p:nvPr/>
            </p:nvSpPr>
            <p:spPr>
              <a:xfrm>
                <a:off x="5296280" y="562018"/>
                <a:ext cx="1728786" cy="2728494"/>
              </a:xfrm>
              <a:custGeom>
                <a:avLst/>
                <a:gdLst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83809 w 1728786"/>
                  <a:gd name="connsiteY100" fmla="*/ 2079998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8267 w 1728786"/>
                  <a:gd name="connsiteY117" fmla="*/ 2660867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728786" h="2728494">
                    <a:moveTo>
                      <a:pt x="1370595" y="2717080"/>
                    </a:moveTo>
                    <a:cubicBezTo>
                      <a:pt x="1366535" y="2696468"/>
                      <a:pt x="1362476" y="2675857"/>
                      <a:pt x="1340615" y="2668362"/>
                    </a:cubicBezTo>
                    <a:cubicBezTo>
                      <a:pt x="1318754" y="2660867"/>
                      <a:pt x="1262541" y="2695844"/>
                      <a:pt x="1239431" y="2672110"/>
                    </a:cubicBezTo>
                    <a:cubicBezTo>
                      <a:pt x="1216321" y="2648376"/>
                      <a:pt x="1210076" y="2573425"/>
                      <a:pt x="1201956" y="2525956"/>
                    </a:cubicBezTo>
                    <a:cubicBezTo>
                      <a:pt x="1193836" y="2478487"/>
                      <a:pt x="1185716" y="2395417"/>
                      <a:pt x="1190713" y="2387297"/>
                    </a:cubicBezTo>
                    <a:cubicBezTo>
                      <a:pt x="1195710" y="2379177"/>
                      <a:pt x="1220693" y="2473490"/>
                      <a:pt x="1231936" y="2477238"/>
                    </a:cubicBezTo>
                    <a:cubicBezTo>
                      <a:pt x="1243179" y="2480985"/>
                      <a:pt x="1246302" y="2423523"/>
                      <a:pt x="1258169" y="2409782"/>
                    </a:cubicBezTo>
                    <a:cubicBezTo>
                      <a:pt x="1270036" y="2396041"/>
                      <a:pt x="1287525" y="2419151"/>
                      <a:pt x="1303140" y="2394792"/>
                    </a:cubicBezTo>
                    <a:cubicBezTo>
                      <a:pt x="1318755" y="2370433"/>
                      <a:pt x="1325001" y="2286113"/>
                      <a:pt x="1351858" y="2263628"/>
                    </a:cubicBezTo>
                    <a:cubicBezTo>
                      <a:pt x="1378715" y="2241143"/>
                      <a:pt x="1439301" y="2254883"/>
                      <a:pt x="1464284" y="2259880"/>
                    </a:cubicBezTo>
                    <a:cubicBezTo>
                      <a:pt x="1489267" y="2264877"/>
                      <a:pt x="1491766" y="2293608"/>
                      <a:pt x="1501759" y="2293608"/>
                    </a:cubicBezTo>
                    <a:cubicBezTo>
                      <a:pt x="1511752" y="2293608"/>
                      <a:pt x="1508006" y="2260504"/>
                      <a:pt x="1524245" y="2259880"/>
                    </a:cubicBezTo>
                    <a:cubicBezTo>
                      <a:pt x="1540484" y="2259255"/>
                      <a:pt x="1576085" y="2293608"/>
                      <a:pt x="1599195" y="2289861"/>
                    </a:cubicBezTo>
                    <a:cubicBezTo>
                      <a:pt x="1622305" y="2286114"/>
                      <a:pt x="1657283" y="2252385"/>
                      <a:pt x="1662904" y="2237395"/>
                    </a:cubicBezTo>
                    <a:cubicBezTo>
                      <a:pt x="1668525" y="2222405"/>
                      <a:pt x="1622305" y="2221156"/>
                      <a:pt x="1632923" y="2199920"/>
                    </a:cubicBezTo>
                    <a:cubicBezTo>
                      <a:pt x="1643541" y="2178684"/>
                      <a:pt x="1715994" y="2138710"/>
                      <a:pt x="1726612" y="2109979"/>
                    </a:cubicBezTo>
                    <a:cubicBezTo>
                      <a:pt x="1737230" y="2081248"/>
                      <a:pt x="1706000" y="2048144"/>
                      <a:pt x="1696631" y="2027533"/>
                    </a:cubicBezTo>
                    <a:cubicBezTo>
                      <a:pt x="1687262" y="2006922"/>
                      <a:pt x="1673522" y="2000051"/>
                      <a:pt x="1670399" y="1986310"/>
                    </a:cubicBezTo>
                    <a:cubicBezTo>
                      <a:pt x="1667276" y="1972569"/>
                      <a:pt x="1687888" y="1947585"/>
                      <a:pt x="1677894" y="1945087"/>
                    </a:cubicBezTo>
                    <a:cubicBezTo>
                      <a:pt x="1667901" y="1942589"/>
                      <a:pt x="1622930" y="1959453"/>
                      <a:pt x="1610438" y="1971320"/>
                    </a:cubicBezTo>
                    <a:cubicBezTo>
                      <a:pt x="1597946" y="1983187"/>
                      <a:pt x="1616059" y="1996303"/>
                      <a:pt x="1602943" y="2016290"/>
                    </a:cubicBezTo>
                    <a:cubicBezTo>
                      <a:pt x="1589827" y="2036277"/>
                      <a:pt x="1546105" y="2083746"/>
                      <a:pt x="1531740" y="2091241"/>
                    </a:cubicBezTo>
                    <a:cubicBezTo>
                      <a:pt x="1517375" y="2098736"/>
                      <a:pt x="1533614" y="2079999"/>
                      <a:pt x="1516750" y="2061261"/>
                    </a:cubicBezTo>
                    <a:cubicBezTo>
                      <a:pt x="1499886" y="2042523"/>
                      <a:pt x="1423686" y="1993805"/>
                      <a:pt x="1430556" y="1978815"/>
                    </a:cubicBezTo>
                    <a:cubicBezTo>
                      <a:pt x="1437426" y="1963825"/>
                      <a:pt x="1544231" y="1987559"/>
                      <a:pt x="1557972" y="1971320"/>
                    </a:cubicBezTo>
                    <a:cubicBezTo>
                      <a:pt x="1571713" y="1955081"/>
                      <a:pt x="1533613" y="1900117"/>
                      <a:pt x="1513002" y="1881379"/>
                    </a:cubicBezTo>
                    <a:cubicBezTo>
                      <a:pt x="1492391" y="1862641"/>
                      <a:pt x="1449919" y="1875757"/>
                      <a:pt x="1434304" y="1858893"/>
                    </a:cubicBezTo>
                    <a:cubicBezTo>
                      <a:pt x="1418689" y="1842029"/>
                      <a:pt x="1417439" y="1799557"/>
                      <a:pt x="1419313" y="1780195"/>
                    </a:cubicBezTo>
                    <a:cubicBezTo>
                      <a:pt x="1421187" y="1760833"/>
                      <a:pt x="1437426" y="1760208"/>
                      <a:pt x="1445546" y="1742720"/>
                    </a:cubicBezTo>
                    <a:cubicBezTo>
                      <a:pt x="1453666" y="1725232"/>
                      <a:pt x="1463034" y="1694002"/>
                      <a:pt x="1468031" y="1675264"/>
                    </a:cubicBezTo>
                    <a:cubicBezTo>
                      <a:pt x="1473028" y="1656526"/>
                      <a:pt x="1477401" y="1654652"/>
                      <a:pt x="1475527" y="1630293"/>
                    </a:cubicBezTo>
                    <a:cubicBezTo>
                      <a:pt x="1473653" y="1605934"/>
                      <a:pt x="1464909" y="1564087"/>
                      <a:pt x="1456789" y="1529110"/>
                    </a:cubicBezTo>
                    <a:cubicBezTo>
                      <a:pt x="1448669" y="1494133"/>
                      <a:pt x="1425560" y="1442916"/>
                      <a:pt x="1426809" y="1420431"/>
                    </a:cubicBezTo>
                    <a:cubicBezTo>
                      <a:pt x="1428058" y="1397946"/>
                      <a:pt x="1447420" y="1405441"/>
                      <a:pt x="1464284" y="1394198"/>
                    </a:cubicBezTo>
                    <a:cubicBezTo>
                      <a:pt x="1481148" y="1382955"/>
                      <a:pt x="1514251" y="1369839"/>
                      <a:pt x="1527992" y="1352975"/>
                    </a:cubicBezTo>
                    <a:cubicBezTo>
                      <a:pt x="1541733" y="1336111"/>
                      <a:pt x="1546730" y="1308005"/>
                      <a:pt x="1546730" y="1293015"/>
                    </a:cubicBezTo>
                    <a:cubicBezTo>
                      <a:pt x="1546730" y="1278025"/>
                      <a:pt x="1522995" y="1280522"/>
                      <a:pt x="1527992" y="1263034"/>
                    </a:cubicBezTo>
                    <a:cubicBezTo>
                      <a:pt x="1532989" y="1245546"/>
                      <a:pt x="1561095" y="1211818"/>
                      <a:pt x="1576710" y="1188084"/>
                    </a:cubicBezTo>
                    <a:cubicBezTo>
                      <a:pt x="1592325" y="1164350"/>
                      <a:pt x="1609189" y="1139990"/>
                      <a:pt x="1621681" y="1120628"/>
                    </a:cubicBezTo>
                    <a:cubicBezTo>
                      <a:pt x="1634173" y="1101266"/>
                      <a:pt x="1635422" y="1088149"/>
                      <a:pt x="1651661" y="1071910"/>
                    </a:cubicBezTo>
                    <a:cubicBezTo>
                      <a:pt x="1667900" y="1055671"/>
                      <a:pt x="1709124" y="1040680"/>
                      <a:pt x="1719117" y="1023192"/>
                    </a:cubicBezTo>
                    <a:cubicBezTo>
                      <a:pt x="1729110" y="1005704"/>
                      <a:pt x="1718493" y="983843"/>
                      <a:pt x="1711622" y="966979"/>
                    </a:cubicBezTo>
                    <a:cubicBezTo>
                      <a:pt x="1704752" y="950115"/>
                      <a:pt x="1686638" y="943869"/>
                      <a:pt x="1677894" y="922008"/>
                    </a:cubicBezTo>
                    <a:cubicBezTo>
                      <a:pt x="1669150" y="900147"/>
                      <a:pt x="1666026" y="870167"/>
                      <a:pt x="1659156" y="835815"/>
                    </a:cubicBezTo>
                    <a:cubicBezTo>
                      <a:pt x="1652286" y="801463"/>
                      <a:pt x="1645415" y="750245"/>
                      <a:pt x="1636671" y="715893"/>
                    </a:cubicBezTo>
                    <a:cubicBezTo>
                      <a:pt x="1627927" y="681541"/>
                      <a:pt x="1615434" y="652185"/>
                      <a:pt x="1606690" y="629700"/>
                    </a:cubicBezTo>
                    <a:cubicBezTo>
                      <a:pt x="1597946" y="607215"/>
                      <a:pt x="1591075" y="592225"/>
                      <a:pt x="1584205" y="580982"/>
                    </a:cubicBezTo>
                    <a:cubicBezTo>
                      <a:pt x="1577335" y="569739"/>
                      <a:pt x="1574837" y="573487"/>
                      <a:pt x="1565468" y="562244"/>
                    </a:cubicBezTo>
                    <a:cubicBezTo>
                      <a:pt x="1556099" y="551001"/>
                      <a:pt x="1544856" y="532888"/>
                      <a:pt x="1527992" y="513526"/>
                    </a:cubicBezTo>
                    <a:cubicBezTo>
                      <a:pt x="1511128" y="494164"/>
                      <a:pt x="1481772" y="463559"/>
                      <a:pt x="1464284" y="446071"/>
                    </a:cubicBezTo>
                    <a:cubicBezTo>
                      <a:pt x="1446796" y="428583"/>
                      <a:pt x="1438676" y="422336"/>
                      <a:pt x="1423061" y="408595"/>
                    </a:cubicBezTo>
                    <a:cubicBezTo>
                      <a:pt x="1407446" y="394854"/>
                      <a:pt x="1387459" y="375492"/>
                      <a:pt x="1370595" y="363625"/>
                    </a:cubicBezTo>
                    <a:cubicBezTo>
                      <a:pt x="1353731" y="351758"/>
                      <a:pt x="1334369" y="344262"/>
                      <a:pt x="1321877" y="337392"/>
                    </a:cubicBezTo>
                    <a:cubicBezTo>
                      <a:pt x="1309385" y="330522"/>
                      <a:pt x="1298768" y="342389"/>
                      <a:pt x="1295645" y="322402"/>
                    </a:cubicBezTo>
                    <a:cubicBezTo>
                      <a:pt x="1292522" y="302415"/>
                      <a:pt x="1300642" y="244328"/>
                      <a:pt x="1303140" y="217471"/>
                    </a:cubicBezTo>
                    <a:cubicBezTo>
                      <a:pt x="1305638" y="190614"/>
                      <a:pt x="1315007" y="177496"/>
                      <a:pt x="1310635" y="161257"/>
                    </a:cubicBezTo>
                    <a:cubicBezTo>
                      <a:pt x="1306263" y="145017"/>
                      <a:pt x="1276907" y="120034"/>
                      <a:pt x="1276907" y="120034"/>
                    </a:cubicBezTo>
                    <a:cubicBezTo>
                      <a:pt x="1262541" y="102546"/>
                      <a:pt x="1239431" y="70692"/>
                      <a:pt x="1224441" y="56326"/>
                    </a:cubicBezTo>
                    <a:cubicBezTo>
                      <a:pt x="1209451" y="41960"/>
                      <a:pt x="1217571" y="32592"/>
                      <a:pt x="1186966" y="33841"/>
                    </a:cubicBezTo>
                    <a:cubicBezTo>
                      <a:pt x="1156361" y="35090"/>
                      <a:pt x="1092028" y="55701"/>
                      <a:pt x="1040812" y="63821"/>
                    </a:cubicBezTo>
                    <a:cubicBezTo>
                      <a:pt x="989596" y="71941"/>
                      <a:pt x="909648" y="87556"/>
                      <a:pt x="879668" y="82559"/>
                    </a:cubicBezTo>
                    <a:cubicBezTo>
                      <a:pt x="849688" y="77562"/>
                      <a:pt x="867800" y="47582"/>
                      <a:pt x="860930" y="33841"/>
                    </a:cubicBezTo>
                    <a:cubicBezTo>
                      <a:pt x="854060" y="20100"/>
                      <a:pt x="849063" y="-1761"/>
                      <a:pt x="838445" y="113"/>
                    </a:cubicBezTo>
                    <a:cubicBezTo>
                      <a:pt x="827827" y="1987"/>
                      <a:pt x="806591" y="23848"/>
                      <a:pt x="797222" y="45084"/>
                    </a:cubicBezTo>
                    <a:cubicBezTo>
                      <a:pt x="787853" y="66320"/>
                      <a:pt x="773487" y="109417"/>
                      <a:pt x="782231" y="127530"/>
                    </a:cubicBezTo>
                    <a:cubicBezTo>
                      <a:pt x="790975" y="145643"/>
                      <a:pt x="845315" y="138147"/>
                      <a:pt x="849687" y="153762"/>
                    </a:cubicBezTo>
                    <a:cubicBezTo>
                      <a:pt x="854059" y="169377"/>
                      <a:pt x="831574" y="185616"/>
                      <a:pt x="808464" y="221218"/>
                    </a:cubicBezTo>
                    <a:cubicBezTo>
                      <a:pt x="785354" y="256820"/>
                      <a:pt x="734138" y="328023"/>
                      <a:pt x="711028" y="367372"/>
                    </a:cubicBezTo>
                    <a:cubicBezTo>
                      <a:pt x="687918" y="406721"/>
                      <a:pt x="686044" y="431705"/>
                      <a:pt x="669805" y="457313"/>
                    </a:cubicBezTo>
                    <a:cubicBezTo>
                      <a:pt x="653566" y="482921"/>
                      <a:pt x="642948" y="499160"/>
                      <a:pt x="613592" y="521021"/>
                    </a:cubicBezTo>
                    <a:cubicBezTo>
                      <a:pt x="584236" y="542882"/>
                      <a:pt x="539266" y="556623"/>
                      <a:pt x="493671" y="588477"/>
                    </a:cubicBezTo>
                    <a:cubicBezTo>
                      <a:pt x="448076" y="620331"/>
                      <a:pt x="376873" y="671548"/>
                      <a:pt x="340022" y="712146"/>
                    </a:cubicBezTo>
                    <a:cubicBezTo>
                      <a:pt x="303171" y="752744"/>
                      <a:pt x="286932" y="792718"/>
                      <a:pt x="272566" y="832067"/>
                    </a:cubicBezTo>
                    <a:cubicBezTo>
                      <a:pt x="258200" y="871416"/>
                      <a:pt x="258200" y="910765"/>
                      <a:pt x="253828" y="948241"/>
                    </a:cubicBezTo>
                    <a:cubicBezTo>
                      <a:pt x="249456" y="985716"/>
                      <a:pt x="244459" y="1026315"/>
                      <a:pt x="246333" y="1056920"/>
                    </a:cubicBezTo>
                    <a:cubicBezTo>
                      <a:pt x="248207" y="1087525"/>
                      <a:pt x="265695" y="1115632"/>
                      <a:pt x="265071" y="1131871"/>
                    </a:cubicBezTo>
                    <a:cubicBezTo>
                      <a:pt x="264446" y="1148110"/>
                      <a:pt x="252579" y="1139366"/>
                      <a:pt x="242586" y="1154356"/>
                    </a:cubicBezTo>
                    <a:cubicBezTo>
                      <a:pt x="232593" y="1169346"/>
                      <a:pt x="200738" y="1201825"/>
                      <a:pt x="205110" y="1221812"/>
                    </a:cubicBezTo>
                    <a:cubicBezTo>
                      <a:pt x="209482" y="1241799"/>
                      <a:pt x="261323" y="1257413"/>
                      <a:pt x="268818" y="1274277"/>
                    </a:cubicBezTo>
                    <a:cubicBezTo>
                      <a:pt x="276313" y="1291141"/>
                      <a:pt x="250705" y="1308005"/>
                      <a:pt x="250081" y="1322995"/>
                    </a:cubicBezTo>
                    <a:cubicBezTo>
                      <a:pt x="249457" y="1337985"/>
                      <a:pt x="272566" y="1347979"/>
                      <a:pt x="265071" y="1364218"/>
                    </a:cubicBezTo>
                    <a:cubicBezTo>
                      <a:pt x="257576" y="1380457"/>
                      <a:pt x="220725" y="1424178"/>
                      <a:pt x="205110" y="1420431"/>
                    </a:cubicBezTo>
                    <a:cubicBezTo>
                      <a:pt x="189495" y="1416684"/>
                      <a:pt x="180751" y="1347354"/>
                      <a:pt x="171382" y="1341733"/>
                    </a:cubicBezTo>
                    <a:cubicBezTo>
                      <a:pt x="162013" y="1336112"/>
                      <a:pt x="146399" y="1367341"/>
                      <a:pt x="148897" y="1386703"/>
                    </a:cubicBezTo>
                    <a:cubicBezTo>
                      <a:pt x="151395" y="1406065"/>
                      <a:pt x="172007" y="1439794"/>
                      <a:pt x="186372" y="1457907"/>
                    </a:cubicBezTo>
                    <a:cubicBezTo>
                      <a:pt x="200737" y="1476020"/>
                      <a:pt x="224472" y="1484764"/>
                      <a:pt x="235090" y="1495382"/>
                    </a:cubicBezTo>
                    <a:cubicBezTo>
                      <a:pt x="245708" y="1506000"/>
                      <a:pt x="265071" y="1478518"/>
                      <a:pt x="250081" y="1521615"/>
                    </a:cubicBezTo>
                    <a:cubicBezTo>
                      <a:pt x="235091" y="1564712"/>
                      <a:pt x="167635" y="1710241"/>
                      <a:pt x="145150" y="1753962"/>
                    </a:cubicBezTo>
                    <a:cubicBezTo>
                      <a:pt x="122665" y="1797683"/>
                      <a:pt x="127036" y="1793936"/>
                      <a:pt x="115169" y="1783943"/>
                    </a:cubicBezTo>
                    <a:cubicBezTo>
                      <a:pt x="103302" y="1773950"/>
                      <a:pt x="79567" y="1720859"/>
                      <a:pt x="73946" y="1694002"/>
                    </a:cubicBezTo>
                    <a:cubicBezTo>
                      <a:pt x="68325" y="1667145"/>
                      <a:pt x="87062" y="1634665"/>
                      <a:pt x="81441" y="1622798"/>
                    </a:cubicBezTo>
                    <a:cubicBezTo>
                      <a:pt x="75820" y="1610931"/>
                      <a:pt x="52710" y="1622173"/>
                      <a:pt x="40218" y="1622798"/>
                    </a:cubicBezTo>
                    <a:cubicBezTo>
                      <a:pt x="27726" y="1623423"/>
                      <a:pt x="12111" y="1614679"/>
                      <a:pt x="6490" y="1626546"/>
                    </a:cubicBezTo>
                    <a:cubicBezTo>
                      <a:pt x="869" y="1638413"/>
                      <a:pt x="-4753" y="1673391"/>
                      <a:pt x="6490" y="1694002"/>
                    </a:cubicBezTo>
                    <a:cubicBezTo>
                      <a:pt x="17733" y="1714613"/>
                      <a:pt x="60205" y="1733351"/>
                      <a:pt x="73946" y="1750215"/>
                    </a:cubicBezTo>
                    <a:cubicBezTo>
                      <a:pt x="87687" y="1767079"/>
                      <a:pt x="88936" y="1779570"/>
                      <a:pt x="88936" y="1795185"/>
                    </a:cubicBezTo>
                    <a:cubicBezTo>
                      <a:pt x="88936" y="1810800"/>
                      <a:pt x="73946" y="1828288"/>
                      <a:pt x="73946" y="1843903"/>
                    </a:cubicBezTo>
                    <a:cubicBezTo>
                      <a:pt x="73946" y="1859518"/>
                      <a:pt x="80192" y="1878881"/>
                      <a:pt x="88936" y="1888874"/>
                    </a:cubicBezTo>
                    <a:cubicBezTo>
                      <a:pt x="97680" y="1898867"/>
                      <a:pt x="110797" y="1882003"/>
                      <a:pt x="126412" y="1903864"/>
                    </a:cubicBezTo>
                    <a:cubicBezTo>
                      <a:pt x="142027" y="1925725"/>
                      <a:pt x="165137" y="1990058"/>
                      <a:pt x="182625" y="2020038"/>
                    </a:cubicBezTo>
                    <a:cubicBezTo>
                      <a:pt x="200113" y="2050018"/>
                      <a:pt x="213230" y="2063135"/>
                      <a:pt x="231343" y="2083746"/>
                    </a:cubicBezTo>
                    <a:cubicBezTo>
                      <a:pt x="249456" y="2104357"/>
                      <a:pt x="291929" y="2131840"/>
                      <a:pt x="291304" y="2143707"/>
                    </a:cubicBezTo>
                    <a:cubicBezTo>
                      <a:pt x="290679" y="2155574"/>
                      <a:pt x="221349" y="2146829"/>
                      <a:pt x="227595" y="2154949"/>
                    </a:cubicBezTo>
                    <a:cubicBezTo>
                      <a:pt x="233841" y="2163069"/>
                      <a:pt x="299423" y="2173063"/>
                      <a:pt x="328779" y="2192425"/>
                    </a:cubicBezTo>
                    <a:cubicBezTo>
                      <a:pt x="358135" y="2211787"/>
                      <a:pt x="386241" y="2265502"/>
                      <a:pt x="403730" y="2271123"/>
                    </a:cubicBezTo>
                    <a:cubicBezTo>
                      <a:pt x="421218" y="2276744"/>
                      <a:pt x="421218" y="2221780"/>
                      <a:pt x="433710" y="2226152"/>
                    </a:cubicBezTo>
                    <a:cubicBezTo>
                      <a:pt x="446202" y="2230524"/>
                      <a:pt x="448076" y="2274871"/>
                      <a:pt x="478681" y="2297356"/>
                    </a:cubicBezTo>
                    <a:cubicBezTo>
                      <a:pt x="509286" y="2319841"/>
                      <a:pt x="592981" y="2346699"/>
                      <a:pt x="617340" y="2361064"/>
                    </a:cubicBezTo>
                    <a:cubicBezTo>
                      <a:pt x="641699" y="2375429"/>
                      <a:pt x="619214" y="2371057"/>
                      <a:pt x="624835" y="2383549"/>
                    </a:cubicBezTo>
                    <a:cubicBezTo>
                      <a:pt x="630456" y="2396041"/>
                      <a:pt x="641075" y="2432268"/>
                      <a:pt x="651068" y="2436015"/>
                    </a:cubicBezTo>
                    <a:cubicBezTo>
                      <a:pt x="661061" y="2439762"/>
                      <a:pt x="667931" y="2401662"/>
                      <a:pt x="684795" y="2406034"/>
                    </a:cubicBezTo>
                    <a:cubicBezTo>
                      <a:pt x="701659" y="2410406"/>
                      <a:pt x="719772" y="2453504"/>
                      <a:pt x="752251" y="2462248"/>
                    </a:cubicBezTo>
                    <a:cubicBezTo>
                      <a:pt x="784730" y="2470992"/>
                      <a:pt x="862804" y="2464746"/>
                      <a:pt x="879668" y="2458500"/>
                    </a:cubicBezTo>
                    <a:cubicBezTo>
                      <a:pt x="896532" y="2452254"/>
                      <a:pt x="831575" y="2425397"/>
                      <a:pt x="853435" y="2424772"/>
                    </a:cubicBezTo>
                    <a:cubicBezTo>
                      <a:pt x="875295" y="2424147"/>
                      <a:pt x="981475" y="2442885"/>
                      <a:pt x="1010831" y="2454752"/>
                    </a:cubicBezTo>
                    <a:cubicBezTo>
                      <a:pt x="1040187" y="2466619"/>
                      <a:pt x="1022699" y="2475988"/>
                      <a:pt x="1029569" y="2495975"/>
                    </a:cubicBezTo>
                    <a:cubicBezTo>
                      <a:pt x="1036439" y="2515962"/>
                      <a:pt x="1038938" y="2547192"/>
                      <a:pt x="1052054" y="2574674"/>
                    </a:cubicBezTo>
                    <a:cubicBezTo>
                      <a:pt x="1065170" y="2602156"/>
                      <a:pt x="1090779" y="2649624"/>
                      <a:pt x="1108267" y="2660867"/>
                    </a:cubicBezTo>
                    <a:cubicBezTo>
                      <a:pt x="1125756" y="2672110"/>
                      <a:pt x="1147616" y="2635884"/>
                      <a:pt x="1156985" y="2642130"/>
                    </a:cubicBezTo>
                    <a:cubicBezTo>
                      <a:pt x="1166354" y="2648376"/>
                      <a:pt x="1160109" y="2680230"/>
                      <a:pt x="1164481" y="2698343"/>
                    </a:cubicBezTo>
                    <a:cubicBezTo>
                      <a:pt x="1168853" y="2716456"/>
                      <a:pt x="1078287" y="2730197"/>
                      <a:pt x="1186966" y="2728323"/>
                    </a:cubicBezTo>
                  </a:path>
                </a:pathLst>
              </a:custGeom>
              <a:solidFill>
                <a:srgbClr val="E5E5E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3ADE0E6-7E12-E04C-9C9F-8042D2F7FEE1}"/>
                  </a:ext>
                </a:extLst>
              </p:cNvPr>
              <p:cNvSpPr/>
              <p:nvPr/>
            </p:nvSpPr>
            <p:spPr>
              <a:xfrm>
                <a:off x="6794292" y="2255877"/>
                <a:ext cx="94072" cy="166665"/>
              </a:xfrm>
              <a:custGeom>
                <a:avLst/>
                <a:gdLst>
                  <a:gd name="connsiteX0" fmla="*/ 59960 w 94072"/>
                  <a:gd name="connsiteY0" fmla="*/ 143 h 166665"/>
                  <a:gd name="connsiteX1" fmla="*/ 37475 w 94072"/>
                  <a:gd name="connsiteY1" fmla="*/ 78841 h 166665"/>
                  <a:gd name="connsiteX2" fmla="*/ 0 w 94072"/>
                  <a:gd name="connsiteY2" fmla="*/ 93831 h 166665"/>
                  <a:gd name="connsiteX3" fmla="*/ 37475 w 94072"/>
                  <a:gd name="connsiteY3" fmla="*/ 165034 h 166665"/>
                  <a:gd name="connsiteX4" fmla="*/ 93688 w 94072"/>
                  <a:gd name="connsiteY4" fmla="*/ 138802 h 166665"/>
                  <a:gd name="connsiteX5" fmla="*/ 63708 w 94072"/>
                  <a:gd name="connsiteY5" fmla="*/ 82589 h 166665"/>
                  <a:gd name="connsiteX6" fmla="*/ 93688 w 94072"/>
                  <a:gd name="connsiteY6" fmla="*/ 60103 h 166665"/>
                  <a:gd name="connsiteX7" fmla="*/ 59960 w 94072"/>
                  <a:gd name="connsiteY7" fmla="*/ 143 h 16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72" h="166665">
                    <a:moveTo>
                      <a:pt x="59960" y="143"/>
                    </a:moveTo>
                    <a:cubicBezTo>
                      <a:pt x="50591" y="3266"/>
                      <a:pt x="47468" y="63226"/>
                      <a:pt x="37475" y="78841"/>
                    </a:cubicBezTo>
                    <a:cubicBezTo>
                      <a:pt x="27482" y="94456"/>
                      <a:pt x="0" y="79466"/>
                      <a:pt x="0" y="93831"/>
                    </a:cubicBezTo>
                    <a:cubicBezTo>
                      <a:pt x="0" y="108196"/>
                      <a:pt x="21860" y="157539"/>
                      <a:pt x="37475" y="165034"/>
                    </a:cubicBezTo>
                    <a:cubicBezTo>
                      <a:pt x="53090" y="172529"/>
                      <a:pt x="89316" y="152543"/>
                      <a:pt x="93688" y="138802"/>
                    </a:cubicBezTo>
                    <a:cubicBezTo>
                      <a:pt x="98060" y="125061"/>
                      <a:pt x="63708" y="95705"/>
                      <a:pt x="63708" y="82589"/>
                    </a:cubicBezTo>
                    <a:cubicBezTo>
                      <a:pt x="63708" y="69473"/>
                      <a:pt x="89941" y="74469"/>
                      <a:pt x="93688" y="60103"/>
                    </a:cubicBezTo>
                    <a:cubicBezTo>
                      <a:pt x="97436" y="45737"/>
                      <a:pt x="69329" y="-2980"/>
                      <a:pt x="59960" y="14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90EDDE3-8316-754E-AE8C-3A9B17CA5AA1}"/>
                  </a:ext>
                </a:extLst>
              </p:cNvPr>
              <p:cNvSpPr/>
              <p:nvPr/>
            </p:nvSpPr>
            <p:spPr>
              <a:xfrm>
                <a:off x="5478423" y="696855"/>
                <a:ext cx="1420619" cy="2237470"/>
              </a:xfrm>
              <a:custGeom>
                <a:avLst/>
                <a:gdLst>
                  <a:gd name="connsiteX0" fmla="*/ 941115 w 1420619"/>
                  <a:gd name="connsiteY0" fmla="*/ 2110053 h 2237470"/>
                  <a:gd name="connsiteX1" fmla="*/ 892397 w 1420619"/>
                  <a:gd name="connsiteY1" fmla="*/ 2076325 h 2237470"/>
                  <a:gd name="connsiteX2" fmla="*/ 824941 w 1420619"/>
                  <a:gd name="connsiteY2" fmla="*/ 2132538 h 2237470"/>
                  <a:gd name="connsiteX3" fmla="*/ 787466 w 1420619"/>
                  <a:gd name="connsiteY3" fmla="*/ 2214984 h 2237470"/>
                  <a:gd name="connsiteX4" fmla="*/ 727505 w 1420619"/>
                  <a:gd name="connsiteY4" fmla="*/ 2237470 h 2237470"/>
                  <a:gd name="connsiteX5" fmla="*/ 637564 w 1420619"/>
                  <a:gd name="connsiteY5" fmla="*/ 2214984 h 2237470"/>
                  <a:gd name="connsiteX6" fmla="*/ 596341 w 1420619"/>
                  <a:gd name="connsiteY6" fmla="*/ 2185004 h 2237470"/>
                  <a:gd name="connsiteX7" fmla="*/ 581351 w 1420619"/>
                  <a:gd name="connsiteY7" fmla="*/ 2132538 h 2237470"/>
                  <a:gd name="connsiteX8" fmla="*/ 506400 w 1420619"/>
                  <a:gd name="connsiteY8" fmla="*/ 2053840 h 2237470"/>
                  <a:gd name="connsiteX9" fmla="*/ 476420 w 1420619"/>
                  <a:gd name="connsiteY9" fmla="*/ 2008870 h 2237470"/>
                  <a:gd name="connsiteX10" fmla="*/ 423954 w 1420619"/>
                  <a:gd name="connsiteY10" fmla="*/ 2076325 h 2237470"/>
                  <a:gd name="connsiteX11" fmla="*/ 416459 w 1420619"/>
                  <a:gd name="connsiteY11" fmla="*/ 2162519 h 2237470"/>
                  <a:gd name="connsiteX12" fmla="*/ 311528 w 1420619"/>
                  <a:gd name="connsiteY12" fmla="*/ 2106306 h 2237470"/>
                  <a:gd name="connsiteX13" fmla="*/ 240325 w 1420619"/>
                  <a:gd name="connsiteY13" fmla="*/ 2020112 h 2237470"/>
                  <a:gd name="connsiteX14" fmla="*/ 217839 w 1420619"/>
                  <a:gd name="connsiteY14" fmla="*/ 1967647 h 2237470"/>
                  <a:gd name="connsiteX15" fmla="*/ 311528 w 1420619"/>
                  <a:gd name="connsiteY15" fmla="*/ 1907686 h 2237470"/>
                  <a:gd name="connsiteX16" fmla="*/ 382731 w 1420619"/>
                  <a:gd name="connsiteY16" fmla="*/ 1892696 h 2237470"/>
                  <a:gd name="connsiteX17" fmla="*/ 360246 w 1420619"/>
                  <a:gd name="connsiteY17" fmla="*/ 1858968 h 2237470"/>
                  <a:gd name="connsiteX18" fmla="*/ 244072 w 1420619"/>
                  <a:gd name="connsiteY18" fmla="*/ 1907686 h 2237470"/>
                  <a:gd name="connsiteX19" fmla="*/ 157879 w 1420619"/>
                  <a:gd name="connsiteY19" fmla="*/ 1952656 h 2237470"/>
                  <a:gd name="connsiteX20" fmla="*/ 191607 w 1420619"/>
                  <a:gd name="connsiteY20" fmla="*/ 1888948 h 2237470"/>
                  <a:gd name="connsiteX21" fmla="*/ 221587 w 1420619"/>
                  <a:gd name="connsiteY21" fmla="*/ 1836483 h 2237470"/>
                  <a:gd name="connsiteX22" fmla="*/ 247820 w 1420619"/>
                  <a:gd name="connsiteY22" fmla="*/ 1739047 h 2237470"/>
                  <a:gd name="connsiteX23" fmla="*/ 247820 w 1420619"/>
                  <a:gd name="connsiteY23" fmla="*/ 1690329 h 2237470"/>
                  <a:gd name="connsiteX24" fmla="*/ 217839 w 1420619"/>
                  <a:gd name="connsiteY24" fmla="*/ 1705319 h 2237470"/>
                  <a:gd name="connsiteX25" fmla="*/ 176616 w 1420619"/>
                  <a:gd name="connsiteY25" fmla="*/ 1828988 h 2237470"/>
                  <a:gd name="connsiteX26" fmla="*/ 146636 w 1420619"/>
                  <a:gd name="connsiteY26" fmla="*/ 1877706 h 2237470"/>
                  <a:gd name="connsiteX27" fmla="*/ 112908 w 1420619"/>
                  <a:gd name="connsiteY27" fmla="*/ 1772775 h 2237470"/>
                  <a:gd name="connsiteX28" fmla="*/ 34210 w 1420619"/>
                  <a:gd name="connsiteY28" fmla="*/ 1769027 h 2237470"/>
                  <a:gd name="connsiteX29" fmla="*/ 482 w 1420619"/>
                  <a:gd name="connsiteY29" fmla="*/ 1697824 h 2237470"/>
                  <a:gd name="connsiteX30" fmla="*/ 56695 w 1420619"/>
                  <a:gd name="connsiteY30" fmla="*/ 1562912 h 2237470"/>
                  <a:gd name="connsiteX31" fmla="*/ 146636 w 1420619"/>
                  <a:gd name="connsiteY31" fmla="*/ 1383030 h 2237470"/>
                  <a:gd name="connsiteX32" fmla="*/ 176616 w 1420619"/>
                  <a:gd name="connsiteY32" fmla="*/ 1349302 h 2237470"/>
                  <a:gd name="connsiteX33" fmla="*/ 262810 w 1420619"/>
                  <a:gd name="connsiteY33" fmla="*/ 1386778 h 2237470"/>
                  <a:gd name="connsiteX34" fmla="*/ 322770 w 1420619"/>
                  <a:gd name="connsiteY34" fmla="*/ 1349302 h 2237470"/>
                  <a:gd name="connsiteX35" fmla="*/ 315275 w 1420619"/>
                  <a:gd name="connsiteY35" fmla="*/ 1184411 h 2237470"/>
                  <a:gd name="connsiteX36" fmla="*/ 397721 w 1420619"/>
                  <a:gd name="connsiteY36" fmla="*/ 1135693 h 2237470"/>
                  <a:gd name="connsiteX37" fmla="*/ 390226 w 1420619"/>
                  <a:gd name="connsiteY37" fmla="*/ 1015771 h 2237470"/>
                  <a:gd name="connsiteX38" fmla="*/ 416459 w 1420619"/>
                  <a:gd name="connsiteY38" fmla="*/ 907093 h 2237470"/>
                  <a:gd name="connsiteX39" fmla="*/ 393974 w 1420619"/>
                  <a:gd name="connsiteY39" fmla="*/ 813404 h 2237470"/>
                  <a:gd name="connsiteX40" fmla="*/ 386479 w 1420619"/>
                  <a:gd name="connsiteY40" fmla="*/ 779676 h 2237470"/>
                  <a:gd name="connsiteX41" fmla="*/ 491410 w 1420619"/>
                  <a:gd name="connsiteY41" fmla="*/ 670997 h 2237470"/>
                  <a:gd name="connsiteX42" fmla="*/ 652554 w 1420619"/>
                  <a:gd name="connsiteY42" fmla="*/ 476125 h 2237470"/>
                  <a:gd name="connsiteX43" fmla="*/ 675039 w 1420619"/>
                  <a:gd name="connsiteY43" fmla="*/ 344961 h 2237470"/>
                  <a:gd name="connsiteX44" fmla="*/ 753738 w 1420619"/>
                  <a:gd name="connsiteY44" fmla="*/ 180070 h 2237470"/>
                  <a:gd name="connsiteX45" fmla="*/ 828688 w 1420619"/>
                  <a:gd name="connsiteY45" fmla="*/ 120109 h 2237470"/>
                  <a:gd name="connsiteX46" fmla="*/ 903639 w 1420619"/>
                  <a:gd name="connsiteY46" fmla="*/ 153837 h 2237470"/>
                  <a:gd name="connsiteX47" fmla="*/ 933620 w 1420619"/>
                  <a:gd name="connsiteY47" fmla="*/ 198807 h 2237470"/>
                  <a:gd name="connsiteX48" fmla="*/ 929872 w 1420619"/>
                  <a:gd name="connsiteY48" fmla="*/ 123856 h 2237470"/>
                  <a:gd name="connsiteX49" fmla="*/ 1064784 w 1420619"/>
                  <a:gd name="connsiteY49" fmla="*/ 188 h 2237470"/>
                  <a:gd name="connsiteX50" fmla="*/ 963600 w 1420619"/>
                  <a:gd name="connsiteY50" fmla="*/ 153837 h 2237470"/>
                  <a:gd name="connsiteX51" fmla="*/ 963600 w 1420619"/>
                  <a:gd name="connsiteY51" fmla="*/ 191312 h 2237470"/>
                  <a:gd name="connsiteX52" fmla="*/ 989833 w 1420619"/>
                  <a:gd name="connsiteY52" fmla="*/ 217545 h 2237470"/>
                  <a:gd name="connsiteX53" fmla="*/ 1113502 w 1420619"/>
                  <a:gd name="connsiteY53" fmla="*/ 296243 h 2237470"/>
                  <a:gd name="connsiteX54" fmla="*/ 1255908 w 1420619"/>
                  <a:gd name="connsiteY54" fmla="*/ 386184 h 2237470"/>
                  <a:gd name="connsiteX55" fmla="*/ 1402062 w 1420619"/>
                  <a:gd name="connsiteY55" fmla="*/ 633522 h 2237470"/>
                  <a:gd name="connsiteX56" fmla="*/ 1413305 w 1420619"/>
                  <a:gd name="connsiteY56" fmla="*/ 877112 h 2237470"/>
                  <a:gd name="connsiteX57" fmla="*/ 1353344 w 1420619"/>
                  <a:gd name="connsiteY57" fmla="*/ 862122 h 2237470"/>
                  <a:gd name="connsiteX58" fmla="*/ 1402062 w 1420619"/>
                  <a:gd name="connsiteY58" fmla="*/ 952063 h 2237470"/>
                  <a:gd name="connsiteX59" fmla="*/ 1334607 w 1420619"/>
                  <a:gd name="connsiteY59" fmla="*/ 1056994 h 2237470"/>
                  <a:gd name="connsiteX60" fmla="*/ 1248413 w 1420619"/>
                  <a:gd name="connsiteY60" fmla="*/ 1038256 h 2237470"/>
                  <a:gd name="connsiteX61" fmla="*/ 1218433 w 1420619"/>
                  <a:gd name="connsiteY61" fmla="*/ 1071984 h 2237470"/>
                  <a:gd name="connsiteX62" fmla="*/ 1244666 w 1420619"/>
                  <a:gd name="connsiteY62" fmla="*/ 1154430 h 2237470"/>
                  <a:gd name="connsiteX63" fmla="*/ 1135987 w 1420619"/>
                  <a:gd name="connsiteY63" fmla="*/ 1176915 h 2237470"/>
                  <a:gd name="connsiteX64" fmla="*/ 1132239 w 1420619"/>
                  <a:gd name="connsiteY64" fmla="*/ 1214391 h 2237470"/>
                  <a:gd name="connsiteX65" fmla="*/ 1068531 w 1420619"/>
                  <a:gd name="connsiteY65" fmla="*/ 1169420 h 2237470"/>
                  <a:gd name="connsiteX66" fmla="*/ 1068531 w 1420619"/>
                  <a:gd name="connsiteY66" fmla="*/ 1300584 h 2237470"/>
                  <a:gd name="connsiteX67" fmla="*/ 1120997 w 1420619"/>
                  <a:gd name="connsiteY67" fmla="*/ 1360545 h 2237470"/>
                  <a:gd name="connsiteX68" fmla="*/ 1132239 w 1420619"/>
                  <a:gd name="connsiteY68" fmla="*/ 1476719 h 2237470"/>
                  <a:gd name="connsiteX69" fmla="*/ 1042298 w 1420619"/>
                  <a:gd name="connsiteY69" fmla="*/ 1514194 h 2237470"/>
                  <a:gd name="connsiteX70" fmla="*/ 1038551 w 1420619"/>
                  <a:gd name="connsiteY70" fmla="*/ 1559165 h 2237470"/>
                  <a:gd name="connsiteX71" fmla="*/ 1019813 w 1420619"/>
                  <a:gd name="connsiteY71" fmla="*/ 1652853 h 2237470"/>
                  <a:gd name="connsiteX72" fmla="*/ 1109754 w 1420619"/>
                  <a:gd name="connsiteY72" fmla="*/ 1724056 h 2237470"/>
                  <a:gd name="connsiteX73" fmla="*/ 1150977 w 1420619"/>
                  <a:gd name="connsiteY73" fmla="*/ 1787765 h 2237470"/>
                  <a:gd name="connsiteX74" fmla="*/ 1162220 w 1420619"/>
                  <a:gd name="connsiteY74" fmla="*/ 1892696 h 2237470"/>
                  <a:gd name="connsiteX75" fmla="*/ 1124744 w 1420619"/>
                  <a:gd name="connsiteY75" fmla="*/ 1896443 h 2237470"/>
                  <a:gd name="connsiteX76" fmla="*/ 1076026 w 1420619"/>
                  <a:gd name="connsiteY76" fmla="*/ 1911434 h 2237470"/>
                  <a:gd name="connsiteX77" fmla="*/ 1016066 w 1420619"/>
                  <a:gd name="connsiteY77" fmla="*/ 1975142 h 2237470"/>
                  <a:gd name="connsiteX78" fmla="*/ 971095 w 1420619"/>
                  <a:gd name="connsiteY78" fmla="*/ 1956404 h 2237470"/>
                  <a:gd name="connsiteX79" fmla="*/ 974843 w 1420619"/>
                  <a:gd name="connsiteY79" fmla="*/ 2038850 h 2237470"/>
                  <a:gd name="connsiteX80" fmla="*/ 884902 w 1420619"/>
                  <a:gd name="connsiteY80" fmla="*/ 1896443 h 2237470"/>
                  <a:gd name="connsiteX81" fmla="*/ 884902 w 1420619"/>
                  <a:gd name="connsiteY81" fmla="*/ 1547922 h 2237470"/>
                  <a:gd name="connsiteX82" fmla="*/ 881154 w 1420619"/>
                  <a:gd name="connsiteY82" fmla="*/ 1480466 h 2237470"/>
                  <a:gd name="connsiteX83" fmla="*/ 907387 w 1420619"/>
                  <a:gd name="connsiteY83" fmla="*/ 1409263 h 2237470"/>
                  <a:gd name="connsiteX84" fmla="*/ 851174 w 1420619"/>
                  <a:gd name="connsiteY84" fmla="*/ 1360545 h 2237470"/>
                  <a:gd name="connsiteX85" fmla="*/ 779970 w 1420619"/>
                  <a:gd name="connsiteY85" fmla="*/ 1364293 h 2237470"/>
                  <a:gd name="connsiteX86" fmla="*/ 809951 w 1420619"/>
                  <a:gd name="connsiteY86" fmla="*/ 1472971 h 2237470"/>
                  <a:gd name="connsiteX87" fmla="*/ 851174 w 1420619"/>
                  <a:gd name="connsiteY87" fmla="*/ 1514194 h 2237470"/>
                  <a:gd name="connsiteX88" fmla="*/ 866164 w 1420619"/>
                  <a:gd name="connsiteY88" fmla="*/ 1941414 h 2237470"/>
                  <a:gd name="connsiteX89" fmla="*/ 914882 w 1420619"/>
                  <a:gd name="connsiteY89" fmla="*/ 1997627 h 2237470"/>
                  <a:gd name="connsiteX90" fmla="*/ 899892 w 1420619"/>
                  <a:gd name="connsiteY90" fmla="*/ 2038850 h 2237470"/>
                  <a:gd name="connsiteX91" fmla="*/ 926125 w 1420619"/>
                  <a:gd name="connsiteY91" fmla="*/ 2061335 h 2237470"/>
                  <a:gd name="connsiteX92" fmla="*/ 941115 w 1420619"/>
                  <a:gd name="connsiteY92" fmla="*/ 2110053 h 223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20619" h="2237470">
                    <a:moveTo>
                      <a:pt x="941115" y="2110053"/>
                    </a:moveTo>
                    <a:cubicBezTo>
                      <a:pt x="935494" y="2112551"/>
                      <a:pt x="911759" y="2072577"/>
                      <a:pt x="892397" y="2076325"/>
                    </a:cubicBezTo>
                    <a:cubicBezTo>
                      <a:pt x="873035" y="2080072"/>
                      <a:pt x="842429" y="2109428"/>
                      <a:pt x="824941" y="2132538"/>
                    </a:cubicBezTo>
                    <a:cubicBezTo>
                      <a:pt x="807452" y="2155648"/>
                      <a:pt x="803705" y="2197495"/>
                      <a:pt x="787466" y="2214984"/>
                    </a:cubicBezTo>
                    <a:cubicBezTo>
                      <a:pt x="771227" y="2232473"/>
                      <a:pt x="752489" y="2237470"/>
                      <a:pt x="727505" y="2237470"/>
                    </a:cubicBezTo>
                    <a:cubicBezTo>
                      <a:pt x="702521" y="2237470"/>
                      <a:pt x="659425" y="2223728"/>
                      <a:pt x="637564" y="2214984"/>
                    </a:cubicBezTo>
                    <a:cubicBezTo>
                      <a:pt x="615703" y="2206240"/>
                      <a:pt x="605710" y="2198745"/>
                      <a:pt x="596341" y="2185004"/>
                    </a:cubicBezTo>
                    <a:cubicBezTo>
                      <a:pt x="586972" y="2171263"/>
                      <a:pt x="596341" y="2154399"/>
                      <a:pt x="581351" y="2132538"/>
                    </a:cubicBezTo>
                    <a:cubicBezTo>
                      <a:pt x="566361" y="2110677"/>
                      <a:pt x="523888" y="2074451"/>
                      <a:pt x="506400" y="2053840"/>
                    </a:cubicBezTo>
                    <a:cubicBezTo>
                      <a:pt x="488912" y="2033229"/>
                      <a:pt x="490161" y="2005122"/>
                      <a:pt x="476420" y="2008870"/>
                    </a:cubicBezTo>
                    <a:cubicBezTo>
                      <a:pt x="462679" y="2012617"/>
                      <a:pt x="433948" y="2050717"/>
                      <a:pt x="423954" y="2076325"/>
                    </a:cubicBezTo>
                    <a:cubicBezTo>
                      <a:pt x="413960" y="2101933"/>
                      <a:pt x="435197" y="2157522"/>
                      <a:pt x="416459" y="2162519"/>
                    </a:cubicBezTo>
                    <a:cubicBezTo>
                      <a:pt x="397721" y="2167516"/>
                      <a:pt x="340884" y="2130040"/>
                      <a:pt x="311528" y="2106306"/>
                    </a:cubicBezTo>
                    <a:cubicBezTo>
                      <a:pt x="282172" y="2082572"/>
                      <a:pt x="255940" y="2043222"/>
                      <a:pt x="240325" y="2020112"/>
                    </a:cubicBezTo>
                    <a:cubicBezTo>
                      <a:pt x="224710" y="1997002"/>
                      <a:pt x="205972" y="1986385"/>
                      <a:pt x="217839" y="1967647"/>
                    </a:cubicBezTo>
                    <a:cubicBezTo>
                      <a:pt x="229706" y="1948909"/>
                      <a:pt x="284046" y="1920178"/>
                      <a:pt x="311528" y="1907686"/>
                    </a:cubicBezTo>
                    <a:cubicBezTo>
                      <a:pt x="339010" y="1895194"/>
                      <a:pt x="374611" y="1900816"/>
                      <a:pt x="382731" y="1892696"/>
                    </a:cubicBezTo>
                    <a:cubicBezTo>
                      <a:pt x="390851" y="1884576"/>
                      <a:pt x="383356" y="1856470"/>
                      <a:pt x="360246" y="1858968"/>
                    </a:cubicBezTo>
                    <a:cubicBezTo>
                      <a:pt x="337136" y="1861466"/>
                      <a:pt x="277800" y="1892071"/>
                      <a:pt x="244072" y="1907686"/>
                    </a:cubicBezTo>
                    <a:cubicBezTo>
                      <a:pt x="210344" y="1923301"/>
                      <a:pt x="166623" y="1955779"/>
                      <a:pt x="157879" y="1952656"/>
                    </a:cubicBezTo>
                    <a:cubicBezTo>
                      <a:pt x="149135" y="1949533"/>
                      <a:pt x="180989" y="1908310"/>
                      <a:pt x="191607" y="1888948"/>
                    </a:cubicBezTo>
                    <a:cubicBezTo>
                      <a:pt x="202225" y="1869586"/>
                      <a:pt x="212218" y="1861466"/>
                      <a:pt x="221587" y="1836483"/>
                    </a:cubicBezTo>
                    <a:cubicBezTo>
                      <a:pt x="230956" y="1811500"/>
                      <a:pt x="243448" y="1763406"/>
                      <a:pt x="247820" y="1739047"/>
                    </a:cubicBezTo>
                    <a:cubicBezTo>
                      <a:pt x="252192" y="1714688"/>
                      <a:pt x="252817" y="1695950"/>
                      <a:pt x="247820" y="1690329"/>
                    </a:cubicBezTo>
                    <a:cubicBezTo>
                      <a:pt x="242823" y="1684708"/>
                      <a:pt x="229706" y="1682209"/>
                      <a:pt x="217839" y="1705319"/>
                    </a:cubicBezTo>
                    <a:cubicBezTo>
                      <a:pt x="205972" y="1728429"/>
                      <a:pt x="188483" y="1800257"/>
                      <a:pt x="176616" y="1828988"/>
                    </a:cubicBezTo>
                    <a:cubicBezTo>
                      <a:pt x="164749" y="1857719"/>
                      <a:pt x="157254" y="1887075"/>
                      <a:pt x="146636" y="1877706"/>
                    </a:cubicBezTo>
                    <a:cubicBezTo>
                      <a:pt x="136018" y="1868337"/>
                      <a:pt x="131646" y="1790888"/>
                      <a:pt x="112908" y="1772775"/>
                    </a:cubicBezTo>
                    <a:cubicBezTo>
                      <a:pt x="94170" y="1754662"/>
                      <a:pt x="52948" y="1781519"/>
                      <a:pt x="34210" y="1769027"/>
                    </a:cubicBezTo>
                    <a:cubicBezTo>
                      <a:pt x="15472" y="1756535"/>
                      <a:pt x="-3265" y="1732176"/>
                      <a:pt x="482" y="1697824"/>
                    </a:cubicBezTo>
                    <a:cubicBezTo>
                      <a:pt x="4229" y="1663472"/>
                      <a:pt x="32336" y="1615378"/>
                      <a:pt x="56695" y="1562912"/>
                    </a:cubicBezTo>
                    <a:cubicBezTo>
                      <a:pt x="81054" y="1510446"/>
                      <a:pt x="126649" y="1418632"/>
                      <a:pt x="146636" y="1383030"/>
                    </a:cubicBezTo>
                    <a:cubicBezTo>
                      <a:pt x="166623" y="1347428"/>
                      <a:pt x="157254" y="1348677"/>
                      <a:pt x="176616" y="1349302"/>
                    </a:cubicBezTo>
                    <a:cubicBezTo>
                      <a:pt x="195978" y="1349927"/>
                      <a:pt x="238451" y="1386778"/>
                      <a:pt x="262810" y="1386778"/>
                    </a:cubicBezTo>
                    <a:cubicBezTo>
                      <a:pt x="287169" y="1386778"/>
                      <a:pt x="314026" y="1383030"/>
                      <a:pt x="322770" y="1349302"/>
                    </a:cubicBezTo>
                    <a:cubicBezTo>
                      <a:pt x="331514" y="1315574"/>
                      <a:pt x="302783" y="1220012"/>
                      <a:pt x="315275" y="1184411"/>
                    </a:cubicBezTo>
                    <a:cubicBezTo>
                      <a:pt x="327767" y="1148810"/>
                      <a:pt x="385229" y="1163800"/>
                      <a:pt x="397721" y="1135693"/>
                    </a:cubicBezTo>
                    <a:cubicBezTo>
                      <a:pt x="410213" y="1107586"/>
                      <a:pt x="387103" y="1053871"/>
                      <a:pt x="390226" y="1015771"/>
                    </a:cubicBezTo>
                    <a:cubicBezTo>
                      <a:pt x="393349" y="977671"/>
                      <a:pt x="415834" y="940821"/>
                      <a:pt x="416459" y="907093"/>
                    </a:cubicBezTo>
                    <a:cubicBezTo>
                      <a:pt x="417084" y="873365"/>
                      <a:pt x="398971" y="834640"/>
                      <a:pt x="393974" y="813404"/>
                    </a:cubicBezTo>
                    <a:cubicBezTo>
                      <a:pt x="388977" y="792168"/>
                      <a:pt x="370240" y="803410"/>
                      <a:pt x="386479" y="779676"/>
                    </a:cubicBezTo>
                    <a:cubicBezTo>
                      <a:pt x="402718" y="755942"/>
                      <a:pt x="447064" y="721589"/>
                      <a:pt x="491410" y="670997"/>
                    </a:cubicBezTo>
                    <a:cubicBezTo>
                      <a:pt x="535756" y="620405"/>
                      <a:pt x="621949" y="530464"/>
                      <a:pt x="652554" y="476125"/>
                    </a:cubicBezTo>
                    <a:cubicBezTo>
                      <a:pt x="683159" y="421786"/>
                      <a:pt x="658175" y="394303"/>
                      <a:pt x="675039" y="344961"/>
                    </a:cubicBezTo>
                    <a:cubicBezTo>
                      <a:pt x="691903" y="295619"/>
                      <a:pt x="728130" y="217545"/>
                      <a:pt x="753738" y="180070"/>
                    </a:cubicBezTo>
                    <a:cubicBezTo>
                      <a:pt x="779346" y="142595"/>
                      <a:pt x="803704" y="124481"/>
                      <a:pt x="828688" y="120109"/>
                    </a:cubicBezTo>
                    <a:cubicBezTo>
                      <a:pt x="853672" y="115737"/>
                      <a:pt x="886150" y="140721"/>
                      <a:pt x="903639" y="153837"/>
                    </a:cubicBezTo>
                    <a:cubicBezTo>
                      <a:pt x="921128" y="166953"/>
                      <a:pt x="929248" y="203804"/>
                      <a:pt x="933620" y="198807"/>
                    </a:cubicBezTo>
                    <a:cubicBezTo>
                      <a:pt x="937992" y="193810"/>
                      <a:pt x="908011" y="156959"/>
                      <a:pt x="929872" y="123856"/>
                    </a:cubicBezTo>
                    <a:cubicBezTo>
                      <a:pt x="951733" y="90753"/>
                      <a:pt x="1059163" y="-4809"/>
                      <a:pt x="1064784" y="188"/>
                    </a:cubicBezTo>
                    <a:cubicBezTo>
                      <a:pt x="1070405" y="5185"/>
                      <a:pt x="980464" y="121983"/>
                      <a:pt x="963600" y="153837"/>
                    </a:cubicBezTo>
                    <a:cubicBezTo>
                      <a:pt x="946736" y="185691"/>
                      <a:pt x="959228" y="180694"/>
                      <a:pt x="963600" y="191312"/>
                    </a:cubicBezTo>
                    <a:cubicBezTo>
                      <a:pt x="967972" y="201930"/>
                      <a:pt x="964849" y="200057"/>
                      <a:pt x="989833" y="217545"/>
                    </a:cubicBezTo>
                    <a:cubicBezTo>
                      <a:pt x="1014817" y="235033"/>
                      <a:pt x="1113502" y="296243"/>
                      <a:pt x="1113502" y="296243"/>
                    </a:cubicBezTo>
                    <a:cubicBezTo>
                      <a:pt x="1157848" y="324349"/>
                      <a:pt x="1207815" y="329971"/>
                      <a:pt x="1255908" y="386184"/>
                    </a:cubicBezTo>
                    <a:cubicBezTo>
                      <a:pt x="1304001" y="442397"/>
                      <a:pt x="1375829" y="551701"/>
                      <a:pt x="1402062" y="633522"/>
                    </a:cubicBezTo>
                    <a:cubicBezTo>
                      <a:pt x="1428295" y="715343"/>
                      <a:pt x="1421425" y="839012"/>
                      <a:pt x="1413305" y="877112"/>
                    </a:cubicBezTo>
                    <a:cubicBezTo>
                      <a:pt x="1405185" y="915212"/>
                      <a:pt x="1355218" y="849630"/>
                      <a:pt x="1353344" y="862122"/>
                    </a:cubicBezTo>
                    <a:cubicBezTo>
                      <a:pt x="1351470" y="874614"/>
                      <a:pt x="1405185" y="919584"/>
                      <a:pt x="1402062" y="952063"/>
                    </a:cubicBezTo>
                    <a:cubicBezTo>
                      <a:pt x="1398939" y="984542"/>
                      <a:pt x="1360215" y="1042629"/>
                      <a:pt x="1334607" y="1056994"/>
                    </a:cubicBezTo>
                    <a:cubicBezTo>
                      <a:pt x="1308999" y="1071359"/>
                      <a:pt x="1267775" y="1035758"/>
                      <a:pt x="1248413" y="1038256"/>
                    </a:cubicBezTo>
                    <a:cubicBezTo>
                      <a:pt x="1229051" y="1040754"/>
                      <a:pt x="1219058" y="1052622"/>
                      <a:pt x="1218433" y="1071984"/>
                    </a:cubicBezTo>
                    <a:cubicBezTo>
                      <a:pt x="1217809" y="1091346"/>
                      <a:pt x="1258407" y="1136942"/>
                      <a:pt x="1244666" y="1154430"/>
                    </a:cubicBezTo>
                    <a:cubicBezTo>
                      <a:pt x="1230925" y="1171918"/>
                      <a:pt x="1154725" y="1166921"/>
                      <a:pt x="1135987" y="1176915"/>
                    </a:cubicBezTo>
                    <a:cubicBezTo>
                      <a:pt x="1117249" y="1186909"/>
                      <a:pt x="1143482" y="1215640"/>
                      <a:pt x="1132239" y="1214391"/>
                    </a:cubicBezTo>
                    <a:cubicBezTo>
                      <a:pt x="1120996" y="1213142"/>
                      <a:pt x="1079149" y="1155055"/>
                      <a:pt x="1068531" y="1169420"/>
                    </a:cubicBezTo>
                    <a:cubicBezTo>
                      <a:pt x="1057913" y="1183785"/>
                      <a:pt x="1059787" y="1268730"/>
                      <a:pt x="1068531" y="1300584"/>
                    </a:cubicBezTo>
                    <a:cubicBezTo>
                      <a:pt x="1077275" y="1332438"/>
                      <a:pt x="1110379" y="1331189"/>
                      <a:pt x="1120997" y="1360545"/>
                    </a:cubicBezTo>
                    <a:cubicBezTo>
                      <a:pt x="1131615" y="1389901"/>
                      <a:pt x="1145355" y="1451111"/>
                      <a:pt x="1132239" y="1476719"/>
                    </a:cubicBezTo>
                    <a:cubicBezTo>
                      <a:pt x="1119123" y="1502327"/>
                      <a:pt x="1057913" y="1500453"/>
                      <a:pt x="1042298" y="1514194"/>
                    </a:cubicBezTo>
                    <a:cubicBezTo>
                      <a:pt x="1026683" y="1527935"/>
                      <a:pt x="1042298" y="1536055"/>
                      <a:pt x="1038551" y="1559165"/>
                    </a:cubicBezTo>
                    <a:cubicBezTo>
                      <a:pt x="1034804" y="1582275"/>
                      <a:pt x="1007946" y="1625371"/>
                      <a:pt x="1019813" y="1652853"/>
                    </a:cubicBezTo>
                    <a:cubicBezTo>
                      <a:pt x="1031680" y="1680335"/>
                      <a:pt x="1087893" y="1701571"/>
                      <a:pt x="1109754" y="1724056"/>
                    </a:cubicBezTo>
                    <a:cubicBezTo>
                      <a:pt x="1131615" y="1746541"/>
                      <a:pt x="1142233" y="1759658"/>
                      <a:pt x="1150977" y="1787765"/>
                    </a:cubicBezTo>
                    <a:cubicBezTo>
                      <a:pt x="1159721" y="1815872"/>
                      <a:pt x="1166592" y="1874583"/>
                      <a:pt x="1162220" y="1892696"/>
                    </a:cubicBezTo>
                    <a:cubicBezTo>
                      <a:pt x="1157848" y="1910809"/>
                      <a:pt x="1139110" y="1893320"/>
                      <a:pt x="1124744" y="1896443"/>
                    </a:cubicBezTo>
                    <a:cubicBezTo>
                      <a:pt x="1110378" y="1899566"/>
                      <a:pt x="1094139" y="1898318"/>
                      <a:pt x="1076026" y="1911434"/>
                    </a:cubicBezTo>
                    <a:cubicBezTo>
                      <a:pt x="1057913" y="1924550"/>
                      <a:pt x="1033555" y="1967647"/>
                      <a:pt x="1016066" y="1975142"/>
                    </a:cubicBezTo>
                    <a:cubicBezTo>
                      <a:pt x="998577" y="1982637"/>
                      <a:pt x="977966" y="1945786"/>
                      <a:pt x="971095" y="1956404"/>
                    </a:cubicBezTo>
                    <a:cubicBezTo>
                      <a:pt x="964225" y="1967022"/>
                      <a:pt x="989208" y="2048843"/>
                      <a:pt x="974843" y="2038850"/>
                    </a:cubicBezTo>
                    <a:cubicBezTo>
                      <a:pt x="960478" y="2028857"/>
                      <a:pt x="899892" y="1978264"/>
                      <a:pt x="884902" y="1896443"/>
                    </a:cubicBezTo>
                    <a:cubicBezTo>
                      <a:pt x="869912" y="1814622"/>
                      <a:pt x="885527" y="1617251"/>
                      <a:pt x="884902" y="1547922"/>
                    </a:cubicBezTo>
                    <a:cubicBezTo>
                      <a:pt x="884277" y="1478593"/>
                      <a:pt x="877407" y="1503576"/>
                      <a:pt x="881154" y="1480466"/>
                    </a:cubicBezTo>
                    <a:cubicBezTo>
                      <a:pt x="884901" y="1457356"/>
                      <a:pt x="912384" y="1429250"/>
                      <a:pt x="907387" y="1409263"/>
                    </a:cubicBezTo>
                    <a:cubicBezTo>
                      <a:pt x="902390" y="1389276"/>
                      <a:pt x="872410" y="1368040"/>
                      <a:pt x="851174" y="1360545"/>
                    </a:cubicBezTo>
                    <a:cubicBezTo>
                      <a:pt x="829938" y="1353050"/>
                      <a:pt x="786840" y="1345555"/>
                      <a:pt x="779970" y="1364293"/>
                    </a:cubicBezTo>
                    <a:cubicBezTo>
                      <a:pt x="773100" y="1383031"/>
                      <a:pt x="798084" y="1447988"/>
                      <a:pt x="809951" y="1472971"/>
                    </a:cubicBezTo>
                    <a:cubicBezTo>
                      <a:pt x="821818" y="1497954"/>
                      <a:pt x="841805" y="1436120"/>
                      <a:pt x="851174" y="1514194"/>
                    </a:cubicBezTo>
                    <a:cubicBezTo>
                      <a:pt x="860543" y="1592268"/>
                      <a:pt x="855546" y="1860842"/>
                      <a:pt x="866164" y="1941414"/>
                    </a:cubicBezTo>
                    <a:cubicBezTo>
                      <a:pt x="876782" y="2021986"/>
                      <a:pt x="909261" y="1981388"/>
                      <a:pt x="914882" y="1997627"/>
                    </a:cubicBezTo>
                    <a:cubicBezTo>
                      <a:pt x="920503" y="2013866"/>
                      <a:pt x="898018" y="2028232"/>
                      <a:pt x="899892" y="2038850"/>
                    </a:cubicBezTo>
                    <a:cubicBezTo>
                      <a:pt x="901766" y="2049468"/>
                      <a:pt x="915507" y="2055089"/>
                      <a:pt x="926125" y="2061335"/>
                    </a:cubicBezTo>
                    <a:cubicBezTo>
                      <a:pt x="936743" y="2067581"/>
                      <a:pt x="946736" y="2107555"/>
                      <a:pt x="941115" y="21100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93BC676-C9C8-9647-9B77-14CC54F4195C}"/>
                  </a:ext>
                </a:extLst>
              </p:cNvPr>
              <p:cNvSpPr/>
              <p:nvPr/>
            </p:nvSpPr>
            <p:spPr>
              <a:xfrm>
                <a:off x="5594639" y="683605"/>
                <a:ext cx="911768" cy="1158221"/>
              </a:xfrm>
              <a:custGeom>
                <a:avLst/>
                <a:gdLst>
                  <a:gd name="connsiteX0" fmla="*/ 26527 w 911912"/>
                  <a:gd name="connsiteY0" fmla="*/ 1155521 h 1158221"/>
                  <a:gd name="connsiteX1" fmla="*/ 34023 w 911912"/>
                  <a:gd name="connsiteY1" fmla="*/ 919426 h 1158221"/>
                  <a:gd name="connsiteX2" fmla="*/ 295 w 911912"/>
                  <a:gd name="connsiteY2" fmla="*/ 765776 h 1158221"/>
                  <a:gd name="connsiteX3" fmla="*/ 56508 w 911912"/>
                  <a:gd name="connsiteY3" fmla="*/ 664593 h 1158221"/>
                  <a:gd name="connsiteX4" fmla="*/ 210157 w 911912"/>
                  <a:gd name="connsiteY4" fmla="*/ 544671 h 1158221"/>
                  <a:gd name="connsiteX5" fmla="*/ 450000 w 911912"/>
                  <a:gd name="connsiteY5" fmla="*/ 331062 h 1158221"/>
                  <a:gd name="connsiteX6" fmla="*/ 479980 w 911912"/>
                  <a:gd name="connsiteY6" fmla="*/ 177412 h 1158221"/>
                  <a:gd name="connsiteX7" fmla="*/ 637377 w 911912"/>
                  <a:gd name="connsiteY7" fmla="*/ 38753 h 1158221"/>
                  <a:gd name="connsiteX8" fmla="*/ 734813 w 911912"/>
                  <a:gd name="connsiteY8" fmla="*/ 16268 h 1158221"/>
                  <a:gd name="connsiteX9" fmla="*/ 907200 w 911912"/>
                  <a:gd name="connsiteY9" fmla="*/ 1278 h 1158221"/>
                  <a:gd name="connsiteX10" fmla="*/ 843491 w 911912"/>
                  <a:gd name="connsiteY10" fmla="*/ 49996 h 1158221"/>
                  <a:gd name="connsiteX11" fmla="*/ 637377 w 911912"/>
                  <a:gd name="connsiteY11" fmla="*/ 72481 h 1158221"/>
                  <a:gd name="connsiteX12" fmla="*/ 551183 w 911912"/>
                  <a:gd name="connsiteY12" fmla="*/ 267353 h 1158221"/>
                  <a:gd name="connsiteX13" fmla="*/ 453747 w 911912"/>
                  <a:gd name="connsiteY13" fmla="*/ 510944 h 1158221"/>
                  <a:gd name="connsiteX14" fmla="*/ 258875 w 911912"/>
                  <a:gd name="connsiteY14" fmla="*/ 743291 h 1158221"/>
                  <a:gd name="connsiteX15" fmla="*/ 183924 w 911912"/>
                  <a:gd name="connsiteY15" fmla="*/ 739544 h 1158221"/>
                  <a:gd name="connsiteX16" fmla="*/ 101478 w 911912"/>
                  <a:gd name="connsiteY16" fmla="*/ 743291 h 1158221"/>
                  <a:gd name="connsiteX17" fmla="*/ 116468 w 911912"/>
                  <a:gd name="connsiteY17" fmla="*/ 859465 h 1158221"/>
                  <a:gd name="connsiteX18" fmla="*/ 112721 w 911912"/>
                  <a:gd name="connsiteY18" fmla="*/ 930668 h 1158221"/>
                  <a:gd name="connsiteX19" fmla="*/ 67750 w 911912"/>
                  <a:gd name="connsiteY19" fmla="*/ 1039347 h 1158221"/>
                  <a:gd name="connsiteX20" fmla="*/ 26527 w 911912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01478 w 911768"/>
                  <a:gd name="connsiteY16" fmla="*/ 743291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35206 w 911768"/>
                  <a:gd name="connsiteY16" fmla="*/ 765776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1768" h="1158221">
                    <a:moveTo>
                      <a:pt x="26527" y="1155521"/>
                    </a:moveTo>
                    <a:cubicBezTo>
                      <a:pt x="20906" y="1135534"/>
                      <a:pt x="38395" y="984383"/>
                      <a:pt x="34023" y="919426"/>
                    </a:cubicBezTo>
                    <a:cubicBezTo>
                      <a:pt x="29651" y="854468"/>
                      <a:pt x="-3453" y="808248"/>
                      <a:pt x="295" y="765776"/>
                    </a:cubicBezTo>
                    <a:cubicBezTo>
                      <a:pt x="4042" y="723304"/>
                      <a:pt x="21531" y="701444"/>
                      <a:pt x="56508" y="664593"/>
                    </a:cubicBezTo>
                    <a:cubicBezTo>
                      <a:pt x="91485" y="627742"/>
                      <a:pt x="144575" y="600259"/>
                      <a:pt x="210157" y="544671"/>
                    </a:cubicBezTo>
                    <a:cubicBezTo>
                      <a:pt x="275739" y="489083"/>
                      <a:pt x="405030" y="392272"/>
                      <a:pt x="450000" y="331062"/>
                    </a:cubicBezTo>
                    <a:cubicBezTo>
                      <a:pt x="494970" y="269852"/>
                      <a:pt x="448751" y="226130"/>
                      <a:pt x="479980" y="177412"/>
                    </a:cubicBezTo>
                    <a:cubicBezTo>
                      <a:pt x="511210" y="128694"/>
                      <a:pt x="594905" y="65610"/>
                      <a:pt x="637377" y="38753"/>
                    </a:cubicBezTo>
                    <a:cubicBezTo>
                      <a:pt x="679849" y="11896"/>
                      <a:pt x="689843" y="22514"/>
                      <a:pt x="734813" y="16268"/>
                    </a:cubicBezTo>
                    <a:cubicBezTo>
                      <a:pt x="779783" y="10022"/>
                      <a:pt x="889087" y="-4343"/>
                      <a:pt x="907200" y="1278"/>
                    </a:cubicBezTo>
                    <a:cubicBezTo>
                      <a:pt x="925313" y="6899"/>
                      <a:pt x="886588" y="33132"/>
                      <a:pt x="843491" y="49996"/>
                    </a:cubicBezTo>
                    <a:cubicBezTo>
                      <a:pt x="800394" y="66860"/>
                      <a:pt x="697337" y="66236"/>
                      <a:pt x="648619" y="102462"/>
                    </a:cubicBezTo>
                    <a:cubicBezTo>
                      <a:pt x="599901" y="138688"/>
                      <a:pt x="583662" y="199273"/>
                      <a:pt x="551183" y="267353"/>
                    </a:cubicBezTo>
                    <a:cubicBezTo>
                      <a:pt x="518704" y="335433"/>
                      <a:pt x="502465" y="431621"/>
                      <a:pt x="453747" y="510944"/>
                    </a:cubicBezTo>
                    <a:cubicBezTo>
                      <a:pt x="405029" y="590267"/>
                      <a:pt x="303845" y="705191"/>
                      <a:pt x="258875" y="743291"/>
                    </a:cubicBezTo>
                    <a:cubicBezTo>
                      <a:pt x="213905" y="781391"/>
                      <a:pt x="204536" y="735797"/>
                      <a:pt x="183924" y="739544"/>
                    </a:cubicBezTo>
                    <a:cubicBezTo>
                      <a:pt x="163313" y="743292"/>
                      <a:pt x="146449" y="745789"/>
                      <a:pt x="135206" y="765776"/>
                    </a:cubicBezTo>
                    <a:cubicBezTo>
                      <a:pt x="123963" y="785763"/>
                      <a:pt x="120215" y="831983"/>
                      <a:pt x="116468" y="859465"/>
                    </a:cubicBezTo>
                    <a:cubicBezTo>
                      <a:pt x="112721" y="886947"/>
                      <a:pt x="120841" y="900688"/>
                      <a:pt x="112721" y="930668"/>
                    </a:cubicBezTo>
                    <a:cubicBezTo>
                      <a:pt x="104601" y="960648"/>
                      <a:pt x="80242" y="999373"/>
                      <a:pt x="67750" y="1039347"/>
                    </a:cubicBezTo>
                    <a:cubicBezTo>
                      <a:pt x="55258" y="1079321"/>
                      <a:pt x="32148" y="1175508"/>
                      <a:pt x="26527" y="11555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861A87D-38AF-DB4D-8186-D501B24A0179}"/>
                  </a:ext>
                </a:extLst>
              </p:cNvPr>
              <p:cNvSpPr/>
              <p:nvPr/>
            </p:nvSpPr>
            <p:spPr>
              <a:xfrm>
                <a:off x="6554145" y="2214359"/>
                <a:ext cx="61482" cy="53474"/>
              </a:xfrm>
              <a:custGeom>
                <a:avLst/>
                <a:gdLst>
                  <a:gd name="connsiteX0" fmla="*/ 60265 w 61482"/>
                  <a:gd name="connsiteY0" fmla="*/ 52903 h 53474"/>
                  <a:gd name="connsiteX1" fmla="*/ 304 w 61482"/>
                  <a:gd name="connsiteY1" fmla="*/ 26671 h 53474"/>
                  <a:gd name="connsiteX2" fmla="*/ 37780 w 61482"/>
                  <a:gd name="connsiteY2" fmla="*/ 438 h 53474"/>
                  <a:gd name="connsiteX3" fmla="*/ 60265 w 61482"/>
                  <a:gd name="connsiteY3" fmla="*/ 52903 h 5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82" h="53474">
                    <a:moveTo>
                      <a:pt x="60265" y="52903"/>
                    </a:moveTo>
                    <a:cubicBezTo>
                      <a:pt x="54019" y="57275"/>
                      <a:pt x="4051" y="35415"/>
                      <a:pt x="304" y="26671"/>
                    </a:cubicBezTo>
                    <a:cubicBezTo>
                      <a:pt x="-3443" y="17927"/>
                      <a:pt x="28411" y="-3310"/>
                      <a:pt x="37780" y="438"/>
                    </a:cubicBezTo>
                    <a:cubicBezTo>
                      <a:pt x="47149" y="4185"/>
                      <a:pt x="66511" y="48531"/>
                      <a:pt x="60265" y="529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E1A3894-1FDE-DC45-8842-ACD9237D1CA3}"/>
                  </a:ext>
                </a:extLst>
              </p:cNvPr>
              <p:cNvSpPr/>
              <p:nvPr/>
            </p:nvSpPr>
            <p:spPr>
              <a:xfrm>
                <a:off x="6530847" y="2302806"/>
                <a:ext cx="152135" cy="164914"/>
              </a:xfrm>
              <a:custGeom>
                <a:avLst/>
                <a:gdLst>
                  <a:gd name="connsiteX0" fmla="*/ 12360 w 152135"/>
                  <a:gd name="connsiteY0" fmla="*/ 1932 h 164914"/>
                  <a:gd name="connsiteX1" fmla="*/ 136028 w 152135"/>
                  <a:gd name="connsiteY1" fmla="*/ 24417 h 164914"/>
                  <a:gd name="connsiteX2" fmla="*/ 151019 w 152135"/>
                  <a:gd name="connsiteY2" fmla="*/ 144338 h 164914"/>
                  <a:gd name="connsiteX3" fmla="*/ 139776 w 152135"/>
                  <a:gd name="connsiteY3" fmla="*/ 159328 h 164914"/>
                  <a:gd name="connsiteX4" fmla="*/ 61078 w 152135"/>
                  <a:gd name="connsiteY4" fmla="*/ 84378 h 164914"/>
                  <a:gd name="connsiteX5" fmla="*/ 8612 w 152135"/>
                  <a:gd name="connsiteY5" fmla="*/ 54397 h 164914"/>
                  <a:gd name="connsiteX6" fmla="*/ 12360 w 152135"/>
                  <a:gd name="connsiteY6" fmla="*/ 1932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135" h="164914">
                    <a:moveTo>
                      <a:pt x="12360" y="1932"/>
                    </a:moveTo>
                    <a:cubicBezTo>
                      <a:pt x="33596" y="-3065"/>
                      <a:pt x="112918" y="683"/>
                      <a:pt x="136028" y="24417"/>
                    </a:cubicBezTo>
                    <a:cubicBezTo>
                      <a:pt x="159138" y="48151"/>
                      <a:pt x="150394" y="121853"/>
                      <a:pt x="151019" y="144338"/>
                    </a:cubicBezTo>
                    <a:cubicBezTo>
                      <a:pt x="151644" y="166823"/>
                      <a:pt x="154766" y="169321"/>
                      <a:pt x="139776" y="159328"/>
                    </a:cubicBezTo>
                    <a:cubicBezTo>
                      <a:pt x="124786" y="149335"/>
                      <a:pt x="82939" y="101866"/>
                      <a:pt x="61078" y="84378"/>
                    </a:cubicBezTo>
                    <a:cubicBezTo>
                      <a:pt x="39217" y="66890"/>
                      <a:pt x="14858" y="63766"/>
                      <a:pt x="8612" y="54397"/>
                    </a:cubicBezTo>
                    <a:cubicBezTo>
                      <a:pt x="2366" y="45028"/>
                      <a:pt x="-8876" y="6929"/>
                      <a:pt x="12360" y="193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CA6B1C-2065-B44C-98A5-9F406494EDBA}"/>
                </a:ext>
              </a:extLst>
            </p:cNvPr>
            <p:cNvSpPr/>
            <p:nvPr/>
          </p:nvSpPr>
          <p:spPr>
            <a:xfrm>
              <a:off x="6000887" y="3200633"/>
              <a:ext cx="2939857" cy="2101384"/>
            </a:xfrm>
            <a:custGeom>
              <a:avLst/>
              <a:gdLst>
                <a:gd name="connsiteX0" fmla="*/ 6858 w 2939857"/>
                <a:gd name="connsiteY0" fmla="*/ 1562584 h 2101384"/>
                <a:gd name="connsiteX1" fmla="*/ 206883 w 2939857"/>
                <a:gd name="connsiteY1" fmla="*/ 1534009 h 2101384"/>
                <a:gd name="connsiteX2" fmla="*/ 125921 w 2939857"/>
                <a:gd name="connsiteY2" fmla="*/ 1595921 h 2101384"/>
                <a:gd name="connsiteX3" fmla="*/ 149733 w 2939857"/>
                <a:gd name="connsiteY3" fmla="*/ 1653071 h 2101384"/>
                <a:gd name="connsiteX4" fmla="*/ 225933 w 2939857"/>
                <a:gd name="connsiteY4" fmla="*/ 1619734 h 2101384"/>
                <a:gd name="connsiteX5" fmla="*/ 278321 w 2939857"/>
                <a:gd name="connsiteY5" fmla="*/ 1648309 h 2101384"/>
                <a:gd name="connsiteX6" fmla="*/ 335471 w 2939857"/>
                <a:gd name="connsiteY6" fmla="*/ 1729271 h 2101384"/>
                <a:gd name="connsiteX7" fmla="*/ 425958 w 2939857"/>
                <a:gd name="connsiteY7" fmla="*/ 1653071 h 2101384"/>
                <a:gd name="connsiteX8" fmla="*/ 487871 w 2939857"/>
                <a:gd name="connsiteY8" fmla="*/ 1605446 h 2101384"/>
                <a:gd name="connsiteX9" fmla="*/ 564071 w 2939857"/>
                <a:gd name="connsiteY9" fmla="*/ 1576871 h 2101384"/>
                <a:gd name="connsiteX10" fmla="*/ 568833 w 2939857"/>
                <a:gd name="connsiteY10" fmla="*/ 1648309 h 2101384"/>
                <a:gd name="connsiteX11" fmla="*/ 640271 w 2939857"/>
                <a:gd name="connsiteY11" fmla="*/ 1691171 h 2101384"/>
                <a:gd name="connsiteX12" fmla="*/ 878396 w 2939857"/>
                <a:gd name="connsiteY12" fmla="*/ 1719746 h 2101384"/>
                <a:gd name="connsiteX13" fmla="*/ 968883 w 2939857"/>
                <a:gd name="connsiteY13" fmla="*/ 1738796 h 2101384"/>
                <a:gd name="connsiteX14" fmla="*/ 973646 w 2939857"/>
                <a:gd name="connsiteY14" fmla="*/ 1672121 h 2101384"/>
                <a:gd name="connsiteX15" fmla="*/ 1021271 w 2939857"/>
                <a:gd name="connsiteY15" fmla="*/ 1691171 h 2101384"/>
                <a:gd name="connsiteX16" fmla="*/ 1049846 w 2939857"/>
                <a:gd name="connsiteY16" fmla="*/ 1753084 h 2101384"/>
                <a:gd name="connsiteX17" fmla="*/ 1102233 w 2939857"/>
                <a:gd name="connsiteY17" fmla="*/ 1843571 h 2101384"/>
                <a:gd name="connsiteX18" fmla="*/ 1059371 w 2939857"/>
                <a:gd name="connsiteY18" fmla="*/ 1881671 h 2101384"/>
                <a:gd name="connsiteX19" fmla="*/ 983171 w 2939857"/>
                <a:gd name="connsiteY19" fmla="*/ 1915009 h 2101384"/>
                <a:gd name="connsiteX20" fmla="*/ 949833 w 2939857"/>
                <a:gd name="connsiteY20" fmla="*/ 2000734 h 2101384"/>
                <a:gd name="connsiteX21" fmla="*/ 1192721 w 2939857"/>
                <a:gd name="connsiteY21" fmla="*/ 2019784 h 2101384"/>
                <a:gd name="connsiteX22" fmla="*/ 1254633 w 2939857"/>
                <a:gd name="connsiteY22" fmla="*/ 1995971 h 2101384"/>
                <a:gd name="connsiteX23" fmla="*/ 1249871 w 2939857"/>
                <a:gd name="connsiteY23" fmla="*/ 1943584 h 2101384"/>
                <a:gd name="connsiteX24" fmla="*/ 1278446 w 2939857"/>
                <a:gd name="connsiteY24" fmla="*/ 1948346 h 2101384"/>
                <a:gd name="connsiteX25" fmla="*/ 1283208 w 2939857"/>
                <a:gd name="connsiteY25" fmla="*/ 2100746 h 2101384"/>
                <a:gd name="connsiteX26" fmla="*/ 1759458 w 2939857"/>
                <a:gd name="connsiteY26" fmla="*/ 1881671 h 2101384"/>
                <a:gd name="connsiteX27" fmla="*/ 1716596 w 2939857"/>
                <a:gd name="connsiteY27" fmla="*/ 1734034 h 2101384"/>
                <a:gd name="connsiteX28" fmla="*/ 1707071 w 2939857"/>
                <a:gd name="connsiteY28" fmla="*/ 1653071 h 2101384"/>
                <a:gd name="connsiteX29" fmla="*/ 1835658 w 2939857"/>
                <a:gd name="connsiteY29" fmla="*/ 1581634 h 2101384"/>
                <a:gd name="connsiteX30" fmla="*/ 1969008 w 2939857"/>
                <a:gd name="connsiteY30" fmla="*/ 1643546 h 2101384"/>
                <a:gd name="connsiteX31" fmla="*/ 1988058 w 2939857"/>
                <a:gd name="connsiteY31" fmla="*/ 1586396 h 2101384"/>
                <a:gd name="connsiteX32" fmla="*/ 1830896 w 2939857"/>
                <a:gd name="connsiteY32" fmla="*/ 1510196 h 2101384"/>
                <a:gd name="connsiteX33" fmla="*/ 1597533 w 2939857"/>
                <a:gd name="connsiteY33" fmla="*/ 1619734 h 2101384"/>
                <a:gd name="connsiteX34" fmla="*/ 1502283 w 2939857"/>
                <a:gd name="connsiteY34" fmla="*/ 1524484 h 2101384"/>
                <a:gd name="connsiteX35" fmla="*/ 1507046 w 2939857"/>
                <a:gd name="connsiteY35" fmla="*/ 1424471 h 2101384"/>
                <a:gd name="connsiteX36" fmla="*/ 1468946 w 2939857"/>
                <a:gd name="connsiteY36" fmla="*/ 1400659 h 2101384"/>
                <a:gd name="connsiteX37" fmla="*/ 1492758 w 2939857"/>
                <a:gd name="connsiteY37" fmla="*/ 1367321 h 2101384"/>
                <a:gd name="connsiteX38" fmla="*/ 1468946 w 2939857"/>
                <a:gd name="connsiteY38" fmla="*/ 1233971 h 2101384"/>
                <a:gd name="connsiteX39" fmla="*/ 1526096 w 2939857"/>
                <a:gd name="connsiteY39" fmla="*/ 1162534 h 2101384"/>
                <a:gd name="connsiteX40" fmla="*/ 1607058 w 2939857"/>
                <a:gd name="connsiteY40" fmla="*/ 1172059 h 2101384"/>
                <a:gd name="connsiteX41" fmla="*/ 2283333 w 2939857"/>
                <a:gd name="connsiteY41" fmla="*/ 1191109 h 2101384"/>
                <a:gd name="connsiteX42" fmla="*/ 2559558 w 2939857"/>
                <a:gd name="connsiteY42" fmla="*/ 1186346 h 2101384"/>
                <a:gd name="connsiteX43" fmla="*/ 2654808 w 2939857"/>
                <a:gd name="connsiteY43" fmla="*/ 1195871 h 2101384"/>
                <a:gd name="connsiteX44" fmla="*/ 2731008 w 2939857"/>
                <a:gd name="connsiteY44" fmla="*/ 1243496 h 2101384"/>
                <a:gd name="connsiteX45" fmla="*/ 2835783 w 2939857"/>
                <a:gd name="connsiteY45" fmla="*/ 1186346 h 2101384"/>
                <a:gd name="connsiteX46" fmla="*/ 2911983 w 2939857"/>
                <a:gd name="connsiteY46" fmla="*/ 1195871 h 2101384"/>
                <a:gd name="connsiteX47" fmla="*/ 2921508 w 2939857"/>
                <a:gd name="connsiteY47" fmla="*/ 1114909 h 2101384"/>
                <a:gd name="connsiteX48" fmla="*/ 2673858 w 2939857"/>
                <a:gd name="connsiteY48" fmla="*/ 1105384 h 2101384"/>
                <a:gd name="connsiteX49" fmla="*/ 2116646 w 2939857"/>
                <a:gd name="connsiteY49" fmla="*/ 1086334 h 2101384"/>
                <a:gd name="connsiteX50" fmla="*/ 1992821 w 2939857"/>
                <a:gd name="connsiteY50" fmla="*/ 1081571 h 2101384"/>
                <a:gd name="connsiteX51" fmla="*/ 1830896 w 2939857"/>
                <a:gd name="connsiteY51" fmla="*/ 986321 h 2101384"/>
                <a:gd name="connsiteX52" fmla="*/ 1645158 w 2939857"/>
                <a:gd name="connsiteY52" fmla="*/ 972034 h 2101384"/>
                <a:gd name="connsiteX53" fmla="*/ 1564196 w 2939857"/>
                <a:gd name="connsiteY53" fmla="*/ 986321 h 2101384"/>
                <a:gd name="connsiteX54" fmla="*/ 1516571 w 2939857"/>
                <a:gd name="connsiteY54" fmla="*/ 962509 h 2101384"/>
                <a:gd name="connsiteX55" fmla="*/ 1430846 w 2939857"/>
                <a:gd name="connsiteY55" fmla="*/ 843446 h 2101384"/>
                <a:gd name="connsiteX56" fmla="*/ 1335596 w 2939857"/>
                <a:gd name="connsiteY56" fmla="*/ 710096 h 2101384"/>
                <a:gd name="connsiteX57" fmla="*/ 1254633 w 2939857"/>
                <a:gd name="connsiteY57" fmla="*/ 595796 h 2101384"/>
                <a:gd name="connsiteX58" fmla="*/ 1168908 w 2939857"/>
                <a:gd name="connsiteY58" fmla="*/ 481496 h 2101384"/>
                <a:gd name="connsiteX59" fmla="*/ 1230821 w 2939857"/>
                <a:gd name="connsiteY59" fmla="*/ 424346 h 2101384"/>
                <a:gd name="connsiteX60" fmla="*/ 1211771 w 2939857"/>
                <a:gd name="connsiteY60" fmla="*/ 362434 h 2101384"/>
                <a:gd name="connsiteX61" fmla="*/ 1264158 w 2939857"/>
                <a:gd name="connsiteY61" fmla="*/ 348146 h 2101384"/>
                <a:gd name="connsiteX62" fmla="*/ 1168908 w 2939857"/>
                <a:gd name="connsiteY62" fmla="*/ 243371 h 2101384"/>
                <a:gd name="connsiteX63" fmla="*/ 1126046 w 2939857"/>
                <a:gd name="connsiteY63" fmla="*/ 281471 h 2101384"/>
                <a:gd name="connsiteX64" fmla="*/ 1187958 w 2939857"/>
                <a:gd name="connsiteY64" fmla="*/ 314809 h 2101384"/>
                <a:gd name="connsiteX65" fmla="*/ 1178433 w 2939857"/>
                <a:gd name="connsiteY65" fmla="*/ 376721 h 2101384"/>
                <a:gd name="connsiteX66" fmla="*/ 1116521 w 2939857"/>
                <a:gd name="connsiteY66" fmla="*/ 319571 h 2101384"/>
                <a:gd name="connsiteX67" fmla="*/ 1087946 w 2939857"/>
                <a:gd name="connsiteY67" fmla="*/ 348146 h 2101384"/>
                <a:gd name="connsiteX68" fmla="*/ 1130808 w 2939857"/>
                <a:gd name="connsiteY68" fmla="*/ 414821 h 2101384"/>
                <a:gd name="connsiteX69" fmla="*/ 1159383 w 2939857"/>
                <a:gd name="connsiteY69" fmla="*/ 438634 h 2101384"/>
                <a:gd name="connsiteX70" fmla="*/ 1111758 w 2939857"/>
                <a:gd name="connsiteY70" fmla="*/ 467209 h 2101384"/>
                <a:gd name="connsiteX71" fmla="*/ 930783 w 2939857"/>
                <a:gd name="connsiteY71" fmla="*/ 362434 h 2101384"/>
                <a:gd name="connsiteX72" fmla="*/ 845058 w 2939857"/>
                <a:gd name="connsiteY72" fmla="*/ 305284 h 2101384"/>
                <a:gd name="connsiteX73" fmla="*/ 835533 w 2939857"/>
                <a:gd name="connsiteY73" fmla="*/ 243371 h 2101384"/>
                <a:gd name="connsiteX74" fmla="*/ 773621 w 2939857"/>
                <a:gd name="connsiteY74" fmla="*/ 119546 h 2101384"/>
                <a:gd name="connsiteX75" fmla="*/ 678371 w 2939857"/>
                <a:gd name="connsiteY75" fmla="*/ 5246 h 2101384"/>
                <a:gd name="connsiteX76" fmla="*/ 506921 w 2939857"/>
                <a:gd name="connsiteY76" fmla="*/ 33821 h 2101384"/>
                <a:gd name="connsiteX77" fmla="*/ 540258 w 2939857"/>
                <a:gd name="connsiteY77" fmla="*/ 162409 h 2101384"/>
                <a:gd name="connsiteX78" fmla="*/ 568833 w 2939857"/>
                <a:gd name="connsiteY78" fmla="*/ 238609 h 2101384"/>
                <a:gd name="connsiteX79" fmla="*/ 616458 w 2939857"/>
                <a:gd name="connsiteY79" fmla="*/ 281471 h 2101384"/>
                <a:gd name="connsiteX80" fmla="*/ 649796 w 2939857"/>
                <a:gd name="connsiteY80" fmla="*/ 367196 h 2101384"/>
                <a:gd name="connsiteX81" fmla="*/ 673608 w 2939857"/>
                <a:gd name="connsiteY81" fmla="*/ 433871 h 2101384"/>
                <a:gd name="connsiteX82" fmla="*/ 826008 w 2939857"/>
                <a:gd name="connsiteY82" fmla="*/ 414821 h 2101384"/>
                <a:gd name="connsiteX83" fmla="*/ 992696 w 2939857"/>
                <a:gd name="connsiteY83" fmla="*/ 500546 h 2101384"/>
                <a:gd name="connsiteX84" fmla="*/ 1192721 w 2939857"/>
                <a:gd name="connsiteY84" fmla="*/ 638659 h 2101384"/>
                <a:gd name="connsiteX85" fmla="*/ 1302258 w 2939857"/>
                <a:gd name="connsiteY85" fmla="*/ 805346 h 2101384"/>
                <a:gd name="connsiteX86" fmla="*/ 1378458 w 2939857"/>
                <a:gd name="connsiteY86" fmla="*/ 1100621 h 2101384"/>
                <a:gd name="connsiteX87" fmla="*/ 1311783 w 2939857"/>
                <a:gd name="connsiteY87" fmla="*/ 1100621 h 2101384"/>
                <a:gd name="connsiteX88" fmla="*/ 1326071 w 2939857"/>
                <a:gd name="connsiteY88" fmla="*/ 1205396 h 2101384"/>
                <a:gd name="connsiteX89" fmla="*/ 1387983 w 2939857"/>
                <a:gd name="connsiteY89" fmla="*/ 1200634 h 2101384"/>
                <a:gd name="connsiteX90" fmla="*/ 1387983 w 2939857"/>
                <a:gd name="connsiteY90" fmla="*/ 1314934 h 2101384"/>
                <a:gd name="connsiteX91" fmla="*/ 1421321 w 2939857"/>
                <a:gd name="connsiteY91" fmla="*/ 1338746 h 2101384"/>
                <a:gd name="connsiteX92" fmla="*/ 1487996 w 2939857"/>
                <a:gd name="connsiteY92" fmla="*/ 1586396 h 2101384"/>
                <a:gd name="connsiteX93" fmla="*/ 1426083 w 2939857"/>
                <a:gd name="connsiteY93" fmla="*/ 1605446 h 2101384"/>
                <a:gd name="connsiteX94" fmla="*/ 1383221 w 2939857"/>
                <a:gd name="connsiteY94" fmla="*/ 1667359 h 2101384"/>
                <a:gd name="connsiteX95" fmla="*/ 1330833 w 2939857"/>
                <a:gd name="connsiteY95" fmla="*/ 1614971 h 2101384"/>
                <a:gd name="connsiteX96" fmla="*/ 1302258 w 2939857"/>
                <a:gd name="connsiteY96" fmla="*/ 1553059 h 2101384"/>
                <a:gd name="connsiteX97" fmla="*/ 1278446 w 2939857"/>
                <a:gd name="connsiteY97" fmla="*/ 1595921 h 2101384"/>
                <a:gd name="connsiteX98" fmla="*/ 1216533 w 2939857"/>
                <a:gd name="connsiteY98" fmla="*/ 1514959 h 2101384"/>
                <a:gd name="connsiteX99" fmla="*/ 1178433 w 2939857"/>
                <a:gd name="connsiteY99" fmla="*/ 1534009 h 2101384"/>
                <a:gd name="connsiteX100" fmla="*/ 1140333 w 2939857"/>
                <a:gd name="connsiteY100" fmla="*/ 1438759 h 2101384"/>
                <a:gd name="connsiteX101" fmla="*/ 1092708 w 2939857"/>
                <a:gd name="connsiteY101" fmla="*/ 1519721 h 2101384"/>
                <a:gd name="connsiteX102" fmla="*/ 1021271 w 2939857"/>
                <a:gd name="connsiteY102" fmla="*/ 1572109 h 2101384"/>
                <a:gd name="connsiteX103" fmla="*/ 906971 w 2939857"/>
                <a:gd name="connsiteY103" fmla="*/ 1562584 h 2101384"/>
                <a:gd name="connsiteX104" fmla="*/ 883158 w 2939857"/>
                <a:gd name="connsiteY104" fmla="*/ 1443521 h 2101384"/>
                <a:gd name="connsiteX105" fmla="*/ 873633 w 2939857"/>
                <a:gd name="connsiteY105" fmla="*/ 1386371 h 2101384"/>
                <a:gd name="connsiteX106" fmla="*/ 721233 w 2939857"/>
                <a:gd name="connsiteY106" fmla="*/ 1362559 h 2101384"/>
                <a:gd name="connsiteX107" fmla="*/ 687896 w 2939857"/>
                <a:gd name="connsiteY107" fmla="*/ 1395896 h 2101384"/>
                <a:gd name="connsiteX108" fmla="*/ 606933 w 2939857"/>
                <a:gd name="connsiteY108" fmla="*/ 1419709 h 2101384"/>
                <a:gd name="connsiteX109" fmla="*/ 616458 w 2939857"/>
                <a:gd name="connsiteY109" fmla="*/ 1529246 h 2101384"/>
                <a:gd name="connsiteX110" fmla="*/ 540258 w 2939857"/>
                <a:gd name="connsiteY110" fmla="*/ 1524484 h 2101384"/>
                <a:gd name="connsiteX111" fmla="*/ 440246 w 2939857"/>
                <a:gd name="connsiteY111" fmla="*/ 1514959 h 2101384"/>
                <a:gd name="connsiteX112" fmla="*/ 449771 w 2939857"/>
                <a:gd name="connsiteY112" fmla="*/ 1381609 h 2101384"/>
                <a:gd name="connsiteX113" fmla="*/ 502158 w 2939857"/>
                <a:gd name="connsiteY113" fmla="*/ 1314934 h 2101384"/>
                <a:gd name="connsiteX114" fmla="*/ 440246 w 2939857"/>
                <a:gd name="connsiteY114" fmla="*/ 1272071 h 2101384"/>
                <a:gd name="connsiteX115" fmla="*/ 402146 w 2939857"/>
                <a:gd name="connsiteY115" fmla="*/ 1314934 h 2101384"/>
                <a:gd name="connsiteX116" fmla="*/ 402146 w 2939857"/>
                <a:gd name="connsiteY116" fmla="*/ 1348271 h 2101384"/>
                <a:gd name="connsiteX117" fmla="*/ 335471 w 2939857"/>
                <a:gd name="connsiteY117" fmla="*/ 1305409 h 2101384"/>
                <a:gd name="connsiteX118" fmla="*/ 264033 w 2939857"/>
                <a:gd name="connsiteY118" fmla="*/ 1314934 h 2101384"/>
                <a:gd name="connsiteX119" fmla="*/ 178308 w 2939857"/>
                <a:gd name="connsiteY119" fmla="*/ 1386371 h 2101384"/>
                <a:gd name="connsiteX120" fmla="*/ 202121 w 2939857"/>
                <a:gd name="connsiteY120" fmla="*/ 1448284 h 2101384"/>
                <a:gd name="connsiteX121" fmla="*/ 230696 w 2939857"/>
                <a:gd name="connsiteY121" fmla="*/ 1481621 h 2101384"/>
                <a:gd name="connsiteX122" fmla="*/ 64008 w 2939857"/>
                <a:gd name="connsiteY122" fmla="*/ 1510196 h 2101384"/>
                <a:gd name="connsiteX123" fmla="*/ 6858 w 2939857"/>
                <a:gd name="connsiteY123" fmla="*/ 1562584 h 21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939857" h="2101384">
                  <a:moveTo>
                    <a:pt x="6858" y="1562584"/>
                  </a:moveTo>
                  <a:cubicBezTo>
                    <a:pt x="30671" y="1566553"/>
                    <a:pt x="187039" y="1528453"/>
                    <a:pt x="206883" y="1534009"/>
                  </a:cubicBezTo>
                  <a:cubicBezTo>
                    <a:pt x="226727" y="1539565"/>
                    <a:pt x="135446" y="1576077"/>
                    <a:pt x="125921" y="1595921"/>
                  </a:cubicBezTo>
                  <a:cubicBezTo>
                    <a:pt x="116396" y="1615765"/>
                    <a:pt x="133064" y="1649102"/>
                    <a:pt x="149733" y="1653071"/>
                  </a:cubicBezTo>
                  <a:cubicBezTo>
                    <a:pt x="166402" y="1657040"/>
                    <a:pt x="204502" y="1620528"/>
                    <a:pt x="225933" y="1619734"/>
                  </a:cubicBezTo>
                  <a:cubicBezTo>
                    <a:pt x="247364" y="1618940"/>
                    <a:pt x="260065" y="1630053"/>
                    <a:pt x="278321" y="1648309"/>
                  </a:cubicBezTo>
                  <a:cubicBezTo>
                    <a:pt x="296577" y="1666565"/>
                    <a:pt x="310865" y="1728477"/>
                    <a:pt x="335471" y="1729271"/>
                  </a:cubicBezTo>
                  <a:cubicBezTo>
                    <a:pt x="360077" y="1730065"/>
                    <a:pt x="400558" y="1673709"/>
                    <a:pt x="425958" y="1653071"/>
                  </a:cubicBezTo>
                  <a:cubicBezTo>
                    <a:pt x="451358" y="1632433"/>
                    <a:pt x="464852" y="1618146"/>
                    <a:pt x="487871" y="1605446"/>
                  </a:cubicBezTo>
                  <a:cubicBezTo>
                    <a:pt x="510890" y="1592746"/>
                    <a:pt x="550577" y="1569727"/>
                    <a:pt x="564071" y="1576871"/>
                  </a:cubicBezTo>
                  <a:cubicBezTo>
                    <a:pt x="577565" y="1584015"/>
                    <a:pt x="556133" y="1629259"/>
                    <a:pt x="568833" y="1648309"/>
                  </a:cubicBezTo>
                  <a:cubicBezTo>
                    <a:pt x="581533" y="1667359"/>
                    <a:pt x="588677" y="1679265"/>
                    <a:pt x="640271" y="1691171"/>
                  </a:cubicBezTo>
                  <a:cubicBezTo>
                    <a:pt x="691865" y="1703077"/>
                    <a:pt x="823627" y="1711809"/>
                    <a:pt x="878396" y="1719746"/>
                  </a:cubicBezTo>
                  <a:cubicBezTo>
                    <a:pt x="933165" y="1727683"/>
                    <a:pt x="953008" y="1746733"/>
                    <a:pt x="968883" y="1738796"/>
                  </a:cubicBezTo>
                  <a:cubicBezTo>
                    <a:pt x="984758" y="1730859"/>
                    <a:pt x="964915" y="1680058"/>
                    <a:pt x="973646" y="1672121"/>
                  </a:cubicBezTo>
                  <a:cubicBezTo>
                    <a:pt x="982377" y="1664184"/>
                    <a:pt x="1008571" y="1677677"/>
                    <a:pt x="1021271" y="1691171"/>
                  </a:cubicBezTo>
                  <a:cubicBezTo>
                    <a:pt x="1033971" y="1704665"/>
                    <a:pt x="1036352" y="1727684"/>
                    <a:pt x="1049846" y="1753084"/>
                  </a:cubicBezTo>
                  <a:cubicBezTo>
                    <a:pt x="1063340" y="1778484"/>
                    <a:pt x="1100645" y="1822140"/>
                    <a:pt x="1102233" y="1843571"/>
                  </a:cubicBezTo>
                  <a:cubicBezTo>
                    <a:pt x="1103821" y="1865002"/>
                    <a:pt x="1079215" y="1869765"/>
                    <a:pt x="1059371" y="1881671"/>
                  </a:cubicBezTo>
                  <a:cubicBezTo>
                    <a:pt x="1039527" y="1893577"/>
                    <a:pt x="1001427" y="1895165"/>
                    <a:pt x="983171" y="1915009"/>
                  </a:cubicBezTo>
                  <a:cubicBezTo>
                    <a:pt x="964915" y="1934853"/>
                    <a:pt x="914908" y="1983272"/>
                    <a:pt x="949833" y="2000734"/>
                  </a:cubicBezTo>
                  <a:cubicBezTo>
                    <a:pt x="984758" y="2018197"/>
                    <a:pt x="1141921" y="2020578"/>
                    <a:pt x="1192721" y="2019784"/>
                  </a:cubicBezTo>
                  <a:cubicBezTo>
                    <a:pt x="1243521" y="2018990"/>
                    <a:pt x="1245108" y="2008671"/>
                    <a:pt x="1254633" y="1995971"/>
                  </a:cubicBezTo>
                  <a:cubicBezTo>
                    <a:pt x="1264158" y="1983271"/>
                    <a:pt x="1245902" y="1951522"/>
                    <a:pt x="1249871" y="1943584"/>
                  </a:cubicBezTo>
                  <a:cubicBezTo>
                    <a:pt x="1253840" y="1935647"/>
                    <a:pt x="1272890" y="1922152"/>
                    <a:pt x="1278446" y="1948346"/>
                  </a:cubicBezTo>
                  <a:cubicBezTo>
                    <a:pt x="1284002" y="1974540"/>
                    <a:pt x="1203039" y="2111858"/>
                    <a:pt x="1283208" y="2100746"/>
                  </a:cubicBezTo>
                  <a:cubicBezTo>
                    <a:pt x="1363377" y="2089634"/>
                    <a:pt x="1687227" y="1942790"/>
                    <a:pt x="1759458" y="1881671"/>
                  </a:cubicBezTo>
                  <a:cubicBezTo>
                    <a:pt x="1831689" y="1820552"/>
                    <a:pt x="1725327" y="1772134"/>
                    <a:pt x="1716596" y="1734034"/>
                  </a:cubicBezTo>
                  <a:cubicBezTo>
                    <a:pt x="1707865" y="1695934"/>
                    <a:pt x="1687227" y="1678471"/>
                    <a:pt x="1707071" y="1653071"/>
                  </a:cubicBezTo>
                  <a:cubicBezTo>
                    <a:pt x="1726915" y="1627671"/>
                    <a:pt x="1792002" y="1583221"/>
                    <a:pt x="1835658" y="1581634"/>
                  </a:cubicBezTo>
                  <a:cubicBezTo>
                    <a:pt x="1879314" y="1580047"/>
                    <a:pt x="1943608" y="1642752"/>
                    <a:pt x="1969008" y="1643546"/>
                  </a:cubicBezTo>
                  <a:cubicBezTo>
                    <a:pt x="1994408" y="1644340"/>
                    <a:pt x="2011077" y="1608621"/>
                    <a:pt x="1988058" y="1586396"/>
                  </a:cubicBezTo>
                  <a:cubicBezTo>
                    <a:pt x="1965039" y="1564171"/>
                    <a:pt x="1895984" y="1504640"/>
                    <a:pt x="1830896" y="1510196"/>
                  </a:cubicBezTo>
                  <a:cubicBezTo>
                    <a:pt x="1765809" y="1515752"/>
                    <a:pt x="1652302" y="1617353"/>
                    <a:pt x="1597533" y="1619734"/>
                  </a:cubicBezTo>
                  <a:cubicBezTo>
                    <a:pt x="1542764" y="1622115"/>
                    <a:pt x="1517364" y="1557028"/>
                    <a:pt x="1502283" y="1524484"/>
                  </a:cubicBezTo>
                  <a:cubicBezTo>
                    <a:pt x="1487202" y="1491940"/>
                    <a:pt x="1512602" y="1445108"/>
                    <a:pt x="1507046" y="1424471"/>
                  </a:cubicBezTo>
                  <a:cubicBezTo>
                    <a:pt x="1501490" y="1403834"/>
                    <a:pt x="1471327" y="1410184"/>
                    <a:pt x="1468946" y="1400659"/>
                  </a:cubicBezTo>
                  <a:cubicBezTo>
                    <a:pt x="1466565" y="1391134"/>
                    <a:pt x="1492758" y="1395102"/>
                    <a:pt x="1492758" y="1367321"/>
                  </a:cubicBezTo>
                  <a:cubicBezTo>
                    <a:pt x="1492758" y="1339540"/>
                    <a:pt x="1463390" y="1268102"/>
                    <a:pt x="1468946" y="1233971"/>
                  </a:cubicBezTo>
                  <a:cubicBezTo>
                    <a:pt x="1474502" y="1199840"/>
                    <a:pt x="1503077" y="1172853"/>
                    <a:pt x="1526096" y="1162534"/>
                  </a:cubicBezTo>
                  <a:cubicBezTo>
                    <a:pt x="1549115" y="1152215"/>
                    <a:pt x="1607058" y="1172059"/>
                    <a:pt x="1607058" y="1172059"/>
                  </a:cubicBezTo>
                  <a:lnTo>
                    <a:pt x="2283333" y="1191109"/>
                  </a:lnTo>
                  <a:lnTo>
                    <a:pt x="2559558" y="1186346"/>
                  </a:lnTo>
                  <a:cubicBezTo>
                    <a:pt x="2621470" y="1187140"/>
                    <a:pt x="2626233" y="1186346"/>
                    <a:pt x="2654808" y="1195871"/>
                  </a:cubicBezTo>
                  <a:cubicBezTo>
                    <a:pt x="2683383" y="1205396"/>
                    <a:pt x="2700846" y="1245083"/>
                    <a:pt x="2731008" y="1243496"/>
                  </a:cubicBezTo>
                  <a:cubicBezTo>
                    <a:pt x="2761170" y="1241909"/>
                    <a:pt x="2805620" y="1194284"/>
                    <a:pt x="2835783" y="1186346"/>
                  </a:cubicBezTo>
                  <a:cubicBezTo>
                    <a:pt x="2865946" y="1178408"/>
                    <a:pt x="2897696" y="1207777"/>
                    <a:pt x="2911983" y="1195871"/>
                  </a:cubicBezTo>
                  <a:cubicBezTo>
                    <a:pt x="2926270" y="1183965"/>
                    <a:pt x="2961196" y="1129990"/>
                    <a:pt x="2921508" y="1114909"/>
                  </a:cubicBezTo>
                  <a:cubicBezTo>
                    <a:pt x="2881820" y="1099828"/>
                    <a:pt x="2673858" y="1105384"/>
                    <a:pt x="2673858" y="1105384"/>
                  </a:cubicBezTo>
                  <a:lnTo>
                    <a:pt x="2116646" y="1086334"/>
                  </a:lnTo>
                  <a:cubicBezTo>
                    <a:pt x="2003140" y="1082365"/>
                    <a:pt x="2040446" y="1098240"/>
                    <a:pt x="1992821" y="1081571"/>
                  </a:cubicBezTo>
                  <a:cubicBezTo>
                    <a:pt x="1945196" y="1064902"/>
                    <a:pt x="1888840" y="1004577"/>
                    <a:pt x="1830896" y="986321"/>
                  </a:cubicBezTo>
                  <a:cubicBezTo>
                    <a:pt x="1772952" y="968065"/>
                    <a:pt x="1689608" y="972034"/>
                    <a:pt x="1645158" y="972034"/>
                  </a:cubicBezTo>
                  <a:cubicBezTo>
                    <a:pt x="1600708" y="972034"/>
                    <a:pt x="1585627" y="987909"/>
                    <a:pt x="1564196" y="986321"/>
                  </a:cubicBezTo>
                  <a:cubicBezTo>
                    <a:pt x="1542765" y="984733"/>
                    <a:pt x="1538796" y="986321"/>
                    <a:pt x="1516571" y="962509"/>
                  </a:cubicBezTo>
                  <a:cubicBezTo>
                    <a:pt x="1494346" y="938697"/>
                    <a:pt x="1430846" y="843446"/>
                    <a:pt x="1430846" y="843446"/>
                  </a:cubicBezTo>
                  <a:lnTo>
                    <a:pt x="1335596" y="710096"/>
                  </a:lnTo>
                  <a:cubicBezTo>
                    <a:pt x="1306227" y="668821"/>
                    <a:pt x="1282414" y="633896"/>
                    <a:pt x="1254633" y="595796"/>
                  </a:cubicBezTo>
                  <a:cubicBezTo>
                    <a:pt x="1226852" y="557696"/>
                    <a:pt x="1172877" y="510071"/>
                    <a:pt x="1168908" y="481496"/>
                  </a:cubicBezTo>
                  <a:cubicBezTo>
                    <a:pt x="1164939" y="452921"/>
                    <a:pt x="1223677" y="444190"/>
                    <a:pt x="1230821" y="424346"/>
                  </a:cubicBezTo>
                  <a:cubicBezTo>
                    <a:pt x="1237965" y="404502"/>
                    <a:pt x="1206215" y="375134"/>
                    <a:pt x="1211771" y="362434"/>
                  </a:cubicBezTo>
                  <a:cubicBezTo>
                    <a:pt x="1217327" y="349734"/>
                    <a:pt x="1271302" y="367990"/>
                    <a:pt x="1264158" y="348146"/>
                  </a:cubicBezTo>
                  <a:cubicBezTo>
                    <a:pt x="1257014" y="328302"/>
                    <a:pt x="1191927" y="254484"/>
                    <a:pt x="1168908" y="243371"/>
                  </a:cubicBezTo>
                  <a:cubicBezTo>
                    <a:pt x="1145889" y="232258"/>
                    <a:pt x="1122871" y="269565"/>
                    <a:pt x="1126046" y="281471"/>
                  </a:cubicBezTo>
                  <a:cubicBezTo>
                    <a:pt x="1129221" y="293377"/>
                    <a:pt x="1179227" y="298934"/>
                    <a:pt x="1187958" y="314809"/>
                  </a:cubicBezTo>
                  <a:cubicBezTo>
                    <a:pt x="1196689" y="330684"/>
                    <a:pt x="1190339" y="375927"/>
                    <a:pt x="1178433" y="376721"/>
                  </a:cubicBezTo>
                  <a:cubicBezTo>
                    <a:pt x="1166527" y="377515"/>
                    <a:pt x="1131602" y="324333"/>
                    <a:pt x="1116521" y="319571"/>
                  </a:cubicBezTo>
                  <a:cubicBezTo>
                    <a:pt x="1101440" y="314809"/>
                    <a:pt x="1085565" y="332271"/>
                    <a:pt x="1087946" y="348146"/>
                  </a:cubicBezTo>
                  <a:cubicBezTo>
                    <a:pt x="1090327" y="364021"/>
                    <a:pt x="1118902" y="399740"/>
                    <a:pt x="1130808" y="414821"/>
                  </a:cubicBezTo>
                  <a:cubicBezTo>
                    <a:pt x="1142714" y="429902"/>
                    <a:pt x="1162558" y="429903"/>
                    <a:pt x="1159383" y="438634"/>
                  </a:cubicBezTo>
                  <a:cubicBezTo>
                    <a:pt x="1156208" y="447365"/>
                    <a:pt x="1149858" y="479909"/>
                    <a:pt x="1111758" y="467209"/>
                  </a:cubicBezTo>
                  <a:cubicBezTo>
                    <a:pt x="1073658" y="454509"/>
                    <a:pt x="975233" y="389422"/>
                    <a:pt x="930783" y="362434"/>
                  </a:cubicBezTo>
                  <a:cubicBezTo>
                    <a:pt x="886333" y="335446"/>
                    <a:pt x="860933" y="325128"/>
                    <a:pt x="845058" y="305284"/>
                  </a:cubicBezTo>
                  <a:cubicBezTo>
                    <a:pt x="829183" y="285440"/>
                    <a:pt x="847439" y="274327"/>
                    <a:pt x="835533" y="243371"/>
                  </a:cubicBezTo>
                  <a:cubicBezTo>
                    <a:pt x="823627" y="212415"/>
                    <a:pt x="799815" y="159233"/>
                    <a:pt x="773621" y="119546"/>
                  </a:cubicBezTo>
                  <a:cubicBezTo>
                    <a:pt x="747427" y="79858"/>
                    <a:pt x="722821" y="19533"/>
                    <a:pt x="678371" y="5246"/>
                  </a:cubicBezTo>
                  <a:cubicBezTo>
                    <a:pt x="633921" y="-9041"/>
                    <a:pt x="529940" y="7627"/>
                    <a:pt x="506921" y="33821"/>
                  </a:cubicBezTo>
                  <a:cubicBezTo>
                    <a:pt x="483902" y="60015"/>
                    <a:pt x="529939" y="128278"/>
                    <a:pt x="540258" y="162409"/>
                  </a:cubicBezTo>
                  <a:cubicBezTo>
                    <a:pt x="550577" y="196540"/>
                    <a:pt x="556133" y="218765"/>
                    <a:pt x="568833" y="238609"/>
                  </a:cubicBezTo>
                  <a:cubicBezTo>
                    <a:pt x="581533" y="258453"/>
                    <a:pt x="602964" y="260040"/>
                    <a:pt x="616458" y="281471"/>
                  </a:cubicBezTo>
                  <a:cubicBezTo>
                    <a:pt x="629952" y="302902"/>
                    <a:pt x="640271" y="341796"/>
                    <a:pt x="649796" y="367196"/>
                  </a:cubicBezTo>
                  <a:cubicBezTo>
                    <a:pt x="659321" y="392596"/>
                    <a:pt x="644239" y="425933"/>
                    <a:pt x="673608" y="433871"/>
                  </a:cubicBezTo>
                  <a:cubicBezTo>
                    <a:pt x="702977" y="441808"/>
                    <a:pt x="772827" y="403709"/>
                    <a:pt x="826008" y="414821"/>
                  </a:cubicBezTo>
                  <a:cubicBezTo>
                    <a:pt x="879189" y="425933"/>
                    <a:pt x="931577" y="463240"/>
                    <a:pt x="992696" y="500546"/>
                  </a:cubicBezTo>
                  <a:cubicBezTo>
                    <a:pt x="1053815" y="537852"/>
                    <a:pt x="1141127" y="587859"/>
                    <a:pt x="1192721" y="638659"/>
                  </a:cubicBezTo>
                  <a:cubicBezTo>
                    <a:pt x="1244315" y="689459"/>
                    <a:pt x="1271302" y="728352"/>
                    <a:pt x="1302258" y="805346"/>
                  </a:cubicBezTo>
                  <a:cubicBezTo>
                    <a:pt x="1333214" y="882340"/>
                    <a:pt x="1376871" y="1051409"/>
                    <a:pt x="1378458" y="1100621"/>
                  </a:cubicBezTo>
                  <a:cubicBezTo>
                    <a:pt x="1380045" y="1149833"/>
                    <a:pt x="1320514" y="1083159"/>
                    <a:pt x="1311783" y="1100621"/>
                  </a:cubicBezTo>
                  <a:cubicBezTo>
                    <a:pt x="1303052" y="1118083"/>
                    <a:pt x="1313371" y="1188727"/>
                    <a:pt x="1326071" y="1205396"/>
                  </a:cubicBezTo>
                  <a:cubicBezTo>
                    <a:pt x="1338771" y="1222065"/>
                    <a:pt x="1377664" y="1182378"/>
                    <a:pt x="1387983" y="1200634"/>
                  </a:cubicBezTo>
                  <a:cubicBezTo>
                    <a:pt x="1398302" y="1218890"/>
                    <a:pt x="1382427" y="1291915"/>
                    <a:pt x="1387983" y="1314934"/>
                  </a:cubicBezTo>
                  <a:cubicBezTo>
                    <a:pt x="1393539" y="1337953"/>
                    <a:pt x="1404652" y="1293502"/>
                    <a:pt x="1421321" y="1338746"/>
                  </a:cubicBezTo>
                  <a:cubicBezTo>
                    <a:pt x="1437990" y="1383990"/>
                    <a:pt x="1487202" y="1541946"/>
                    <a:pt x="1487996" y="1586396"/>
                  </a:cubicBezTo>
                  <a:cubicBezTo>
                    <a:pt x="1488790" y="1630846"/>
                    <a:pt x="1443545" y="1591952"/>
                    <a:pt x="1426083" y="1605446"/>
                  </a:cubicBezTo>
                  <a:cubicBezTo>
                    <a:pt x="1408621" y="1618940"/>
                    <a:pt x="1399096" y="1665772"/>
                    <a:pt x="1383221" y="1667359"/>
                  </a:cubicBezTo>
                  <a:cubicBezTo>
                    <a:pt x="1367346" y="1668947"/>
                    <a:pt x="1344327" y="1634021"/>
                    <a:pt x="1330833" y="1614971"/>
                  </a:cubicBezTo>
                  <a:cubicBezTo>
                    <a:pt x="1317339" y="1595921"/>
                    <a:pt x="1310989" y="1556234"/>
                    <a:pt x="1302258" y="1553059"/>
                  </a:cubicBezTo>
                  <a:cubicBezTo>
                    <a:pt x="1293527" y="1549884"/>
                    <a:pt x="1292734" y="1602271"/>
                    <a:pt x="1278446" y="1595921"/>
                  </a:cubicBezTo>
                  <a:cubicBezTo>
                    <a:pt x="1264158" y="1589571"/>
                    <a:pt x="1233202" y="1525278"/>
                    <a:pt x="1216533" y="1514959"/>
                  </a:cubicBezTo>
                  <a:cubicBezTo>
                    <a:pt x="1199864" y="1504640"/>
                    <a:pt x="1191133" y="1546709"/>
                    <a:pt x="1178433" y="1534009"/>
                  </a:cubicBezTo>
                  <a:cubicBezTo>
                    <a:pt x="1165733" y="1521309"/>
                    <a:pt x="1154620" y="1441140"/>
                    <a:pt x="1140333" y="1438759"/>
                  </a:cubicBezTo>
                  <a:cubicBezTo>
                    <a:pt x="1126046" y="1436378"/>
                    <a:pt x="1112552" y="1497496"/>
                    <a:pt x="1092708" y="1519721"/>
                  </a:cubicBezTo>
                  <a:cubicBezTo>
                    <a:pt x="1072864" y="1541946"/>
                    <a:pt x="1052227" y="1564965"/>
                    <a:pt x="1021271" y="1572109"/>
                  </a:cubicBezTo>
                  <a:cubicBezTo>
                    <a:pt x="990315" y="1579253"/>
                    <a:pt x="929990" y="1584015"/>
                    <a:pt x="906971" y="1562584"/>
                  </a:cubicBezTo>
                  <a:cubicBezTo>
                    <a:pt x="883952" y="1541153"/>
                    <a:pt x="888714" y="1472890"/>
                    <a:pt x="883158" y="1443521"/>
                  </a:cubicBezTo>
                  <a:cubicBezTo>
                    <a:pt x="877602" y="1414152"/>
                    <a:pt x="900620" y="1399865"/>
                    <a:pt x="873633" y="1386371"/>
                  </a:cubicBezTo>
                  <a:cubicBezTo>
                    <a:pt x="846646" y="1372877"/>
                    <a:pt x="752189" y="1360972"/>
                    <a:pt x="721233" y="1362559"/>
                  </a:cubicBezTo>
                  <a:cubicBezTo>
                    <a:pt x="690277" y="1364146"/>
                    <a:pt x="706946" y="1386371"/>
                    <a:pt x="687896" y="1395896"/>
                  </a:cubicBezTo>
                  <a:cubicBezTo>
                    <a:pt x="668846" y="1405421"/>
                    <a:pt x="618839" y="1397484"/>
                    <a:pt x="606933" y="1419709"/>
                  </a:cubicBezTo>
                  <a:cubicBezTo>
                    <a:pt x="595027" y="1441934"/>
                    <a:pt x="627570" y="1511784"/>
                    <a:pt x="616458" y="1529246"/>
                  </a:cubicBezTo>
                  <a:cubicBezTo>
                    <a:pt x="605346" y="1546708"/>
                    <a:pt x="569627" y="1526865"/>
                    <a:pt x="540258" y="1524484"/>
                  </a:cubicBezTo>
                  <a:cubicBezTo>
                    <a:pt x="510889" y="1522103"/>
                    <a:pt x="455327" y="1538771"/>
                    <a:pt x="440246" y="1514959"/>
                  </a:cubicBezTo>
                  <a:cubicBezTo>
                    <a:pt x="425165" y="1491147"/>
                    <a:pt x="439452" y="1414946"/>
                    <a:pt x="449771" y="1381609"/>
                  </a:cubicBezTo>
                  <a:cubicBezTo>
                    <a:pt x="460090" y="1348272"/>
                    <a:pt x="503746" y="1333190"/>
                    <a:pt x="502158" y="1314934"/>
                  </a:cubicBezTo>
                  <a:cubicBezTo>
                    <a:pt x="500571" y="1296678"/>
                    <a:pt x="456915" y="1272071"/>
                    <a:pt x="440246" y="1272071"/>
                  </a:cubicBezTo>
                  <a:cubicBezTo>
                    <a:pt x="423577" y="1272071"/>
                    <a:pt x="408496" y="1302234"/>
                    <a:pt x="402146" y="1314934"/>
                  </a:cubicBezTo>
                  <a:cubicBezTo>
                    <a:pt x="395796" y="1327634"/>
                    <a:pt x="413258" y="1349858"/>
                    <a:pt x="402146" y="1348271"/>
                  </a:cubicBezTo>
                  <a:cubicBezTo>
                    <a:pt x="391034" y="1346684"/>
                    <a:pt x="358490" y="1310965"/>
                    <a:pt x="335471" y="1305409"/>
                  </a:cubicBezTo>
                  <a:cubicBezTo>
                    <a:pt x="312452" y="1299853"/>
                    <a:pt x="290227" y="1301440"/>
                    <a:pt x="264033" y="1314934"/>
                  </a:cubicBezTo>
                  <a:cubicBezTo>
                    <a:pt x="237839" y="1328428"/>
                    <a:pt x="188627" y="1364146"/>
                    <a:pt x="178308" y="1386371"/>
                  </a:cubicBezTo>
                  <a:cubicBezTo>
                    <a:pt x="167989" y="1408596"/>
                    <a:pt x="193390" y="1432409"/>
                    <a:pt x="202121" y="1448284"/>
                  </a:cubicBezTo>
                  <a:cubicBezTo>
                    <a:pt x="210852" y="1464159"/>
                    <a:pt x="253715" y="1471302"/>
                    <a:pt x="230696" y="1481621"/>
                  </a:cubicBezTo>
                  <a:cubicBezTo>
                    <a:pt x="207677" y="1491940"/>
                    <a:pt x="102108" y="1503846"/>
                    <a:pt x="64008" y="1510196"/>
                  </a:cubicBezTo>
                  <a:cubicBezTo>
                    <a:pt x="25908" y="1516546"/>
                    <a:pt x="-16955" y="1558615"/>
                    <a:pt x="6858" y="1562584"/>
                  </a:cubicBezTo>
                  <a:close/>
                </a:path>
              </a:pathLst>
            </a:custGeom>
            <a:solidFill>
              <a:srgbClr val="E5E5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231FC5-600B-844C-A07E-333CB2B13658}"/>
              </a:ext>
            </a:extLst>
          </p:cNvPr>
          <p:cNvSpPr txBox="1"/>
          <p:nvPr/>
        </p:nvSpPr>
        <p:spPr>
          <a:xfrm>
            <a:off x="3802745" y="1078928"/>
            <a:ext cx="1626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32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Biotest lake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7E031-447C-FA4E-8571-AF505C529CAB}"/>
              </a:ext>
            </a:extLst>
          </p:cNvPr>
          <p:cNvSpPr txBox="1"/>
          <p:nvPr/>
        </p:nvSpPr>
        <p:spPr>
          <a:xfrm>
            <a:off x="1139890" y="5285478"/>
            <a:ext cx="1332472" cy="8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Nuclear reactors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CB0EA-DF6E-5F40-B1A3-93488D398652}"/>
              </a:ext>
            </a:extLst>
          </p:cNvPr>
          <p:cNvSpPr txBox="1"/>
          <p:nvPr/>
        </p:nvSpPr>
        <p:spPr>
          <a:xfrm>
            <a:off x="233276" y="1854264"/>
            <a:ext cx="1860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area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FB3F0-C4BE-DF4B-9476-24989705B804}"/>
              </a:ext>
            </a:extLst>
          </p:cNvPr>
          <p:cNvSpPr txBox="1"/>
          <p:nvPr/>
        </p:nvSpPr>
        <p:spPr>
          <a:xfrm>
            <a:off x="3016409" y="5238162"/>
            <a:ext cx="260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 water intake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FDE68-3BC3-0A41-B93A-25523B8C530B}"/>
              </a:ext>
            </a:extLst>
          </p:cNvPr>
          <p:cNvSpPr txBox="1"/>
          <p:nvPr/>
        </p:nvSpPr>
        <p:spPr>
          <a:xfrm>
            <a:off x="940351" y="3213646"/>
            <a:ext cx="260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</a:t>
            </a:r>
          </a:p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outlet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4BE89-DD31-9F47-B13C-CFB29DED50B9}"/>
              </a:ext>
            </a:extLst>
          </p:cNvPr>
          <p:cNvSpPr/>
          <p:nvPr/>
        </p:nvSpPr>
        <p:spPr>
          <a:xfrm>
            <a:off x="45759" y="50799"/>
            <a:ext cx="5812394" cy="6753225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4E18F-7E45-504A-8B24-2922282C57DF}"/>
              </a:ext>
            </a:extLst>
          </p:cNvPr>
          <p:cNvCxnSpPr>
            <a:cxnSpLocks/>
          </p:cNvCxnSpPr>
          <p:nvPr/>
        </p:nvCxnSpPr>
        <p:spPr>
          <a:xfrm flipV="1">
            <a:off x="2389250" y="2858017"/>
            <a:ext cx="233807" cy="442907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C2C24-B621-6941-AB13-5AB5B467E2F3}"/>
              </a:ext>
            </a:extLst>
          </p:cNvPr>
          <p:cNvCxnSpPr>
            <a:cxnSpLocks/>
          </p:cNvCxnSpPr>
          <p:nvPr/>
        </p:nvCxnSpPr>
        <p:spPr>
          <a:xfrm flipH="1">
            <a:off x="2297719" y="5538585"/>
            <a:ext cx="756200" cy="142373"/>
          </a:xfrm>
          <a:prstGeom prst="straightConnector1">
            <a:avLst/>
          </a:prstGeom>
          <a:ln w="76200">
            <a:solidFill>
              <a:srgbClr val="5995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E6A151-76FC-FC43-A9F4-C93DDEF07329}"/>
              </a:ext>
            </a:extLst>
          </p:cNvPr>
          <p:cNvCxnSpPr>
            <a:cxnSpLocks/>
          </p:cNvCxnSpPr>
          <p:nvPr/>
        </p:nvCxnSpPr>
        <p:spPr>
          <a:xfrm flipH="1" flipV="1">
            <a:off x="3216989" y="1667823"/>
            <a:ext cx="842574" cy="12591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61724-94F8-3142-AC12-E13C122F79B7}"/>
              </a:ext>
            </a:extLst>
          </p:cNvPr>
          <p:cNvCxnSpPr>
            <a:cxnSpLocks/>
          </p:cNvCxnSpPr>
          <p:nvPr/>
        </p:nvCxnSpPr>
        <p:spPr>
          <a:xfrm>
            <a:off x="4223534" y="464044"/>
            <a:ext cx="146858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36C949-DDE5-C746-90E6-A816D36514BA}"/>
              </a:ext>
            </a:extLst>
          </p:cNvPr>
          <p:cNvGrpSpPr/>
          <p:nvPr/>
        </p:nvGrpSpPr>
        <p:grpSpPr>
          <a:xfrm>
            <a:off x="4237747" y="464044"/>
            <a:ext cx="1440160" cy="107608"/>
            <a:chOff x="5375920" y="1700808"/>
            <a:chExt cx="1440160" cy="1076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DCEDA3-06F8-E74C-B193-A570FBAB7EA7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F9F9D7-C3D2-114E-AF26-607D734C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27DE2E-EC34-5245-A379-88F1C62FAF3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5D3D69-1655-C54D-9533-36BAEE5A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8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257793-3A88-5A45-B624-9E97A0461DCF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B58B88-88E8-2443-97D5-494778E2732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6E6BE-069D-A24D-80A6-342A70AECB0A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16B0DC-20FC-FE44-89D5-C5EF952D154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B5FF4-2553-9D44-8EBC-6EA168C7FBF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03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CD4C3C-8585-094C-B4C0-CFD888F60B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2B3310-BA98-154C-9807-12C7F98983A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1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F4D19F1-6992-D440-99E4-9EA3D00F416D}"/>
              </a:ext>
            </a:extLst>
          </p:cNvPr>
          <p:cNvSpPr txBox="1"/>
          <p:nvPr/>
        </p:nvSpPr>
        <p:spPr>
          <a:xfrm>
            <a:off x="4076226" y="16791"/>
            <a:ext cx="162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pic>
        <p:nvPicPr>
          <p:cNvPr id="16" name="Graphic 15" descr="Power Plant with solid fill">
            <a:extLst>
              <a:ext uri="{FF2B5EF4-FFF2-40B4-BE49-F238E27FC236}">
                <a16:creationId xmlns:a16="http://schemas.microsoft.com/office/drawing/2014/main" id="{979145B4-D4BD-A942-851A-133D072B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66" y="5321954"/>
            <a:ext cx="1267008" cy="13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19</cp:revision>
  <cp:lastPrinted>2021-10-07T09:39:25Z</cp:lastPrinted>
  <dcterms:created xsi:type="dcterms:W3CDTF">2021-10-07T08:39:46Z</dcterms:created>
  <dcterms:modified xsi:type="dcterms:W3CDTF">2021-10-07T14:06:53Z</dcterms:modified>
</cp:coreProperties>
</file>