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5EA-8A1C-4283-999F-470D93D5DB3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4887-391C-48D9-9423-BF3D4681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3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5EA-8A1C-4283-999F-470D93D5DB3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4887-391C-48D9-9423-BF3D4681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7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5EA-8A1C-4283-999F-470D93D5DB3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4887-391C-48D9-9423-BF3D4681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5EA-8A1C-4283-999F-470D93D5DB3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4887-391C-48D9-9423-BF3D4681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2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5EA-8A1C-4283-999F-470D93D5DB3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4887-391C-48D9-9423-BF3D4681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0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5EA-8A1C-4283-999F-470D93D5DB3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4887-391C-48D9-9423-BF3D4681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5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5EA-8A1C-4283-999F-470D93D5DB3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4887-391C-48D9-9423-BF3D4681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2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5EA-8A1C-4283-999F-470D93D5DB3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4887-391C-48D9-9423-BF3D4681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0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5EA-8A1C-4283-999F-470D93D5DB3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4887-391C-48D9-9423-BF3D4681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5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5EA-8A1C-4283-999F-470D93D5DB3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4887-391C-48D9-9423-BF3D4681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5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5EA-8A1C-4283-999F-470D93D5DB3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4887-391C-48D9-9423-BF3D4681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0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45EA-8A1C-4283-999F-470D93D5DB3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4887-391C-48D9-9423-BF3D4681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3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5" y="39955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 - A Domain Specific Language (DSL) for Data Explore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4600" dirty="0" smtClean="0"/>
          </a:p>
          <a:p>
            <a:r>
              <a:rPr lang="en-US" sz="4600" dirty="0" smtClean="0"/>
              <a:t>Xinyu Max Liu </a:t>
            </a:r>
          </a:p>
          <a:p>
            <a:endParaRPr lang="en-US" dirty="0"/>
          </a:p>
          <a:p>
            <a:r>
              <a:rPr lang="en-US" dirty="0" smtClean="0"/>
              <a:t>05/15/2017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7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495"/>
            <a:ext cx="10515600" cy="969826"/>
          </a:xfrm>
        </p:spPr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936"/>
            <a:ext cx="10430691" cy="516981"/>
          </a:xfrm>
        </p:spPr>
        <p:txBody>
          <a:bodyPr/>
          <a:lstStyle/>
          <a:p>
            <a:r>
              <a:rPr lang="en-US" dirty="0" smtClean="0"/>
              <a:t>use a simple scripts to have a glance of the data.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7" y="3736536"/>
            <a:ext cx="2630804" cy="152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142" y="3326115"/>
            <a:ext cx="6309528" cy="117156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686" y="4902203"/>
            <a:ext cx="3030650" cy="1583868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906" y="4872446"/>
            <a:ext cx="3201409" cy="166592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544254" y="3885005"/>
            <a:ext cx="984069" cy="1225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0982" y="2233551"/>
            <a:ext cx="248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Simple scripts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2193970"/>
            <a:ext cx="3418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Complicated report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204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inside the Data Explore (DE)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grammar is simple. Can do a lot of things with one command. (done)</a:t>
            </a:r>
          </a:p>
          <a:p>
            <a:r>
              <a:rPr lang="en-US" dirty="0" smtClean="0"/>
              <a:t>Able to generate HTML format results (done)</a:t>
            </a:r>
          </a:p>
          <a:p>
            <a:r>
              <a:rPr lang="en-US" dirty="0" smtClean="0"/>
              <a:t>Able to generate R, Python and Scala code. (ongoing)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5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269" y="95160"/>
            <a:ext cx="10515600" cy="923744"/>
          </a:xfrm>
        </p:spPr>
        <p:txBody>
          <a:bodyPr/>
          <a:lstStyle/>
          <a:p>
            <a:r>
              <a:rPr lang="en-US" dirty="0" smtClean="0"/>
              <a:t>The grammar ( in ANTLR g4 syntax)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33" y="1018904"/>
            <a:ext cx="3681272" cy="5528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0986"/>
          <a:stretch/>
        </p:blipFill>
        <p:spPr>
          <a:xfrm>
            <a:off x="5556069" y="1018904"/>
            <a:ext cx="3758405" cy="55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“Titanic” </a:t>
            </a:r>
            <a:r>
              <a:rPr lang="en-US" dirty="0" smtClean="0"/>
              <a:t>data. It has name, age , class, survived and other info.</a:t>
            </a:r>
          </a:p>
          <a:p>
            <a:r>
              <a:rPr lang="en-US" dirty="0" smtClean="0"/>
              <a:t>The code.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02" y="2755718"/>
            <a:ext cx="7107336" cy="403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0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238" y="1276985"/>
            <a:ext cx="7785796" cy="40689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31771" y="235131"/>
            <a:ext cx="6183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</a:t>
            </a:r>
            <a:r>
              <a:rPr lang="en-US" sz="2400" b="1" dirty="0" err="1" smtClean="0"/>
              <a:t>desc</a:t>
            </a:r>
            <a:r>
              <a:rPr lang="en-US" sz="2400" b="1" dirty="0" smtClean="0"/>
              <a:t> of </a:t>
            </a:r>
            <a:r>
              <a:rPr lang="en-US" sz="2400" i="1" dirty="0" smtClean="0"/>
              <a:t>Age</a:t>
            </a:r>
            <a:r>
              <a:rPr lang="en-US" sz="2400" b="1" dirty="0" smtClean="0"/>
              <a:t> as object in </a:t>
            </a:r>
            <a:r>
              <a:rPr lang="en-US" sz="2400" i="1" dirty="0" smtClean="0"/>
              <a:t>df1</a:t>
            </a:r>
          </a:p>
          <a:p>
            <a:r>
              <a:rPr lang="en-US" sz="2400" b="1" dirty="0" smtClean="0"/>
              <a:t>	distribution of </a:t>
            </a:r>
            <a:r>
              <a:rPr lang="en-US" sz="2400" i="1" dirty="0" smtClean="0"/>
              <a:t>Age</a:t>
            </a:r>
            <a:r>
              <a:rPr lang="en-US" sz="2400" b="1" dirty="0" smtClean="0"/>
              <a:t>  by </a:t>
            </a:r>
            <a:r>
              <a:rPr lang="en-US" sz="2400" i="1" dirty="0" smtClean="0"/>
              <a:t>Survived in df1</a:t>
            </a:r>
            <a:endParaRPr lang="en-US" sz="24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83" y="1681003"/>
            <a:ext cx="1600200" cy="1771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9851" y="2812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Code: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8663" y="5787661"/>
            <a:ext cx="90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seems no correlation between “Age” and “Survived”.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19641" y="1920497"/>
            <a:ext cx="175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Survived = 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Not Survived = 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1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891" y="1520825"/>
            <a:ext cx="8361980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2650"/>
            <a:ext cx="1533525" cy="1885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6980" y="2207842"/>
            <a:ext cx="175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Survived = 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Not Survived =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2504" y="3278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</a:t>
            </a:r>
            <a:r>
              <a:rPr lang="en-US" sz="2400" b="1" dirty="0" err="1"/>
              <a:t>desc</a:t>
            </a:r>
            <a:r>
              <a:rPr lang="en-US" sz="2400" b="1" dirty="0"/>
              <a:t> of </a:t>
            </a:r>
            <a:r>
              <a:rPr lang="en-US" sz="2400" i="1" dirty="0"/>
              <a:t>Sex</a:t>
            </a:r>
            <a:r>
              <a:rPr lang="en-US" sz="2400" b="1" dirty="0"/>
              <a:t> as object in </a:t>
            </a:r>
            <a:r>
              <a:rPr lang="en-US" sz="2400" i="1" dirty="0"/>
              <a:t>df1</a:t>
            </a:r>
          </a:p>
          <a:p>
            <a:r>
              <a:rPr lang="en-US" sz="2400" b="1" dirty="0"/>
              <a:t>	distribution of </a:t>
            </a:r>
            <a:r>
              <a:rPr lang="en-US" sz="2400" i="1" dirty="0"/>
              <a:t>Sex</a:t>
            </a:r>
            <a:r>
              <a:rPr lang="en-US" sz="2400" b="1" dirty="0"/>
              <a:t> by </a:t>
            </a:r>
            <a:r>
              <a:rPr lang="en-US" sz="2400" i="1" dirty="0"/>
              <a:t>Survived</a:t>
            </a:r>
            <a:r>
              <a:rPr lang="en-US" sz="2400" b="1" dirty="0"/>
              <a:t> </a:t>
            </a:r>
            <a:r>
              <a:rPr lang="en-US" sz="2400" b="1" dirty="0" smtClean="0"/>
              <a:t>in </a:t>
            </a:r>
            <a:r>
              <a:rPr lang="en-US" sz="2400" i="1" dirty="0" smtClean="0"/>
              <a:t>df1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099553" y="44676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Code: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72924" y="4103523"/>
            <a:ext cx="82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03521" y="351182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64320" y="5972579"/>
            <a:ext cx="812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survived rate of female is much higher than male 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485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359" t="-650"/>
          <a:stretch/>
        </p:blipFill>
        <p:spPr>
          <a:xfrm>
            <a:off x="560687" y="1271452"/>
            <a:ext cx="4601467" cy="4902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4716" y="1898469"/>
            <a:ext cx="175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Survived = 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Not Survived =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4091" y="261147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bar of </a:t>
            </a:r>
            <a:r>
              <a:rPr lang="en-US" sz="2400" i="1" dirty="0" err="1"/>
              <a:t>Pclass</a:t>
            </a:r>
            <a:r>
              <a:rPr lang="en-US" sz="2400" b="1" dirty="0"/>
              <a:t>  by </a:t>
            </a:r>
            <a:r>
              <a:rPr lang="en-US" sz="2400" i="1" dirty="0"/>
              <a:t>Survived</a:t>
            </a:r>
            <a:r>
              <a:rPr lang="en-US" sz="2400" b="1" dirty="0"/>
              <a:t> </a:t>
            </a:r>
            <a:r>
              <a:rPr lang="en-US" sz="2400" b="1" dirty="0" err="1"/>
              <a:t>subBy</a:t>
            </a:r>
            <a:r>
              <a:rPr lang="en-US" sz="2400" b="1" dirty="0"/>
              <a:t> </a:t>
            </a:r>
            <a:r>
              <a:rPr lang="en-US" sz="2400" i="1" dirty="0"/>
              <a:t>Sex</a:t>
            </a:r>
            <a:r>
              <a:rPr lang="en-US" sz="2400" b="1" dirty="0"/>
              <a:t>  in </a:t>
            </a:r>
            <a:r>
              <a:rPr lang="en-US" sz="2400" i="1" dirty="0"/>
              <a:t>df1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1505" y="26650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Code: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06337" y="1428206"/>
            <a:ext cx="59331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This is a more detailed plot using DE.</a:t>
            </a:r>
          </a:p>
          <a:p>
            <a:endParaRPr lang="en-US" sz="4000" dirty="0"/>
          </a:p>
          <a:p>
            <a:r>
              <a:rPr lang="en-US" sz="4000" dirty="0" smtClean="0"/>
              <a:t>In third class, female survived rate is much lower than first and second class!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045029" y="6017623"/>
            <a:ext cx="63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First </a:t>
            </a:r>
          </a:p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1358" y="6017622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Second </a:t>
            </a:r>
          </a:p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81815" y="6017621"/>
            <a:ext cx="67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Third</a:t>
            </a:r>
          </a:p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0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Java, </a:t>
            </a:r>
            <a:r>
              <a:rPr lang="en-US" dirty="0"/>
              <a:t>S</a:t>
            </a:r>
            <a:r>
              <a:rPr lang="en-US" dirty="0" smtClean="0"/>
              <a:t>cala, R, and Python code from DE (Data Explore)code.</a:t>
            </a:r>
          </a:p>
          <a:p>
            <a:r>
              <a:rPr lang="en-US" dirty="0" smtClean="0"/>
              <a:t>More charts.</a:t>
            </a:r>
          </a:p>
          <a:p>
            <a:r>
              <a:rPr lang="en-US" dirty="0" smtClean="0"/>
              <a:t>Consider adding analytical models into 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9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236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 - A Domain Specific Language (DSL) for Data Explore</vt:lpstr>
      <vt:lpstr>The goal</vt:lpstr>
      <vt:lpstr>What inside the Data Explore (DE) language</vt:lpstr>
      <vt:lpstr>The grammar ( in ANTLR g4 syntax)</vt:lpstr>
      <vt:lpstr>An Example</vt:lpstr>
      <vt:lpstr>PowerPoint Presentation</vt:lpstr>
      <vt:lpstr>PowerPoint Presentation</vt:lpstr>
      <vt:lpstr>PowerPoint Presentation</vt:lpstr>
      <vt:lpstr>More to do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Liu</dc:creator>
  <cp:lastModifiedBy>Max Liu</cp:lastModifiedBy>
  <cp:revision>16</cp:revision>
  <dcterms:created xsi:type="dcterms:W3CDTF">2017-01-02T21:39:01Z</dcterms:created>
  <dcterms:modified xsi:type="dcterms:W3CDTF">2017-06-01T01:13:29Z</dcterms:modified>
</cp:coreProperties>
</file>