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74" r:id="rId5"/>
    <p:sldId id="3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487C-03F4-40E7-A06E-2D4D4F650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02587-6224-4C17-8DAA-59644BEF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12B1-8082-4F52-B600-F9566FA0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8108-67F2-4765-886E-BDDD57C6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970E-D491-492F-8518-D41B8E6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E513-6A96-442B-ABC6-4BA0A51F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46E0-501D-4376-A062-44CA1C5E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18D0-5DD8-4F21-A283-359ADBEC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8ED8A-8C76-417D-A610-6AA88DDE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F990-A97D-4C87-B5A1-6EC856A2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82D73-1CC5-4EDA-BC87-9A4FB7DA9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9C19C-55AE-4C1F-912B-A9FEB6BA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E4B4B-5D78-45E6-BCCB-3A051760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C441-7E7F-4BDE-873C-3E16FF0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FA16-B4A2-401D-85DA-858FEE93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5262-940F-4192-A58B-3B603A65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C8AC-3DC1-4B0B-81A0-07457601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06B0-D9AE-46F6-965B-DECD85E6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2D53-2550-4589-AAED-FAFF265A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55FC-52B5-454F-A5D4-0DB1DC1C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91E0-E4FD-492E-93B2-CA15F481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4162C-C512-4B51-8149-BB6EAB35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AAA4-5A40-4E95-8642-E2567F66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F32C-FF04-499A-A08F-29766D53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FCA7-68D7-458D-86EB-00687F4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B5D8-2461-44B7-A7CA-0C04511F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EDA1-251F-461B-B998-39CBF96D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B00F4-A63C-4F5F-BA92-24167EED1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CF1F-2776-4F93-8D74-A8B75CC7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FB22-3C59-4E76-A8AB-317ABC44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64BE-AE97-4384-81DC-E3B050B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A2DA-04DB-43B4-9328-55AC0068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8F4DC-8EBB-49D1-AC40-BC3FF517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F4225-CB79-4539-B12A-C60F4917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775C8-5C4E-4845-BCE9-18E4F115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C68F5-758B-439D-9CE7-FCCF7DF7A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8059E-4D96-42DC-8CED-B3EE5127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7BF1-AD6B-4997-B81D-6ECFB6E9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BF057-195D-4A7B-AF03-A738DF41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E9DA-60BC-4BAE-B6BE-F7A87BBF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B729C-A76C-452A-A4CA-B1B5651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A6202-B2BF-4A73-B3BE-E574EEE9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ECA2-4C9C-452B-8D40-EB3EBD0C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15843-B92E-45EA-97D4-2D92C028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001C6-38B5-4DE1-B5BF-B3C5775E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626C-F92D-471B-898A-AF027EBA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4366-EBEF-4B0D-8D32-FFA6DC78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7502-E3F5-414F-83C7-FC6847EC2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1AD47-5CC9-4C65-AFA2-0910DE11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84749-F057-4D5D-8C4C-FAE8A3A3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AD7AE-BAD6-48FB-B7EC-CC766BF6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35D7-1E22-48A9-88C6-7E3FD7FB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116-DF6F-4269-B4B2-09A67B31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1B83D-4FFE-45AC-A209-E25F37049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372BD-5895-45DB-82FC-0BFC26E0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BD0F9-6846-4DBE-BBE9-EAC26CA6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288D0-785E-4379-9710-14192B8D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E890-1421-49F1-AE56-C703FAC0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6D254-012B-49F9-B4BC-5FEFD9F4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A7E-2146-4982-8631-3355BB49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F95B-0852-485D-BC53-2F46A4CE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CC6F-2A7D-4DDF-BC0F-3D4124FE8D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7E6-98F0-4ED7-964B-8A68EE089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7A39-E1B6-4CC6-813B-46EA25926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54F5-D2B9-4592-A0F1-11A13979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17F8-33B6-4AE4-97A6-38315BBA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Program Correctness</a:t>
            </a:r>
            <a:br>
              <a:rPr lang="en-US" sz="2800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FA57-E98E-4F29-86ED-4AC1DDFA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Insertion Sort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sorting algorithms have the property that given a set of keys: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Sequence of numbers &lt;a1,a2,...,an&gt;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Permutation &lt;a1',a2',...,an'&gt; such that a1' ≤ a2' ≤ ... ≤ an'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7099B2-13C9-4E16-9A44-BB3BFA8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900" y="24923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Insertion Sort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E6457-B493-4D88-8181-F7C96D1F20B5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INSERTION-SORT(A)</a:t>
            </a:r>
          </a:p>
          <a:p>
            <a:r>
              <a:rPr lang="en-US" dirty="0"/>
              <a:t>1  for j = 2 to </a:t>
            </a:r>
            <a:r>
              <a:rPr lang="en-US" dirty="0" err="1"/>
              <a:t>A.length</a:t>
            </a:r>
            <a:endParaRPr lang="en-US" dirty="0"/>
          </a:p>
          <a:p>
            <a:r>
              <a:rPr lang="en-US" dirty="0"/>
              <a:t>2     key = A[j]</a:t>
            </a:r>
          </a:p>
          <a:p>
            <a:r>
              <a:rPr lang="en-US" dirty="0"/>
              <a:t>3     // Insert A[j] into the sorted sequence A[1..j-1]</a:t>
            </a:r>
          </a:p>
          <a:p>
            <a:r>
              <a:rPr lang="en-US" dirty="0"/>
              <a:t>4     </a:t>
            </a:r>
            <a:r>
              <a:rPr lang="en-US" dirty="0" err="1"/>
              <a:t>i</a:t>
            </a:r>
            <a:r>
              <a:rPr lang="en-US" dirty="0"/>
              <a:t> = j - 1</a:t>
            </a:r>
          </a:p>
          <a:p>
            <a:r>
              <a:rPr lang="en-US" dirty="0"/>
              <a:t>5     while </a:t>
            </a:r>
            <a:r>
              <a:rPr lang="en-US" dirty="0" err="1"/>
              <a:t>i</a:t>
            </a:r>
            <a:r>
              <a:rPr lang="en-US" dirty="0"/>
              <a:t> &gt; 0 and A[</a:t>
            </a:r>
            <a:r>
              <a:rPr lang="en-US" dirty="0" err="1"/>
              <a:t>i</a:t>
            </a:r>
            <a:r>
              <a:rPr lang="en-US" dirty="0"/>
              <a:t>] &gt; key</a:t>
            </a:r>
          </a:p>
          <a:p>
            <a:r>
              <a:rPr lang="en-US" dirty="0"/>
              <a:t>6        A[i+1] =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7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- 1</a:t>
            </a:r>
          </a:p>
          <a:p>
            <a:r>
              <a:rPr lang="en-US" dirty="0"/>
              <a:t>8     A[i+1] = key</a:t>
            </a:r>
          </a:p>
        </p:txBody>
      </p:sp>
    </p:spTree>
    <p:extLst>
      <p:ext uri="{BB962C8B-B14F-4D97-AF65-F5344CB8AC3E}">
        <p14:creationId xmlns:p14="http://schemas.microsoft.com/office/powerpoint/2010/main" val="36217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7099B2-13C9-4E16-9A44-BB3BFA8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900" y="24923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Proof of Correctness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1C9C36-76E0-4860-B159-55DB027A1804}"/>
              </a:ext>
            </a:extLst>
          </p:cNvPr>
          <p:cNvSpPr/>
          <p:nvPr/>
        </p:nvSpPr>
        <p:spPr>
          <a:xfrm>
            <a:off x="660400" y="1166336"/>
            <a:ext cx="1023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 order to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prove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the correctness of an algorithm, i.e. that it will work for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input set, we construct a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loop invariant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which is a condition that holds for each iteration of the loop (thus the name invariant). Then the proof consists of verifying that the algorithm maintains the loop invariant for three conditions:</a:t>
            </a:r>
          </a:p>
          <a:p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</a:rPr>
              <a:t>Initialization - the loop invariant holds prior to the first iteration.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</a:rPr>
              <a:t>Maintenance - if the loop invariant is true prior to an iteration, then it is still true after the iteration.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</a:rPr>
              <a:t>Termination - the loop invariant is true when the loop terminates, i.e. after the last iteration thus producing the desired result</a:t>
            </a:r>
          </a:p>
          <a:p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</a:rPr>
              <a:t>Note: This procedure is similar to an inductive proof with a base case and induction step but with an added termination criteria.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9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7099B2-13C9-4E16-9A44-BB3BFA8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900" y="24923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Loop Invariant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6D24B-B6CA-4DEC-8C30-918807ABE704}"/>
              </a:ext>
            </a:extLst>
          </p:cNvPr>
          <p:cNvSpPr/>
          <p:nvPr/>
        </p:nvSpPr>
        <p:spPr>
          <a:xfrm>
            <a:off x="1498600" y="3105835"/>
            <a:ext cx="878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At each step, A[1..j-1] contains the first j-1 elements of A 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40923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7099B2-13C9-4E16-9A44-BB3BFA8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900" y="24923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Proof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7D264-66EA-49ED-BC7D-A69BB1DE2057}"/>
              </a:ext>
            </a:extLst>
          </p:cNvPr>
          <p:cNvSpPr/>
          <p:nvPr/>
        </p:nvSpPr>
        <p:spPr>
          <a:xfrm>
            <a:off x="1612900" y="1582341"/>
            <a:ext cx="7531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Initialization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 Prior to the loop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=2 ⇒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-1] =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[1] which contains only the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-1] elements (of which there is only one) and since there is only a single element they are trivially sorted.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Maintenance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 The outer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loop selects element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] and positions it properly into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-1] via the while loop. Since the array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-1] began sorted, inserting element A[j] into the proper place produces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] in sorted order (and contains the first j elements).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Termination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 The loop terminates when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=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+1 ⇒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-1] =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 (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+1)-1] =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] which since the array remains sorted after each iteration gives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[1..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] is sorted when the loop terminates (and contains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all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the original elements) ⇒ the entire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original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array is sorted. Q.E.D.</a:t>
            </a:r>
          </a:p>
        </p:txBody>
      </p:sp>
    </p:spTree>
    <p:extLst>
      <p:ext uri="{BB962C8B-B14F-4D97-AF65-F5344CB8AC3E}">
        <p14:creationId xmlns:p14="http://schemas.microsoft.com/office/powerpoint/2010/main" val="329085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Program Correctness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Correctness</dc:title>
  <dc:creator>Athula Gunawardena</dc:creator>
  <cp:lastModifiedBy>Athula Gunawardena</cp:lastModifiedBy>
  <cp:revision>5</cp:revision>
  <dcterms:created xsi:type="dcterms:W3CDTF">2018-09-17T03:35:34Z</dcterms:created>
  <dcterms:modified xsi:type="dcterms:W3CDTF">2020-09-02T19:25:08Z</dcterms:modified>
</cp:coreProperties>
</file>