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Della Respira" panose="020B0604020202020204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14" autoAdjust="0"/>
  </p:normalViewPr>
  <p:slideViewPr>
    <p:cSldViewPr snapToGrid="0">
      <p:cViewPr varScale="1">
        <p:scale>
          <a:sx n="71" d="100"/>
          <a:sy n="71" d="100"/>
        </p:scale>
        <p:origin x="52" y="6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b04f186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b04f186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"Welcome, everyone. My name is [Your Name], and today I’m excited to present my project, </a:t>
            </a:r>
            <a:r>
              <a:rPr lang="en-US" i="1" dirty="0"/>
              <a:t>Personal Finance Management System</a:t>
            </a:r>
            <a:r>
              <a:rPr lang="en-US" dirty="0"/>
              <a:t>. This tool simplifies financial tracking and ensures secure data storage using cloud integration."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b090aba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1b090abaa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b090abaa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b090abaa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are some results of the project. On the left, you can see the CSV file generated after entering some sample data.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1b04f18693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1b04f18693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confirmation of a successful upload to Google Cloud.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1b04f18693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1b04f18693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1b04f1869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1b04f1869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b04f18693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b04f18693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b04f18693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b04f18693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b04f18693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b04f18693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b04f18693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1b04f18693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code is designed to handle user inputs for adding income, expenditures, and investments. These transactions are stored in a CSV file, which can then be uploaded to Google Cloud for secure storage.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b04f18693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b04f18693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 is done using Python’s pandas library. This allows for efficient manipulation of transactions and easy conversion to CSV files for storage.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b090abaa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b090abaa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b090aba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b090aba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 Alt">
  <p:cSld name="CUSTOM_7_1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>
            <a:spLocks noGrp="1"/>
          </p:cNvSpPr>
          <p:nvPr>
            <p:ph type="pic" idx="2"/>
          </p:nvPr>
        </p:nvSpPr>
        <p:spPr>
          <a:xfrm>
            <a:off x="2547100" y="1159275"/>
            <a:ext cx="6326700" cy="3705000"/>
          </a:xfrm>
          <a:prstGeom prst="roundRect">
            <a:avLst>
              <a:gd name="adj" fmla="val 653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09" name="Google Shape;109;p1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 Editable">
  <p:cSld name="CUSTOM_7_1_1">
    <p:bg>
      <p:bgPr>
        <a:solidFill>
          <a:schemeClr val="dk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>
            <a:spLocks noGrp="1"/>
          </p:cNvSpPr>
          <p:nvPr>
            <p:ph type="pic" idx="2"/>
          </p:nvPr>
        </p:nvSpPr>
        <p:spPr>
          <a:xfrm>
            <a:off x="4672600" y="1159275"/>
            <a:ext cx="4201200" cy="3705000"/>
          </a:xfrm>
          <a:prstGeom prst="roundRect">
            <a:avLst>
              <a:gd name="adj" fmla="val 629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2"/>
          <p:cNvSpPr txBox="1">
            <a:spLocks noGrp="1"/>
          </p:cNvSpPr>
          <p:nvPr>
            <p:ph type="body" idx="1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16" name="Google Shape;116;p1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2">
  <p:cSld name="CUSTOM_8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>
            <a:spLocks noGrp="1"/>
          </p:cNvSpPr>
          <p:nvPr>
            <p:ph type="pic" idx="2"/>
          </p:nvPr>
        </p:nvSpPr>
        <p:spPr>
          <a:xfrm>
            <a:off x="6777400" y="11592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3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24" name="Google Shape;124;p13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3">
  <p:cSld name="CUSTOM_9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>
            <a:spLocks noGrp="1"/>
          </p:cNvSpPr>
          <p:nvPr>
            <p:ph type="pic" idx="2"/>
          </p:nvPr>
        </p:nvSpPr>
        <p:spPr>
          <a:xfrm>
            <a:off x="274950" y="2847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4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32" name="Google Shape;132;p14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4">
  <p:cSld name="CUSTOM_10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>
            <a:spLocks noGrp="1"/>
          </p:cNvSpPr>
          <p:nvPr>
            <p:ph type="pic" idx="2"/>
          </p:nvPr>
        </p:nvSpPr>
        <p:spPr>
          <a:xfrm>
            <a:off x="6777400" y="2847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40" name="Google Shape;140;p15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3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2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6">
  <p:cSld name="CUSTOM_12"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42012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55" name="Google Shape;155;p17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3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lide">
  <p:cSld name="CUSTOM_13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>
            <a:spLocks noGrp="1"/>
          </p:cNvSpPr>
          <p:nvPr>
            <p:ph type="pic" idx="2"/>
          </p:nvPr>
        </p:nvSpPr>
        <p:spPr>
          <a:xfrm>
            <a:off x="6777400" y="1352225"/>
            <a:ext cx="20964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8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lide 2">
  <p:cSld name="CUSTOM_14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00"/>
          </a:p>
        </p:txBody>
      </p:sp>
      <p:sp>
        <p:nvSpPr>
          <p:cNvPr id="168" name="Google Shape;168;p19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69" name="Google Shape;169;p19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70" name="Google Shape;170;p19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name="adj" fmla="val 16928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name="adj" fmla="val 16928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2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3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4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5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6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>
            <a:spLocks noGrp="1"/>
          </p:cNvSpPr>
          <p:nvPr>
            <p:ph type="pic" idx="7"/>
          </p:nvPr>
        </p:nvSpPr>
        <p:spPr>
          <a:xfrm>
            <a:off x="6777400" y="1352225"/>
            <a:ext cx="20964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">
  <p:cSld name="CUSTOM_15"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>
            <a:spLocks noGrp="1"/>
          </p:cNvSpPr>
          <p:nvPr>
            <p:ph type="pic" idx="2"/>
          </p:nvPr>
        </p:nvSpPr>
        <p:spPr>
          <a:xfrm>
            <a:off x="274950" y="28497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0"/>
          <p:cNvSpPr>
            <a:spLocks noGrp="1"/>
          </p:cNvSpPr>
          <p:nvPr>
            <p:ph type="pic" idx="3"/>
          </p:nvPr>
        </p:nvSpPr>
        <p:spPr>
          <a:xfrm>
            <a:off x="274950" y="323522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0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6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 with Names">
  <p:cSld name="CUSTOM_15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>
            <a:spLocks noGrp="1"/>
          </p:cNvSpPr>
          <p:nvPr>
            <p:ph type="pic" idx="2"/>
          </p:nvPr>
        </p:nvSpPr>
        <p:spPr>
          <a:xfrm>
            <a:off x="274950" y="3235225"/>
            <a:ext cx="4191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1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name="adj" fmla="val 169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>
            <a:spLocks noGrp="1"/>
          </p:cNvSpPr>
          <p:nvPr>
            <p:ph type="pic" idx="3"/>
          </p:nvPr>
        </p:nvSpPr>
        <p:spPr>
          <a:xfrm>
            <a:off x="274950" y="28497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chemeClr val="accent3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">
  <p:cSld name="CUSTOM_17">
    <p:bg>
      <p:bgPr>
        <a:solidFill>
          <a:schemeClr val="lt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7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8">
    <p:bg>
      <p:bgPr>
        <a:solidFill>
          <a:schemeClr val="lt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0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1">
    <p:bg>
      <p:bgPr>
        <a:solidFill>
          <a:schemeClr val="lt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22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2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4">
    <p:bg>
      <p:bgPr>
        <a:solidFill>
          <a:schemeClr val="dk2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CUSTOM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4676850" y="1342250"/>
            <a:ext cx="4201200" cy="3510600"/>
          </a:xfrm>
          <a:prstGeom prst="roundRect">
            <a:avLst>
              <a:gd name="adj" fmla="val 57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5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6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1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subTitle" idx="2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subTitle" idx="3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subTitle" idx="4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5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6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27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47" name="Google Shape;247;p33"/>
          <p:cNvSpPr txBox="1">
            <a:spLocks noGrp="1"/>
          </p:cNvSpPr>
          <p:nvPr>
            <p:ph type="body" idx="1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42012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28">
    <p:bg>
      <p:bgPr>
        <a:solidFill>
          <a:schemeClr val="lt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2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9" name="Google Shape;259;p34"/>
          <p:cNvSpPr txBox="1">
            <a:spLocks noGrp="1"/>
          </p:cNvSpPr>
          <p:nvPr>
            <p:ph type="subTitle" idx="3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1" name="Google Shape;261;p34"/>
          <p:cNvSpPr txBox="1">
            <a:spLocks noGrp="1"/>
          </p:cNvSpPr>
          <p:nvPr>
            <p:ph type="subTitle" idx="4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9">
    <p:bg>
      <p:bgPr>
        <a:solidFill>
          <a:schemeClr val="lt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1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2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3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72" name="Google Shape;272;p35"/>
          <p:cNvSpPr txBox="1">
            <a:spLocks noGrp="1"/>
          </p:cNvSpPr>
          <p:nvPr>
            <p:ph type="subTitle" idx="4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74" name="Google Shape;274;p35"/>
          <p:cNvSpPr txBox="1">
            <a:spLocks noGrp="1"/>
          </p:cNvSpPr>
          <p:nvPr>
            <p:ph type="body" idx="5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76" name="Google Shape;276;p35"/>
          <p:cNvSpPr txBox="1">
            <a:spLocks noGrp="1"/>
          </p:cNvSpPr>
          <p:nvPr>
            <p:ph type="subTitle" idx="6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0">
    <p:bg>
      <p:bgPr>
        <a:solidFill>
          <a:schemeClr val="lt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83" name="Google Shape;283;p36"/>
          <p:cNvSpPr txBox="1">
            <a:spLocks noGrp="1"/>
          </p:cNvSpPr>
          <p:nvPr>
            <p:ph type="subTitle" idx="2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3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87" name="Google Shape;287;p36"/>
          <p:cNvSpPr txBox="1">
            <a:spLocks noGrp="1"/>
          </p:cNvSpPr>
          <p:nvPr>
            <p:ph type="subTitle" idx="4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89" name="Google Shape;289;p36"/>
          <p:cNvSpPr txBox="1">
            <a:spLocks noGrp="1"/>
          </p:cNvSpPr>
          <p:nvPr>
            <p:ph type="body" idx="5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91" name="Google Shape;291;p36"/>
          <p:cNvSpPr txBox="1">
            <a:spLocks noGrp="1"/>
          </p:cNvSpPr>
          <p:nvPr>
            <p:ph type="subTitle" idx="6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7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95" name="Google Shape;295;p36"/>
          <p:cNvSpPr txBox="1">
            <a:spLocks noGrp="1"/>
          </p:cNvSpPr>
          <p:nvPr>
            <p:ph type="subTitle" idx="8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">
  <p:cSld name="CUSTOM_3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85989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32">
    <p:bg>
      <p:bgPr>
        <a:solidFill>
          <a:schemeClr val="dk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2" name="Google Shape;302;p38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7" name="Google Shape;307;p38"/>
          <p:cNvSpPr txBox="1">
            <a:spLocks noGrp="1"/>
          </p:cNvSpPr>
          <p:nvPr>
            <p:ph type="subTitle" idx="2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3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10" name="Google Shape;310;p38"/>
          <p:cNvSpPr>
            <a:spLocks noGrp="1"/>
          </p:cNvSpPr>
          <p:nvPr>
            <p:ph type="pic" idx="4"/>
          </p:nvPr>
        </p:nvSpPr>
        <p:spPr>
          <a:xfrm>
            <a:off x="274950" y="1822175"/>
            <a:ext cx="42012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8"/>
          <p:cNvSpPr txBox="1">
            <a:spLocks noGrp="1"/>
          </p:cNvSpPr>
          <p:nvPr>
            <p:ph type="body" idx="5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2" name="Google Shape;312;p38"/>
          <p:cNvSpPr>
            <a:spLocks noGrp="1"/>
          </p:cNvSpPr>
          <p:nvPr>
            <p:ph type="pic" idx="6"/>
          </p:nvPr>
        </p:nvSpPr>
        <p:spPr>
          <a:xfrm>
            <a:off x="4672575" y="1822175"/>
            <a:ext cx="42012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33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5" name="Google Shape;315;p39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6" name="Google Shape;316;p39"/>
          <p:cNvSpPr txBox="1">
            <a:spLocks noGrp="1"/>
          </p:cNvSpPr>
          <p:nvPr>
            <p:ph type="body" idx="1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0" name="Google Shape;320;p39"/>
          <p:cNvSpPr txBox="1">
            <a:spLocks noGrp="1"/>
          </p:cNvSpPr>
          <p:nvPr>
            <p:ph type="subTitle" idx="2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3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23" name="Google Shape;323;p39"/>
          <p:cNvSpPr>
            <a:spLocks noGrp="1"/>
          </p:cNvSpPr>
          <p:nvPr>
            <p:ph type="pic" idx="4"/>
          </p:nvPr>
        </p:nvSpPr>
        <p:spPr>
          <a:xfrm>
            <a:off x="27495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39"/>
          <p:cNvSpPr txBox="1">
            <a:spLocks noGrp="1"/>
          </p:cNvSpPr>
          <p:nvPr>
            <p:ph type="body" idx="5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25" name="Google Shape;325;p39"/>
          <p:cNvSpPr>
            <a:spLocks noGrp="1"/>
          </p:cNvSpPr>
          <p:nvPr>
            <p:ph type="pic" idx="6"/>
          </p:nvPr>
        </p:nvSpPr>
        <p:spPr>
          <a:xfrm>
            <a:off x="318535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9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7" name="Google Shape;327;p39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8" name="Google Shape;328;p39"/>
          <p:cNvSpPr txBox="1">
            <a:spLocks noGrp="1"/>
          </p:cNvSpPr>
          <p:nvPr>
            <p:ph type="subTitle" idx="7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body" idx="8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39"/>
          <p:cNvSpPr>
            <a:spLocks noGrp="1"/>
          </p:cNvSpPr>
          <p:nvPr>
            <p:ph type="pic" idx="9"/>
          </p:nvPr>
        </p:nvSpPr>
        <p:spPr>
          <a:xfrm>
            <a:off x="609576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34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>
            <a:spLocks noGrp="1"/>
          </p:cNvSpPr>
          <p:nvPr>
            <p:ph type="pic" idx="2"/>
          </p:nvPr>
        </p:nvSpPr>
        <p:spPr>
          <a:xfrm>
            <a:off x="274950" y="273750"/>
            <a:ext cx="8598900" cy="45960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and Assigned Sections">
  <p:cSld name="CUSTOM_2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9" name="Google Shape;29;p5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4" name="Google Shape;34;p5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" name="Google Shape;35;p5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5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6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7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8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9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13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5"/>
          <p:cNvSpPr>
            <a:spLocks noGrp="1"/>
          </p:cNvSpPr>
          <p:nvPr>
            <p:ph type="pic" idx="14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5"/>
          <p:cNvSpPr>
            <a:spLocks noGrp="1"/>
          </p:cNvSpPr>
          <p:nvPr>
            <p:ph type="pic" idx="15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35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>
            <a:spLocks noGrp="1"/>
          </p:cNvSpPr>
          <p:nvPr>
            <p:ph type="pic" idx="2"/>
          </p:nvPr>
        </p:nvSpPr>
        <p:spPr>
          <a:xfrm>
            <a:off x="7186900" y="1350138"/>
            <a:ext cx="16857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41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37" name="Google Shape;337;p41"/>
          <p:cNvSpPr>
            <a:spLocks noGrp="1"/>
          </p:cNvSpPr>
          <p:nvPr>
            <p:ph type="pic" idx="3"/>
          </p:nvPr>
        </p:nvSpPr>
        <p:spPr>
          <a:xfrm>
            <a:off x="273650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41"/>
          <p:cNvSpPr>
            <a:spLocks noGrp="1"/>
          </p:cNvSpPr>
          <p:nvPr>
            <p:ph type="pic" idx="4"/>
          </p:nvPr>
        </p:nvSpPr>
        <p:spPr>
          <a:xfrm>
            <a:off x="1998688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41"/>
          <p:cNvSpPr>
            <a:spLocks noGrp="1"/>
          </p:cNvSpPr>
          <p:nvPr>
            <p:ph type="pic" idx="5"/>
          </p:nvPr>
        </p:nvSpPr>
        <p:spPr>
          <a:xfrm>
            <a:off x="3723713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1"/>
          <p:cNvSpPr>
            <a:spLocks noGrp="1"/>
          </p:cNvSpPr>
          <p:nvPr>
            <p:ph type="pic" idx="6"/>
          </p:nvPr>
        </p:nvSpPr>
        <p:spPr>
          <a:xfrm>
            <a:off x="5455300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41"/>
          <p:cNvSpPr>
            <a:spLocks noGrp="1"/>
          </p:cNvSpPr>
          <p:nvPr>
            <p:ph type="pic" idx="7"/>
          </p:nvPr>
        </p:nvSpPr>
        <p:spPr>
          <a:xfrm>
            <a:off x="273650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41"/>
          <p:cNvSpPr>
            <a:spLocks noGrp="1"/>
          </p:cNvSpPr>
          <p:nvPr>
            <p:ph type="pic" idx="8"/>
          </p:nvPr>
        </p:nvSpPr>
        <p:spPr>
          <a:xfrm>
            <a:off x="1998688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1"/>
          <p:cNvSpPr>
            <a:spLocks noGrp="1"/>
          </p:cNvSpPr>
          <p:nvPr>
            <p:ph type="pic" idx="9"/>
          </p:nvPr>
        </p:nvSpPr>
        <p:spPr>
          <a:xfrm>
            <a:off x="3723713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41"/>
          <p:cNvSpPr>
            <a:spLocks noGrp="1"/>
          </p:cNvSpPr>
          <p:nvPr>
            <p:ph type="pic" idx="13"/>
          </p:nvPr>
        </p:nvSpPr>
        <p:spPr>
          <a:xfrm>
            <a:off x="5455300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6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2" name="Google Shape;35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0" name="Google Shape;360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1" name="Google Shape;36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8" name="Google Shape;36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7" name="Google Shape;37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00"/>
          </a:p>
        </p:txBody>
      </p:sp>
      <p:sp>
        <p:nvSpPr>
          <p:cNvPr id="56" name="Google Shape;56;p6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57" name="Google Shape;57;p6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58" name="Google Shape;58;p6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59" name="Google Shape;59;p6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1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ubTitle" idx="2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3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4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5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6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7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8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ubTitle" idx="9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ubTitle" idx="13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0" name="Google Shape;380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5" name="Google Shape;385;p5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5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7" name="Google Shape;397;p5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5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0" name="Google Shape;400;p54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6" name="Google Shape;406;p5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5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0" name="Google Shape;420;p5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5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5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3" name="Google Shape;423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9" name="Google Shape;429;p5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2" name="Google Shape;432;p5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8" name="Google Shape;438;p5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6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6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1">
  <p:cSld name="CUSTOM_4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4676850" y="279050"/>
            <a:ext cx="4201200" cy="4573800"/>
          </a:xfrm>
          <a:prstGeom prst="roundRect">
            <a:avLst>
              <a:gd name="adj" fmla="val 482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7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name="adj" fmla="val 25275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78" name="Google Shape;78;p7"/>
          <p:cNvSpPr txBox="1">
            <a:spLocks noGrp="1"/>
          </p:cNvSpPr>
          <p:nvPr>
            <p:ph type="subTitle" idx="3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2">
  <p:cSld name="CUSTOM_5">
    <p:bg>
      <p:bgPr>
        <a:solidFill>
          <a:schemeClr val="l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>
            <a:spLocks noGrp="1"/>
          </p:cNvSpPr>
          <p:nvPr>
            <p:ph type="pic" idx="2"/>
          </p:nvPr>
        </p:nvSpPr>
        <p:spPr>
          <a:xfrm>
            <a:off x="6781525" y="279050"/>
            <a:ext cx="2096400" cy="4573800"/>
          </a:xfrm>
          <a:prstGeom prst="roundRect">
            <a:avLst>
              <a:gd name="adj" fmla="val 96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8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name="adj" fmla="val 573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86" name="Google Shape;86;p8"/>
          <p:cNvSpPr txBox="1">
            <a:spLocks noGrp="1"/>
          </p:cNvSpPr>
          <p:nvPr>
            <p:ph type="subTitle" idx="3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3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91" name="Google Shape;91;p9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2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3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">
  <p:cSld name="CUSTOM_7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>
            <a:spLocks noGrp="1"/>
          </p:cNvSpPr>
          <p:nvPr>
            <p:ph type="pic" idx="2"/>
          </p:nvPr>
        </p:nvSpPr>
        <p:spPr>
          <a:xfrm>
            <a:off x="274950" y="11592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0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99" name="Google Shape;99;p10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00" name="Google Shape;100;p10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01" name="Google Shape;101;p10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sz="4200" b="1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>
            <a:spLocks noGrp="1"/>
          </p:cNvSpPr>
          <p:nvPr>
            <p:ph type="title"/>
          </p:nvPr>
        </p:nvSpPr>
        <p:spPr>
          <a:xfrm>
            <a:off x="274725" y="229775"/>
            <a:ext cx="8598900" cy="2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80"/>
              <a:t>Building a Personal Finance Management (PFM) with Cloud Integration</a:t>
            </a:r>
            <a:endParaRPr sz="5080"/>
          </a:p>
        </p:txBody>
      </p:sp>
      <p:sp>
        <p:nvSpPr>
          <p:cNvPr id="459" name="Google Shape;459;p61"/>
          <p:cNvSpPr txBox="1">
            <a:spLocks noGrp="1"/>
          </p:cNvSpPr>
          <p:nvPr>
            <p:ph type="subTitle" idx="1"/>
          </p:nvPr>
        </p:nvSpPr>
        <p:spPr>
          <a:xfrm>
            <a:off x="274725" y="2993575"/>
            <a:ext cx="42132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CLOUD COMPUTING</a:t>
            </a:r>
            <a:br>
              <a:rPr lang="en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MS in Computer Science</a:t>
            </a:r>
            <a:endParaRPr sz="3500"/>
          </a:p>
        </p:txBody>
      </p:sp>
      <p:sp>
        <p:nvSpPr>
          <p:cNvPr id="460" name="Google Shape;460;p61"/>
          <p:cNvSpPr txBox="1">
            <a:spLocks noGrp="1"/>
          </p:cNvSpPr>
          <p:nvPr>
            <p:ph type="subTitle" idx="2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CAO NGUYEN VU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1" name="Google Shape;461;p61"/>
          <p:cNvPicPr preferRelativeResize="0"/>
          <p:nvPr/>
        </p:nvPicPr>
        <p:blipFill rotWithShape="1">
          <a:blip r:embed="rId3">
            <a:alphaModFix/>
          </a:blip>
          <a:srcRect t="12462" b="12462"/>
          <a:stretch/>
        </p:blipFill>
        <p:spPr>
          <a:xfrm>
            <a:off x="4672554" y="2975829"/>
            <a:ext cx="4201200" cy="131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0"/>
          <p:cNvSpPr/>
          <p:nvPr/>
        </p:nvSpPr>
        <p:spPr>
          <a:xfrm>
            <a:off x="274150" y="1244350"/>
            <a:ext cx="8598900" cy="1050300"/>
          </a:xfrm>
          <a:prstGeom prst="roundRect">
            <a:avLst>
              <a:gd name="adj" fmla="val 1405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531" name="Google Shape;531;p70"/>
          <p:cNvSpPr txBox="1">
            <a:spLocks noGrp="1"/>
          </p:cNvSpPr>
          <p:nvPr>
            <p:ph type="body" idx="1"/>
          </p:nvPr>
        </p:nvSpPr>
        <p:spPr>
          <a:xfrm>
            <a:off x="411850" y="1244350"/>
            <a:ext cx="83235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Google Cloud Storage is a scalable, secure, and high-performance object storage service. It allows users to store and access files like the financial CSV file generated by my program.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2" name="Google Shape;532;p70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Cloud Storage</a:t>
            </a:r>
            <a:endParaRPr/>
          </a:p>
        </p:txBody>
      </p:sp>
      <p:sp>
        <p:nvSpPr>
          <p:cNvPr id="533" name="Google Shape;533;p70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34" name="Google Shape;534;p7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9580" b="3006"/>
          <a:stretch/>
        </p:blipFill>
        <p:spPr>
          <a:xfrm>
            <a:off x="-10500" y="2405700"/>
            <a:ext cx="9165000" cy="2737800"/>
          </a:xfrm>
          <a:prstGeom prst="roundRect">
            <a:avLst>
              <a:gd name="adj" fmla="val 15762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1" descr="Photo of a small island in the sea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7917"/>
          <a:stretch/>
        </p:blipFill>
        <p:spPr>
          <a:xfrm>
            <a:off x="4676850" y="279050"/>
            <a:ext cx="4201200" cy="4573800"/>
          </a:xfrm>
          <a:prstGeom prst="roundRect">
            <a:avLst>
              <a:gd name="adj" fmla="val 16667"/>
            </a:avLst>
          </a:prstGeom>
        </p:spPr>
      </p:pic>
      <p:sp>
        <p:nvSpPr>
          <p:cNvPr id="540" name="Google Shape;540;p71"/>
          <p:cNvSpPr txBox="1">
            <a:spLocks noGrp="1"/>
          </p:cNvSpPr>
          <p:nvPr>
            <p:ph type="body" idx="1"/>
          </p:nvPr>
        </p:nvSpPr>
        <p:spPr>
          <a:xfrm>
            <a:off x="272650" y="1335950"/>
            <a:ext cx="4201200" cy="3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program successfully manages financial transactions, including income, expenditures, SIPs, and FDs.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All data is saved in a CSV file format, ensuring portability and easy access.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71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542" name="Google Shape;542;p71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80"/>
              <a:t>Key Results(Data Management)</a:t>
            </a:r>
            <a:endParaRPr sz="2180"/>
          </a:p>
        </p:txBody>
      </p:sp>
      <p:pic>
        <p:nvPicPr>
          <p:cNvPr id="543" name="Google Shape;543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-5800"/>
            <a:ext cx="4552800" cy="51435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"/>
          <p:cNvSpPr/>
          <p:nvPr/>
        </p:nvSpPr>
        <p:spPr>
          <a:xfrm>
            <a:off x="274950" y="1164975"/>
            <a:ext cx="8598900" cy="1002600"/>
          </a:xfrm>
          <a:prstGeom prst="roundRect">
            <a:avLst>
              <a:gd name="adj" fmla="val 1405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549" name="Google Shape;549;p72"/>
          <p:cNvSpPr txBox="1">
            <a:spLocks noGrp="1"/>
          </p:cNvSpPr>
          <p:nvPr>
            <p:ph type="body" idx="1"/>
          </p:nvPr>
        </p:nvSpPr>
        <p:spPr>
          <a:xfrm>
            <a:off x="275100" y="1164975"/>
            <a:ext cx="85989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457200" lvl="0" indent="-3370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8"/>
              <a:buChar char="●"/>
            </a:pPr>
            <a:r>
              <a:rPr lang="en" sz="1708">
                <a:solidFill>
                  <a:schemeClr val="dk1"/>
                </a:solidFill>
              </a:rPr>
              <a:t>CSV files are seamlessly uploaded to a Google Cloud Storage bucket.</a:t>
            </a:r>
            <a:endParaRPr sz="170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8">
              <a:solidFill>
                <a:schemeClr val="dk1"/>
              </a:solidFill>
            </a:endParaRPr>
          </a:p>
          <a:p>
            <a:pPr marL="457200" lvl="0" indent="-3370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8"/>
              <a:buChar char="●"/>
            </a:pPr>
            <a:r>
              <a:rPr lang="en" sz="1708">
                <a:solidFill>
                  <a:schemeClr val="dk1"/>
                </a:solidFill>
              </a:rPr>
              <a:t>The uploaded files can now be accessed securely and shared across systems.</a:t>
            </a:r>
            <a:endParaRPr sz="1708">
              <a:solidFill>
                <a:schemeClr val="dk1"/>
              </a:solidFill>
            </a:endParaRPr>
          </a:p>
        </p:txBody>
      </p:sp>
      <p:sp>
        <p:nvSpPr>
          <p:cNvPr id="550" name="Google Shape;550;p72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0"/>
              <a:t>Key Results (Cloud Upload)</a:t>
            </a:r>
            <a:endParaRPr/>
          </a:p>
        </p:txBody>
      </p:sp>
      <p:sp>
        <p:nvSpPr>
          <p:cNvPr id="551" name="Google Shape;551;p72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2" name="Google Shape;552;p7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-2522"/>
          <a:stretch/>
        </p:blipFill>
        <p:spPr>
          <a:xfrm>
            <a:off x="2400" y="2262800"/>
            <a:ext cx="9144000" cy="2880900"/>
          </a:xfrm>
          <a:prstGeom prst="roundRect">
            <a:avLst>
              <a:gd name="adj" fmla="val 15762"/>
            </a:avLst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73" descr="Illustration of a sea lion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3" t="29474" r="2033" b="51387"/>
          <a:stretch/>
        </p:blipFill>
        <p:spPr>
          <a:xfrm>
            <a:off x="274950" y="284975"/>
            <a:ext cx="8598900" cy="1623300"/>
          </a:xfrm>
          <a:prstGeom prst="roundRect">
            <a:avLst>
              <a:gd name="adj" fmla="val 16667"/>
            </a:avLst>
          </a:prstGeom>
        </p:spPr>
      </p:pic>
      <p:sp>
        <p:nvSpPr>
          <p:cNvPr id="558" name="Google Shape;558;p73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  <p:pic>
        <p:nvPicPr>
          <p:cNvPr id="559" name="Google Shape;559;p73" descr="Illustration of a sea lion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34" t="64480" r="3437" b="16681"/>
          <a:stretch/>
        </p:blipFill>
        <p:spPr>
          <a:xfrm>
            <a:off x="272550" y="3283213"/>
            <a:ext cx="8598900" cy="1623300"/>
          </a:xfrm>
          <a:prstGeom prst="roundRect">
            <a:avLst>
              <a:gd name="adj" fmla="val 15445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6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999" r="10007"/>
          <a:stretch/>
        </p:blipFill>
        <p:spPr>
          <a:xfrm>
            <a:off x="4676850" y="1342250"/>
            <a:ext cx="4201200" cy="3510600"/>
          </a:xfrm>
          <a:prstGeom prst="roundRect">
            <a:avLst>
              <a:gd name="adj" fmla="val 16667"/>
            </a:avLst>
          </a:prstGeom>
        </p:spPr>
      </p:pic>
      <p:sp>
        <p:nvSpPr>
          <p:cNvPr id="467" name="Google Shape;467;p62"/>
          <p:cNvSpPr txBox="1">
            <a:spLocks noGrp="1"/>
          </p:cNvSpPr>
          <p:nvPr>
            <p:ph type="body" idx="1"/>
          </p:nvPr>
        </p:nvSpPr>
        <p:spPr>
          <a:xfrm>
            <a:off x="147150" y="1593900"/>
            <a:ext cx="4304400" cy="32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Due to the growing complexity of financial data makes manual tracking inefficient.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project aims to simplify data management by leveraging cloud-based storage and data analysis tools.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62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084" r="27079"/>
          <a:stretch/>
        </p:blipFill>
        <p:spPr>
          <a:xfrm>
            <a:off x="6680600" y="237625"/>
            <a:ext cx="2307300" cy="4780200"/>
          </a:xfrm>
          <a:prstGeom prst="roundRect">
            <a:avLst>
              <a:gd name="adj" fmla="val 16667"/>
            </a:avLst>
          </a:prstGeom>
        </p:spPr>
      </p:pic>
      <p:sp>
        <p:nvSpPr>
          <p:cNvPr id="474" name="Google Shape;474;p63"/>
          <p:cNvSpPr txBox="1">
            <a:spLocks noGrp="1"/>
          </p:cNvSpPr>
          <p:nvPr>
            <p:ph type="body" idx="1"/>
          </p:nvPr>
        </p:nvSpPr>
        <p:spPr>
          <a:xfrm>
            <a:off x="272650" y="1335950"/>
            <a:ext cx="63069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create a PFM tool that can store financial data securely, process transactions, and analyze investments using a cloud database.</a:t>
            </a: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Cloud storage allows for easy scalability, accessibility, and integration with data analysis tools for better decision-making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3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76" name="Google Shape;476;p63"/>
          <p:cNvSpPr txBox="1">
            <a:spLocks noGrp="1"/>
          </p:cNvSpPr>
          <p:nvPr>
            <p:ph type="subTitle" idx="3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and Project Objectives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117" r="31113"/>
          <a:stretch/>
        </p:blipFill>
        <p:spPr>
          <a:xfrm>
            <a:off x="6777400" y="1122075"/>
            <a:ext cx="2096400" cy="3705000"/>
          </a:xfrm>
          <a:prstGeom prst="roundRect">
            <a:avLst>
              <a:gd name="adj" fmla="val 16667"/>
            </a:avLst>
          </a:prstGeom>
        </p:spPr>
      </p:pic>
      <p:sp>
        <p:nvSpPr>
          <p:cNvPr id="482" name="Google Shape;482;p64"/>
          <p:cNvSpPr txBox="1">
            <a:spLocks noGrp="1"/>
          </p:cNvSpPr>
          <p:nvPr>
            <p:ph type="body" idx="1"/>
          </p:nvPr>
        </p:nvSpPr>
        <p:spPr>
          <a:xfrm>
            <a:off x="274975" y="1321275"/>
            <a:ext cx="6326700" cy="3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Personal Finance Management (PFM) code is designed to manage and store financial data efficiently.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provides functionality to capture various financial transactions, such as income, expenditures, and investments.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3" name="Google Shape;483;p64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484" name="Google Shape;484;p64"/>
          <p:cNvSpPr txBox="1">
            <a:spLocks noGrp="1"/>
          </p:cNvSpPr>
          <p:nvPr>
            <p:ph type="subTitle" idx="3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>
            <a:spLocks noGrp="1"/>
          </p:cNvSpPr>
          <p:nvPr>
            <p:ph type="body" idx="1"/>
          </p:nvPr>
        </p:nvSpPr>
        <p:spPr>
          <a:xfrm>
            <a:off x="272650" y="1328950"/>
            <a:ext cx="86010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</a:rPr>
              <a:t>The technologies and platforms used : (Python, Google Cloud Storage)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This project was built using Python for logic and data processing, and Google Cloud Storage for secure, cloud-based data storage.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</a:rPr>
              <a:t>The role of Google Cloud Storage in the PFM system:</a:t>
            </a:r>
            <a:endParaRPr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Google Cloud Storage enables reliable data storage, automatic backups, and integration with other cloud-based tools for enhanced data accessibility.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90" name="Google Shape;490;p65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Background Information</a:t>
            </a:r>
            <a:endParaRPr sz="2900"/>
          </a:p>
        </p:txBody>
      </p:sp>
      <p:sp>
        <p:nvSpPr>
          <p:cNvPr id="491" name="Google Shape;491;p65"/>
          <p:cNvSpPr txBox="1">
            <a:spLocks noGrp="1"/>
          </p:cNvSpPr>
          <p:nvPr>
            <p:ph type="subTitle" idx="3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Project Context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6"/>
          <p:cNvSpPr/>
          <p:nvPr/>
        </p:nvSpPr>
        <p:spPr>
          <a:xfrm>
            <a:off x="0" y="1164975"/>
            <a:ext cx="2547000" cy="3693600"/>
          </a:xfrm>
          <a:prstGeom prst="roundRect">
            <a:avLst>
              <a:gd name="adj" fmla="val 1022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pic>
        <p:nvPicPr>
          <p:cNvPr id="497" name="Google Shape;497;p6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14199"/>
          <a:stretch/>
        </p:blipFill>
        <p:spPr>
          <a:xfrm>
            <a:off x="2753475" y="1164975"/>
            <a:ext cx="6326700" cy="3693600"/>
          </a:xfrm>
          <a:prstGeom prst="roundRect">
            <a:avLst>
              <a:gd name="adj" fmla="val 16667"/>
            </a:avLst>
          </a:prstGeom>
        </p:spPr>
      </p:pic>
      <p:sp>
        <p:nvSpPr>
          <p:cNvPr id="498" name="Google Shape;498;p66"/>
          <p:cNvSpPr txBox="1">
            <a:spLocks noGrp="1"/>
          </p:cNvSpPr>
          <p:nvPr>
            <p:ph type="body" idx="1"/>
          </p:nvPr>
        </p:nvSpPr>
        <p:spPr>
          <a:xfrm>
            <a:off x="0" y="1164975"/>
            <a:ext cx="2655300" cy="3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User Input Handling: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>
                <a:solidFill>
                  <a:schemeClr val="dk1"/>
                </a:solidFill>
              </a:rPr>
              <a:t>Add new income,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 expenditure.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 SIP (Systematic Investment Plan),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 FD (Fixed Deposit)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Show Transaction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Show Investments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Save to CSV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Upload CSV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99" name="Google Shape;499;p66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Code Overview</a:t>
            </a:r>
            <a:endParaRPr sz="2800"/>
          </a:p>
        </p:txBody>
      </p:sp>
      <p:sp>
        <p:nvSpPr>
          <p:cNvPr id="500" name="Google Shape;500;p66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features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>
            <a:spLocks noGrp="1"/>
          </p:cNvSpPr>
          <p:nvPr>
            <p:ph type="body" idx="2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Data Collection</a:t>
            </a:r>
            <a:r>
              <a:rPr lang="en">
                <a:solidFill>
                  <a:schemeClr val="dk1"/>
                </a:solidFill>
              </a:rPr>
              <a:t>: the code collects data through user input, which is parsed and stored in a structured format.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Data Export:</a:t>
            </a:r>
            <a:r>
              <a:rPr lang="en">
                <a:solidFill>
                  <a:schemeClr val="dk1"/>
                </a:solidFill>
              </a:rPr>
              <a:t> A function to export transaction data to a CSV file, making it easy to store locally or upload to cloud services.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67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Overview</a:t>
            </a:r>
            <a:endParaRPr sz="3600"/>
          </a:p>
        </p:txBody>
      </p:sp>
      <p:pic>
        <p:nvPicPr>
          <p:cNvPr id="507" name="Google Shape;507;p6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9747"/>
          <a:stretch/>
        </p:blipFill>
        <p:spPr>
          <a:xfrm>
            <a:off x="4572000" y="1334125"/>
            <a:ext cx="4361700" cy="3559500"/>
          </a:xfrm>
          <a:prstGeom prst="roundRect">
            <a:avLst>
              <a:gd name="adj" fmla="val 4976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8"/>
          <p:cNvSpPr/>
          <p:nvPr/>
        </p:nvSpPr>
        <p:spPr>
          <a:xfrm>
            <a:off x="274950" y="1164975"/>
            <a:ext cx="8598900" cy="1816500"/>
          </a:xfrm>
          <a:prstGeom prst="roundRect">
            <a:avLst>
              <a:gd name="adj" fmla="val 1405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513" name="Google Shape;513;p68"/>
          <p:cNvSpPr txBox="1">
            <a:spLocks noGrp="1"/>
          </p:cNvSpPr>
          <p:nvPr>
            <p:ph type="body" idx="1"/>
          </p:nvPr>
        </p:nvSpPr>
        <p:spPr>
          <a:xfrm>
            <a:off x="246500" y="1356675"/>
            <a:ext cx="8598900" cy="16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create a unique identity for your project, allowing it to authenticate with Google Cloud securely.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 can use a Service Account designed for non-human interactions.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14" name="Google Shape;514;p68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Service Account Credentials</a:t>
            </a:r>
            <a:endParaRPr sz="2680"/>
          </a:p>
        </p:txBody>
      </p:sp>
      <p:sp>
        <p:nvSpPr>
          <p:cNvPr id="515" name="Google Shape;515;p68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6" name="Google Shape;516;p6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317" b="2326"/>
          <a:stretch/>
        </p:blipFill>
        <p:spPr>
          <a:xfrm>
            <a:off x="274950" y="3157225"/>
            <a:ext cx="8598900" cy="1707000"/>
          </a:xfrm>
          <a:prstGeom prst="roundRect">
            <a:avLst>
              <a:gd name="adj" fmla="val 15762"/>
            </a:avLst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/>
          <p:nvPr/>
        </p:nvSpPr>
        <p:spPr>
          <a:xfrm>
            <a:off x="274950" y="1164975"/>
            <a:ext cx="8598900" cy="1816500"/>
          </a:xfrm>
          <a:prstGeom prst="roundRect">
            <a:avLst>
              <a:gd name="adj" fmla="val 1405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522" name="Google Shape;522;p69"/>
          <p:cNvSpPr txBox="1">
            <a:spLocks noGrp="1"/>
          </p:cNvSpPr>
          <p:nvPr>
            <p:ph type="body" idx="1"/>
          </p:nvPr>
        </p:nvSpPr>
        <p:spPr>
          <a:xfrm>
            <a:off x="496375" y="1356552"/>
            <a:ext cx="81036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 code uses the “google-cloud-storage” Python library to interact with Google Cloud Storage, facilitating the secure upload of CSV files.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23" name="Google Shape;523;p69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Integration</a:t>
            </a:r>
            <a:endParaRPr/>
          </a:p>
        </p:txBody>
      </p:sp>
      <p:sp>
        <p:nvSpPr>
          <p:cNvPr id="524" name="Google Shape;524;p69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5" name="Google Shape;525;p6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616"/>
          <a:stretch/>
        </p:blipFill>
        <p:spPr>
          <a:xfrm>
            <a:off x="-26050" y="3157225"/>
            <a:ext cx="9144000" cy="1707000"/>
          </a:xfrm>
          <a:prstGeom prst="roundRect">
            <a:avLst>
              <a:gd name="adj" fmla="val 15762"/>
            </a:avLst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Della Respira</vt:lpstr>
      <vt:lpstr>DM Sans</vt:lpstr>
      <vt:lpstr>DM Sans Light</vt:lpstr>
      <vt:lpstr>Group/Class Project #1</vt:lpstr>
      <vt:lpstr>Building a Personal Finance Management (PFM) with Cloud Integration</vt:lpstr>
      <vt:lpstr>INTRODUCTION</vt:lpstr>
      <vt:lpstr>Motivation</vt:lpstr>
      <vt:lpstr>Methods </vt:lpstr>
      <vt:lpstr>Background Information</vt:lpstr>
      <vt:lpstr>Code Overview</vt:lpstr>
      <vt:lpstr>Code Overview</vt:lpstr>
      <vt:lpstr>Service Account Credentials</vt:lpstr>
      <vt:lpstr>Cloud Integration</vt:lpstr>
      <vt:lpstr>Setting Up Google Cloud Storage</vt:lpstr>
      <vt:lpstr>Key Results(Data Management)</vt:lpstr>
      <vt:lpstr>Key Results (Cloud Upload)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 Cao</cp:lastModifiedBy>
  <cp:revision>1</cp:revision>
  <dcterms:modified xsi:type="dcterms:W3CDTF">2024-11-30T17:12:10Z</dcterms:modified>
</cp:coreProperties>
</file>