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81118e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81118e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81118e8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81118e8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81118e8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81118e8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81118e8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81118e8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81118e8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d81118e8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81118e8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d81118e8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7c7b22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57c7b22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7c7b22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7c7b22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7c7b22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7c7b22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7c7b22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7c7b22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81118e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81118e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7c7b22b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57c7b22b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81118e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81118e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81118e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81118e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81118e8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81118e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81118e8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81118e8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81118e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81118e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81118e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81118e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81118e8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81118e8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Notebooks  contain code used in every lecture and are organized in the same order they appear in the course.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video usually contains explanatory concepts that can’t be shown through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 links to the notebooks can be found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provide all the notebooks used inside of a zip file (no GitHub link).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 folder is a little blue folder next to the lecture title.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this set up in more detail in the Setup and Installation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19125" y="1832725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sz="65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Installation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setting up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Collab Notebooks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Local Installation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Collab Notebooks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from Google, requires Google account and allows you to run on GPU for free as well.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installs necessary, but internet required.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Limited disk and RAM.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Local Installation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installation of Python and a few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not require internet access and there are no memory limits beyond your local hardware.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first quickly show you how to access Google Collab Notebooks online and upload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walkthrough the local installation process.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you setup for the course: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Downloading the Notebook .zip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Downloading Anaconda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the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Activating the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required libraries with our requirements.txt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Opening an example jupyter notebook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221990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THIS LECTURE! 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command line prompt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 (All OS)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Terminal (MacOS/Linux only)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the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Activating the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libraries with requirements.txt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Opening an example jupyter notebook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video player settings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view in 1080p quality.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posting to the QA forums please confirm: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are using our provided environment file.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have tried running our provided notebooks directly (NOT copy/paste).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simple typos can cause errors, the two steps above will avoid any typos!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mind, we can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 with your personal deep learning projects outside of the course material!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 Discord Chat channel is a great place to share your questions on your personal projects.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Click your messages on Udemy to find the auto welcome message.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