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3BF632-54A6-4A57-9A88-3B0E819DE2C1}">
  <a:tblStyle styleId="{003BF632-54A6-4A57-9A88-3B0E819DE2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{003BF632-54A6-4A57-9A88-3B0E819DE2C1}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