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EE68D6-5AA2-475D-BD42-024102F48F55}">
  <a:tblStyle styleId="{C5EE68D6-5AA2-475D-BD42-024102F48F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1.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1.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0.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9.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1.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6.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3.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{C5EE68D6-5AA2-475D-BD42-024102F48F55}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{C5EE68D6-5AA2-475D-BD42-024102F48F55}</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{C5EE68D6-5AA2-475D-BD42-024102F48F55}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{C5EE68D6-5AA2-475D-BD42-024102F48F55}</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{C5EE68D6-5AA2-475D-BD42-024102F48F55}</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