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8A8A"/>
    <a:srgbClr val="626262"/>
    <a:srgbClr val="3333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6" y="-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Поломка элементов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Лист1!$A$2:$A$5</c:f>
              <c:strCache>
                <c:ptCount val="4"/>
                <c:pt idx="0">
                  <c:v>Диод VD1</c:v>
                </c:pt>
                <c:pt idx="1">
                  <c:v>Транзистор VT11</c:v>
                </c:pt>
                <c:pt idx="2">
                  <c:v>Switch </c:v>
                </c:pt>
                <c:pt idx="3">
                  <c:v>RJ 45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F6-48C4-BBA6-987462628B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600" dirty="0"/>
              <a:t>Количество</a:t>
            </a:r>
            <a:r>
              <a:rPr lang="ru-RU" sz="1600" baseline="0" dirty="0"/>
              <a:t> обращений</a:t>
            </a:r>
            <a:endParaRPr lang="ru-RU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Поломка элементов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FDE-4E14-A07C-C5BBE074E8F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FDE-4E14-A07C-C5BBE074E8F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FDE-4E14-A07C-C5BBE074E8F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FDE-4E14-A07C-C5BBE074E8F1}"/>
              </c:ext>
            </c:extLst>
          </c:dPt>
          <c:cat>
            <c:numRef>
              <c:f>Лист1!$A$2:$A$5</c:f>
              <c:numCache>
                <c:formatCode>mmm\-yy</c:formatCode>
                <c:ptCount val="4"/>
                <c:pt idx="0">
                  <c:v>45413</c:v>
                </c:pt>
                <c:pt idx="1">
                  <c:v>45444</c:v>
                </c:pt>
                <c:pt idx="2">
                  <c:v>45474</c:v>
                </c:pt>
                <c:pt idx="3">
                  <c:v>45505</c:v>
                </c:pt>
              </c:numCache>
            </c:num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460</c:v>
                </c:pt>
                <c:pt idx="1">
                  <c:v>402</c:v>
                </c:pt>
                <c:pt idx="2">
                  <c:v>350</c:v>
                </c:pt>
                <c:pt idx="3">
                  <c:v>255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FDE-4E14-A07C-C5BBE074E8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6:35:51.9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1247 586 24575,'0'2'0,"-1"1"0,1-1 0,-1 0 0,0 1 0,0-1 0,0 0 0,0 0 0,0 0 0,-1 0 0,1 0 0,0 0 0,-1 0 0,0 0 0,1-1 0,-1 1 0,0-1 0,0 1 0,-3 1 0,-41 23 0,41-24 0,-34 21 0,-50 36 0,25-16 0,18-8 0,1 2 0,2 1 0,-62 72 0,27-28 0,-194 196 0,215-219 0,-75 89 0,115-126 0,-18 24 0,-55 94 0,81-122 0,0 1 0,2-1 0,0 2 0,1-1 0,1 1 0,1-1 0,0 1 0,2 1 0,-1 23 0,3 13 0,3 124 0,-1-170 0,0 1 0,1-1 0,0 0 0,1 0 0,0 0 0,1-1 0,0 1 0,7 10 0,59 79 0,-49-72 0,14 15-177,3-2-1,1-1 0,2-2 0,2-2 1,93 59-1,-48-44 178,1-4 0,149 54 0,-181-81 0,0-3 0,1-2 0,1-3 0,97 7 0,246-12 0,-245-9 0,-103 0-182,0-3 0,-1-1 0,101-27 0,153-67-713,-256 82 866,492-200 29,-62-52-1957,-419 230 1873,29-18-466,128-108 0,-111 73 577,-51 46 10,-2-2-1,-3-2 1,86-107 0,-112 122 406,-2-2-1,-1-1 1,-2-1 0,-2-1 0,-1-1 0,16-55 0,-11 18 648,-13 48-908,-2 0-1,-1-1 0,-1 0 0,4-65 1,-10 72-111,-1 0 1,-2 0 0,-6-36 0,5 50-47,0 1 1,-1-1-1,0 1 1,0 0-1,-1 0 1,-1 0-1,0 1 1,0 0-1,0 0 1,-11-10-1,-5-6-26,13 13 0,-1 1 0,-1 0 0,0 0 0,0 1 0,-1 1 0,0 0 0,-16-9 0,-2 3 0,2-1 0,-1 2 0,0 0 0,-1 2 0,-1 1 0,0 2 0,-62-11 0,-10 7-147,38 4-70,-80 0 0,129 9 214,-185 7-309,169-3 255,1 1 0,-1 1 1,1 2-1,-39 15 0,-18 12 57,2 4 0,-137 85 0,196-105 57,1 0-1,1 2 0,1 1 0,1 0 0,0 2 1,2 1-1,1 0 0,1 2 0,1 0 0,2 1 0,0 1 1,2 0-1,1 1 0,2 1 0,1 0 0,1 0 1,1 1-1,2 0 0,2 0 0,-2 57 0,6-75-56,0 6 0,0 0 0,2 0 0,0 0 0,9 36 0,-9-50 0,0 0 0,1 0 0,0 0 0,0 0 0,1-1 0,-1 1 0,1-1 0,0 0 0,1 0 0,-1 0 0,1-1 0,0 1 0,0-1 0,0 0 0,1-1 0,-1 1 0,1-1 0,10 4 0,-4-2 0,0-1 0,-1-1 0,1 0 0,0 0 0,1-1 0,-1 0 0,0-1 0,0-1 0,1 0 0,-1-1 0,0 0 0,1-1 0,-1 0 0,0-1 0,0 0 0,0-1 0,-1 0 0,0-1 0,20-11 0,26-25 0,-14 11 0,73-67 0,-91 72 0,0-2 0,-2 0 0,-1-1 0,-2-1 0,-1-1 0,-1-1 0,23-51 0,-11-6-147,-4 0-1,-4-2 1,-3 0 0,8-120-1,-27 208 148,5-31 0,-2 0 0,-1 1 0,-2-1 0,-1 0 0,-8-46 0,1 58 106,-1 0-1,-1 1 0,0 0 0,-2 1 1,0 0-1,-28-32 0,22 32-105,0 1 0,-1 1 0,-1 0 0,0 2 0,-1 0 0,-1 1 0,0 1 0,-38-15 0,-11 0 0,-117-29 0,165 52 0,-1 0 0,0 1 0,0 2 0,0 0 0,-1 2 0,1 1 0,0 0 0,0 2 0,0 1 0,-23 7 0,32-7 0,1 0 0,0 1 0,0 1 0,1 0 0,0 1 0,0 1 0,0 0 0,1 0 0,1 1 0,-1 1 0,1 0 0,1 0 0,0 1 0,0 1 0,1 0 0,1 0 0,-11 20 0,14-20 0,0 0 0,2 0 0,-1 0 0,1 0 0,1 1 0,1-1 0,-1 16 0,5 95 0,0-45 0,-3 133-1365,0-188-5461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6:38:49.419"/>
    </inkml:context>
    <inkml:brush xml:id="br0">
      <inkml:brushProperty name="width" value="0.2" units="cm"/>
      <inkml:brushProperty name="height" value="0.2" units="cm"/>
      <inkml:brushProperty name="color" value="#333333"/>
    </inkml:brush>
  </inkml:definitions>
  <inkml:trace contextRef="#ctx0" brushRef="#br0">134 336 24575,'2'-1'0,"0"1"0,0-1 0,-1 1 0,1-1 0,0 0 0,0 1 0,0-1 0,0 0 0,-1 0 0,1 0 0,0-1 0,-1 1 0,1 0 0,-1-1 0,1 1 0,-1-1 0,0 1 0,0-1 0,1 1 0,-1-1 0,0 0 0,-1 0 0,1 0 0,0 1 0,0-1 0,-1 0 0,1 0 0,-1 0 0,1-3 0,1-6 0,0 1 0,-1-1 0,0-21 0,6-27 0,-1 25 0,7-26 0,1-15 0,-18 136 0,-1 19 0,7 101 0,1-125 0,-6 86 0,1-13 0,-3 26 0,2-147 0,-2-18 0,0-21 0,6 18 0,0-1 0,1 0 0,1 0 0,0 1 0,1 0 0,7-16 0,8-29 0,-13 29 0,-2-1 0,0 0 0,-2-51 0,-12 41 0,8 35 0,0 0 0,0 0 0,1-1 0,0 1 0,0 0 0,0-9 0,-6-277 0,1 357 0,19 225 0,-13-290 0,0 24 0,-1 0 0,-6 42 0,3-41 0,1 0 0,2 1 0,0-1 0,2 1 0,7 41 0,0 44 0,-18-27 0,6-64 0,1 0 0,0 24 0,-4 299 0,6-321 0,-2-1 0,-1 0 0,-11 38 0,4-15 0,-4 6 0,-2 0 0,-27 54 0,38-92 0,-12 32 0,-13 56 0,25-82 0,-1 14 0,2 1 0,1-1 0,1 1 0,4 63 0,-4 41 0,-10 94 0,12-193 0,2 48 0,-1-80 0,1 0 0,0 0 0,0 0 0,1 0 0,0 0 0,0 0 0,1 0 0,0-1 0,5 9 0,-4-9 0,2 1 0,-1-1 0,1 0 0,0-1 0,0 1 0,1-1 0,0 0 0,0-1 0,0 1 0,0-1 0,0-1 0,13 5 0,-17-7 0,0 0 0,1 0 0,-1 0 0,1 0 0,-1-1 0,1 1 0,-1-1 0,1 0 0,0 0 0,-1 0 0,1 0 0,-1-1 0,1 1 0,-1-1 0,1 0 0,-1 0 0,0-1 0,1 1 0,-1-1 0,0 1 0,0-1 0,0 0 0,0 0 0,0 0 0,0-1 0,-1 1 0,1-1 0,-1 1 0,1-1 0,3-6 0,-3-2 0,1 0 0,-1 0 0,-1 0 0,0-1 0,-1 1 0,0 0 0,0-1 0,-2 1 0,1-1 0,-3-13 0,1-18 0,-12-49 0,15-662 0,12 582 0,-12 109 0,-2-66 0,-13 36 0,8-197-1365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52:20.367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0 0 24575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52:20.368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1 203 24575,'803'-9'0,"-690"11"0,118-4 0,25-25 0,-143 10 0,38 8 0,113 1 0,-103-1 0,-93 7 0,73-12 0,25 4 0,17-5 0,-86 8 0,-65 7 0,49-9 0,-34 3 0,1 3 0,95 4 0,-44 2 0,77-1 0,183-4 0,394-9 0,-466 13 0,-120 7 0,601-9 0,-609-9 0,25 0 0,-7 1 0,-35-1 0,56 0 0,53-9 0,-249 18 0,225 8 0,-174-5 0,63-5 0,-63 0 0,60 4 0,46 7 0,-151-9 0,0 1 0,0 0 0,0 1 0,0 0 0,0 0 0,0 0 0,-1 1 0,1 0 0,-1 1 0,0 0 0,0 0 0,0 0 0,0 1 0,-1 0 0,0 0 0,0 1 0,0 0 0,-1 0 0,0 0 0,0 1 0,0-1 0,-1 1 0,4 8 0,-3-2 0,0 0 0,-1 0 0,0 0 0,-2 0 0,1 1 0,-1-1 0,-1 1 0,-1 0 0,0-1 0,0 1 0,-5 23 0,1-24 0,0 0 0,-1 0 0,-1 0 0,0-1 0,-1 1 0,0-1 0,-1-1 0,0 0 0,0 0 0,-16 14 0,16-17 0,0 0 0,-1-1 0,0-1 0,-1 1 0,1-1 0,-1-1 0,-1 0 0,1 0 0,0-1 0,-1 0 0,0-1 0,0 0 0,-11 1 0,-323 13 0,213-8 0,-99-1 0,91 1 0,-62 0 0,7 0 0,81 0 0,-15 0 0,-586-9 0,562 9 0,-291 0 0,344-11 0,-105 4 0,-491 9 0,421-14 0,-46 11 0,60 1 0,-120-6 0,198-5 0,68-7 0,-10 0 0,62 0 0,-22 0 0,-279 1 0,125-1 0,66 0 0,40 0 0,-61 1 0,44-1 0,138 7 0,11-2 0,21-10 0,36-9 0,178-25 0,-106 25 0,-120 22 0,196-33 0,120-6 0,-93 11 0,315 0 0,-78 29 0,-309 17 0,-104-19 0,68-14 0,9 0 0,103 6 0,285 1 0,-385 10 0,-41-10 0,6 0 0,85 0 0,-14 0 0,45 0 0,267-8 0,-213 9 0,11 5 0,-148 5 0,-97 0 0,52 10 0,-51-6 0,8 0 0,101 12 0,46 0 0,3-9 0,281-9 0,-471 0 0,0 1 0,-1 0 0,1 0 0,0 1 0,-1-1 0,1 1 0,-1 0 0,1 0 0,-1 1 0,0-1 0,0 1 0,6 5 0,42 42 0,-47-44 0,0 1 0,-1-1 0,0 1 0,0 0 0,0 0 0,-1 1 0,0-1 0,0 1 0,-1-1 0,0 1 0,-1 0 0,1 0 0,-1 0 0,-1 0 0,0 0 0,0 0 0,0 0 0,-1 0 0,0 0 0,-1 0 0,0 0 0,0-1 0,-4 10 0,-11 63 0,14-56 0,2-18 0,0 0 0,-1 0 0,1 0 0,-1 0 0,0 0 0,-1-1 0,1 1 0,-1-1 0,-1 1 0,1-1 0,0 0 0,-7 6 0,2-3 0,-1-1 0,0-1 0,0 1 0,0-2 0,-1 1 0,-10 3 0,1-1 0,-1-2 0,0-1 0,0 0 0,-24 2 0,9-1 0,1-2 0,0-2 0,0-1 0,-39-4 0,-6 1 0,-115 10 0,97 2 0,-61 7 0,70-16 0,-72-3 0,11-6 0,16-1 0,-131 0 0,96 1 0,70 6 0,-104 4 0,88 16 0,68-10 0,-14 1 0,-222 0 0,-371-9 0,512 8 0,26-6 0,-114-4 0,-71-7 0,-47 0 0,253 10 0,-38 8 0,-318-9 0,283-18 0,-319 18 0,319-9 0,-213 0 0,328 9 0,-100-15 0,3 5 0,71 5 0,-95 6 0,54 2 0,80-3 0,36 0 0,26 0 0,105-2 0,134 4 0,-203 4 0,112 6 0,5-4 0,-17 1 0,166 9 0,-86-26 0,54 4 0,-153 7 0,412-12 0,-381 0 0,67-8 0,-97 8 0,97 0 0,-10-9 0,47 10 0,254 8 0,-521 1 0,1 0 0,-1 1 0,0 1 0,0-1 0,0 1 0,-1 1 0,1-1 0,-1 1 0,1 1 0,12 9 0,30 16 0,-38-25 0,1-1 0,0 0 0,0 0 0,0-1 0,0-1 0,0 0 0,1-1 0,24-1 0,68 9 0,-67 0 0,-33-7 0,1 0 0,0-1 0,-1 0 0,1 0 0,9 1 0,60-12 0,7 1 0,121 2 0,-126 2 0,94 6 0,-53 2 0,155-12 0,-97 17 0,51 2 0,-25-2 0,-88 1 0,17 0 0,-49-7 0,81-4 0,-153-1 0,0 0 0,0-1 0,0 0 0,-1 0 0,17-10 0,4-1 0,16-9 0,25-10 0,-67 31 0,1 0 0,-1-1 0,0 1 0,0-1 0,0 0 0,0-1 0,-1 1 0,0-1 0,0 0 0,0 0 0,0 0 0,-1-1 0,0 1 0,0-1 0,-1 0 0,1 0 0,-1 0 0,0 0 0,-1 0 0,2-12 0,-2 12 0,0 0 0,1-1 0,0 2 0,0-1 0,0 0 0,0 0 0,1 1 0,0-1 0,0 1 0,6-8 0,46-45 0,-26 28 0,-23 22 0,-1 0 0,0 0 0,-1 0 0,0-1 0,0 1 0,-1-1 0,0 0 0,0 0 0,-1 0 0,0 0 0,0-13 0,0 8 0,1-1 0,0 1 0,1 0 0,6-14 0,0-19 0,-10 43 0,1-1 0,0 0 0,-1 0 0,1 1 0,1-1 0,-1 0 0,1 1 0,-1 0 0,2-1 0,-1 1 0,4-6 0,-4 61 0,-1-5 0,1-33 0,-1-1 0,-1 1 0,0-1 0,-1 0 0,0 1 0,-1-1 0,0 0 0,-1 0 0,-5 14 0,-11-8 0,18-17 0,-1 0 0,1 0 0,-1 0 0,1 0 0,-1 1 0,1-1 0,0 0 0,0 1 0,-1-1 0,1 0 0,0 1 0,0-1 0,1 1 0,-1 0 0,0-1 0,0 1 0,1 0 0,-1 2 0,-3 15 0,-1-1 0,-1 1 0,0-1 0,-2-1 0,0 1 0,-16 25 0,14-29 0,0-1 0,-1-1 0,-1 0 0,0 0 0,-20 14 0,24-23 0,0 0 0,1 0 0,-1-1 0,0 0 0,-1 0 0,1-1 0,0 1 0,0-2 0,-13 0 0,-23 4 0,25-1-455,1 2 0,-34 12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52:20.369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1482 752 24575,'-70'18'0,"30"-17"0,-123-3 0,-14-7 0,81 0 0,72 7 0,-2-1 0,0 1 0,0 2 0,0 0 0,-34 6 0,31-3 0,-1-1 0,1-1 0,-48-6 0,-117-30 0,192 34 0,0 0 0,-1 0 0,1 0 0,0 0 0,0 0 0,0-1 0,0 1 0,1-1 0,-1 1 0,0-1 0,1 0 0,-1 0 0,1 1 0,-3-5 0,-22-19 0,3 14 0,12 7 0,0-2 0,0 1 0,1-1 0,-11-8 0,17 10 0,1 1 0,-1-1 0,1 0 0,-1 0 0,1 0 0,1 0 0,-1 0 0,0-1 0,1 1 0,0-1 0,0 0 0,1 1 0,-2-8 0,-4-9 0,-1 0 0,-1 1 0,0 0 0,-1 0 0,-19-26 0,20 33 0,2 0 0,0-1 0,-8-21 0,-5-9 0,13 28 0,0-1 0,1 1 0,0-1 0,1-1 0,2 1 0,-5-35 0,0-63 0,3 98 0,-4 15 0,8 3 0,0 0 0,0 0 0,0 0 0,0 0 0,0 0 0,0 0 0,0 1 0,1-1 0,-1 0 0,0 0 0,1 1 0,-1-1 0,1 0 0,-1 1 0,1-1 0,0 1 0,0-1 0,-1 0 0,1 3 0,0 9 0,1 0 0,0 0 0,1-1 0,0 1 0,1 0 0,0-1 0,1 1 0,8 17 0,11 37 0,-20-51 0,0 1 0,-1-1 0,-1 24 0,2 9 0,24 65 0,-27-109 0,1 1 0,0-1 0,0 1 0,0-1 0,0 1 0,1-1 0,0 0 0,0 0 0,1 0 0,-1 0 0,5 6 0,-5-9 0,1 1 0,-1-1 0,0 1 0,1-1 0,0 0 0,-1 0 0,1 0 0,0-1 0,0 1 0,0-1 0,0 1 0,0-1 0,1 0 0,-1 0 0,0 0 0,1-1 0,-1 1 0,0-1 0,6 0 0,41 3 0,-41-2 0,0 1 0,0-2 0,1 0 0,-1 0 0,1 0 0,-1-1 0,0-1 0,0 1 0,0-2 0,1 1 0,11-6 0,24-11 0,-34 15 0,-1-1 0,1 1 0,-1-1 0,0-1 0,14-10 0,-21 13 0,0 0 0,0 0 0,0-1 0,-1 1 0,1-1 0,-1 1 0,0-1 0,0 0 0,0 0 0,0 1 0,-1-2 0,0 1 0,1 0 0,-2 0 0,1 0 0,0 0 0,-1-1 0,0 1 0,0-5 0,0 5 0,0 0 0,-1 0 0,0 0 0,1-1 0,-1 1 0,-1 0 0,1 0 0,-1 0 0,1 0 0,-1 1 0,0-1 0,-1 0 0,1 1 0,0-1 0,-1 1 0,0 0 0,0 0 0,0 0 0,0 0 0,0 1 0,-1-1 0,1 1 0,-1 0 0,0 0 0,0 0 0,1 0 0,-1 1 0,0-1 0,0 1 0,-1 0 0,1 0 0,0 1 0,0-1 0,0 1 0,-1 0 0,1 0 0,0 1 0,0-1 0,0 1 0,-1 0 0,1 0 0,0 0 0,0 0 0,0 1 0,0-1 0,1 1 0,-6 4 0,-68 22-1365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56:56.9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1247 586 24575,'0'2'0,"-1"1"0,1-1 0,-1 0 0,0 1 0,0-1 0,0 0 0,0 0 0,0 0 0,-1 0 0,1 0 0,0 0 0,-1 0 0,0 0 0,1-1 0,-1 1 0,0-1 0,0 1 0,-3 1 0,-41 23 0,41-24 0,-34 21 0,-50 36 0,25-16 0,18-8 0,1 2 0,2 1 0,-62 72 0,27-28 0,-194 196 0,215-219 0,-75 89 0,115-126 0,-18 24 0,-55 94 0,81-122 0,0 1 0,2-1 0,0 2 0,1-1 0,1 1 0,1-1 0,0 1 0,2 1 0,-1 23 0,3 13 0,3 124 0,-1-170 0,0 1 0,1-1 0,0 0 0,1 0 0,0 0 0,1-1 0,0 1 0,7 10 0,59 79 0,-49-72 0,14 15-177,3-2-1,1-1 0,2-2 0,2-2 1,93 59-1,-48-44 178,1-4 0,149 54 0,-181-81 0,0-3 0,1-2 0,1-3 0,97 7 0,246-12 0,-245-9 0,-103 0-182,0-3 0,-1-1 0,101-27 0,153-67-713,-256 82 866,492-200 29,-62-52-1957,-419 230 1873,29-18-466,128-108 0,-111 73 577,-51 46 10,-2-2-1,-3-2 1,86-107 0,-112 122 406,-2-2-1,-1-1 1,-2-1 0,-2-1 0,-1-1 0,16-55 0,-11 18 648,-13 48-908,-2 0-1,-1-1 0,-1 0 0,4-65 1,-10 72-111,-1 0 1,-2 0 0,-6-36 0,5 50-47,0 1 1,-1-1-1,0 1 1,0 0-1,-1 0 1,-1 0-1,0 1 1,0 0-1,0 0 1,-11-10-1,-5-6-26,13 13 0,-1 1 0,-1 0 0,0 0 0,0 1 0,-1 1 0,0 0 0,-16-9 0,-2 3 0,2-1 0,-1 2 0,0 0 0,-1 2 0,-1 1 0,0 2 0,-62-11 0,-10 7-147,38 4-70,-80 0 0,129 9 214,-185 7-309,169-3 255,1 1 0,-1 1 1,1 2-1,-39 15 0,-18 12 57,2 4 0,-137 85 0,196-105 57,1 0-1,1 2 0,1 1 0,1 0 0,0 2 1,2 1-1,1 0 0,1 2 0,1 0 0,2 1 0,0 1 1,2 0-1,1 1 0,2 1 0,1 0 0,1 0 1,1 1-1,2 0 0,2 0 0,-2 57 0,6-75-56,0 6 0,0 0 0,2 0 0,0 0 0,9 36 0,-9-50 0,0 0 0,1 0 0,0 0 0,0 0 0,1-1 0,-1 1 0,1-1 0,0 0 0,1 0 0,-1 0 0,1-1 0,0 1 0,0-1 0,0 0 0,1-1 0,-1 1 0,1-1 0,10 4 0,-4-2 0,0-1 0,-1-1 0,1 0 0,0 0 0,1-1 0,-1 0 0,0-1 0,0-1 0,1 0 0,-1-1 0,0 0 0,1-1 0,-1 0 0,0-1 0,0 0 0,0-1 0,-1 0 0,0-1 0,20-11 0,26-25 0,-14 11 0,73-67 0,-91 72 0,0-2 0,-2 0 0,-1-1 0,-2-1 0,-1-1 0,-1-1 0,23-51 0,-11-6-147,-4 0-1,-4-2 1,-3 0 0,8-120-1,-27 208 148,5-31 0,-2 0 0,-1 1 0,-2-1 0,-1 0 0,-8-46 0,1 58 106,-1 0-1,-1 1 0,0 0 0,-2 1 1,0 0-1,-28-32 0,22 32-105,0 1 0,-1 1 0,-1 0 0,0 2 0,-1 0 0,-1 1 0,0 1 0,-38-15 0,-11 0 0,-117-29 0,165 52 0,-1 0 0,0 1 0,0 2 0,0 0 0,-1 2 0,1 1 0,0 0 0,0 2 0,0 1 0,-23 7 0,32-7 0,1 0 0,0 1 0,0 1 0,1 0 0,0 1 0,0 1 0,0 0 0,1 0 0,1 1 0,-1 1 0,1 0 0,1 0 0,0 1 0,0 1 0,1 0 0,1 0 0,-11 20 0,14-20 0,0 0 0,2 0 0,-1 0 0,1 0 0,1 1 0,1-1 0,-1 16 0,5 95 0,0-45 0,-3 133-1365,0-188-5461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56:56.9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223 1 24575,'-4'1'0,"0"1"0,0 0 0,0 0 0,0 0 0,1 0 0,-1 1 0,1-1 0,0 1 0,-1 0 0,1 0 0,-3 4 0,-12 10 0,7-8 17,1 1 0,-1 0 1,2 0-1,-1 1 0,-12 21 0,15-21-180,0-1 0,0-1 0,-1 1 0,0-1-1,-1 0 1,0-1 0,-1 0 0,-11 7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56:56.95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3769 1764 24575,'-81'20'0,"-280"3"0,169-10 0,114-5 0,0 2 0,37-5 0,-52 2 0,36-8 0,-1 3 0,2 3 0,-82 17 0,86-12 0,20-3 0,-50 15 0,29-4 0,26-10 0,-45 21 0,64-25 0,-1 1 0,1 1 0,-1-1 0,1 1 0,1 1 0,0 0 0,-1 0 0,-9 14 0,10-11 0,1 0 0,0 1 0,1 0 0,1 0 0,0 1 0,0-1 0,1 1 0,0 0 0,1 0 0,1 0 0,0 0 0,0 0 0,1 0 0,1 0 0,2 17 0,1-4 0,1-1 0,1 0 0,1 0 0,1-1 0,1 1 0,19 35 0,40 44 0,-63-96 0,0-1 0,0 1 0,0-1 0,0 0 0,1 0 0,0-1 0,0 0 0,1 0 0,0 0 0,-1-1 0,2 0 0,-1-1 0,0 1 0,1-1 0,-1 0 0,1-1 0,15 3 0,-6-3 0,1 0 0,0-1 0,1 0 0,-1-2 0,0 0 0,0-1 0,18-5 0,-14 0 0,0-1 0,-1-1 0,0-1 0,0-1 0,36-26 0,-11 8 0,25-14 0,-2-2 0,67-58 0,-36 22 0,-51 43 0,60-59 0,-82 70 0,-8 10 0,-2-1 0,0-1 0,-1 0 0,14-24 0,-27 39 0,-1 0 0,1 0 0,-1-1 0,0 1 0,0-1 0,-1 1 0,1-1 0,-1 0 0,0 1 0,0-1 0,-1 0 0,1 0 0,-1 0 0,0 1 0,0-1 0,-1 0 0,0 0 0,1 0 0,-2 1 0,1-1 0,0 0 0,-1 1 0,0-1 0,0 1 0,0 0 0,-1 0 0,-3-5 0,2 5 0,0-1 0,-1 1 0,0 0 0,0 1 0,0-1 0,0 1 0,-1 0 0,1 0 0,-1 1 0,0 0 0,1 0 0,-1 0 0,0 0 0,0 1 0,-7 0 0,-15-2 0,-54 1 0,70 2 0,-54 0 0,-95 5 0,142-3 0,0 1 0,0 1 0,1 1 0,-1 0 0,1 1 0,-25 13 0,10-2 0,1 0 0,1 2 0,0 1 0,2 2 0,-36 33 0,31-20 0,2 1 0,1 2 0,2 1 0,2 2 0,1 0 0,3 2 0,1 0 0,-18 53 0,31-71 0,0 0 0,2 0 0,1 1 0,1-1 0,1 1 0,2 0 0,0 34 0,3-4 0,-1-3 0,9 72 0,-6-106 0,1-1 0,1 0 0,0 0 0,1 0 0,1 0 0,1-1 0,16 26 0,-5-13 0,2 0 0,32 34 0,-41-52 0,1 1 0,0-2 0,0 0 0,1 0 0,1-2 0,28 16 0,-6-7 0,2-2 0,-1-2 0,2-1 0,-1-2 0,2-1 0,70 6 0,27-6-252,103 3-828,-202-13 945,1-3 0,-1-1 0,0-1 0,43-13 0,74-27 135,-1-7 0,163-80 0,47-56-2713,-299 146 2713,98-81 0,-117 86 0,-15 12 371,-1-2 1,0-1-1,-3-2 0,0 0 0,-2-2 0,-1-1 0,-2-1 0,-1-1 1,-2-1-1,31-76 0,-40 79-300,-2 0 0,-1-1-1,-1-1 1,-2 1 0,-2-1 0,-1 0 0,-2 0-1,-4-41 1,2 68-71,0 0 0,0 0 0,-1 0 0,0 1 0,0-1 0,-1 1 0,0 0 0,0 0 0,-1 0 0,1 1 0,-2-1 0,1 1 0,-7-6 0,-13-11 0,-48-35 0,64 51 0,-43-29-198,-2 1-1,-1 4 1,-2 1-1,-89-32 1,-249-53-2503,208 76 2000,-1 8 1,-1 9-1,-1 7 1,-224 13 0,313 8 654,0 5 1,1 5 0,-159 45 0,137-22 78,1 5-1,-165 86 1,236-104 742,-93 65 0,126-77-548,0 0 0,0 0-1,1 2 1,1 0 0,1 1-1,0 0 1,2 1 0,-14 24-1,10-12 1178,10-21-1196,1-1-1,1 1 1,-1 0 0,1 1-1,1-1 1,0 1 0,0-1-1,1 1 1,0 0 0,0 17-1,2-18-207,0 1 0,0 0 0,1 0 0,1 0 0,0 0 0,0 0 0,1-1 0,0 1 0,1-1 0,0 0 0,0 0 0,1 0 0,0-1 0,1 1 0,-1-1 0,2-1 0,-1 1 0,1-1 0,15 12 0,-1-1-42,0-2 0,2 0 0,0-1 0,1-2 0,0 0 0,51 18 0,-22-13-56,1-3 0,77 12-1,-55-19 99,1-3 0,100-8 0,-44 0 0,-71 3 0,87-12 0,-121 8 0,0-2 0,-1-1 0,0-1 0,0-2 0,36-17 0,11-11-87,86-56-1,-138 78 66,0 0 1,-2-2-1,0 0 0,0-1 0,-2-1 0,-1-1 0,29-43 0,-34 42 150,-1-2-1,-1 1 1,0-1-1,-2-1 0,-1 0 1,-1 0-1,4-37 1,-5 9-155,-3 1 0,-7-88 0,3 126 27,0-1 0,-2 1 0,1 0 0,-2 0 0,0 0 0,-1 0 0,0 1 0,-1 0 0,0 0 0,-14-16 0,-10-11 0,-60-58 0,77 83 0,-38-34-96,-2 2 0,-2 2 0,-71-42 0,-193-96-289,208 126-88,-2 5-1,-234-72 0,57 60 474,248 56 0,-62-9-364,-168-6-1,-110 23 474,171 2-158,186 0 157,1 0-1,-1 2 1,1 0 0,0 2 0,1 1-1,-40 17 1,-135 74 1997,178-86-2105,1 1 0,1 0 0,-1 2 0,2 0 0,-29 31 0,39-38 0,1 1 0,0 0 0,1 1 0,0-1 0,0 1 0,1 1 0,0-1 0,1 1 0,0-1 0,0 1 0,1 1 0,1-1 0,-2 22 0,4-28 0,-1-1 0,1 0 0,-1 0 0,0 1 0,0-1 0,0 0 0,0 0 0,-3 5 0,4-9 0,-1 1 0,1-1 0,0 1 0,-1-1 0,1 1 0,-1-1 0,1 1 0,0-1 0,-1 1 0,1-1 0,-1 0 0,1 1 0,-1-1 0,1 0 0,-1 1 0,1-1 0,-1 0 0,1 0 0,-1 0 0,0 1 0,1-1 0,-1 0 0,1 0 0,-2 0 0,1-1 0,-1 1 0,1-1 0,0 1 0,-1-1 0,1 1 0,0-1 0,0 0 0,0 0 0,0 0 0,0 0 0,0 0 0,0 0 0,0 0 0,0 0 0,-1-2 0,-6-10 0,2 1 0,0-1 0,0 0 0,1 0 0,0-1 0,-2-15 0,-12-34 0,9 38 0,3 0 0,0-1 0,1 0 0,-4-52 0,7-108 0,4 112 0,0 66 0,0 0 0,1 0 0,0 0 0,1 1 0,0-1 0,0 1 0,0 0 0,1 0 0,0 0 0,1 0 0,-1 1 0,1-1 0,1 1 0,-1 1 0,9-8 0,27-37 0,-2-4-54,-27 38-133,0 0 0,-1-1-1,-1 0 1,0 0 0,-1-1-1,8-24 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56:56.95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1357 7 24575,'-86'-7'0,"-7"20"0,31-11 0,46-3 0,0 1 0,0 1 0,-25 5 0,18-2 0,-1-1 0,1-1 0,-1-1 0,-42-4 0,32 1 0,-44 3 0,-140 5 0,-29-2 0,4-1 0,240-3 0,1 1 0,-1 0 0,0-1 0,1 1 0,-1 0 0,1 0 0,-1 0 0,1 1 0,-1-1 0,1 1 0,0-1 0,-1 1 0,1 0 0,0 0 0,0 0 0,1 0 0,-1 0 0,-2 4 0,7-6 0,1 0 0,-1-1 0,1 0 0,-1 1 0,1-1 0,-1 0 0,1-1 0,-1 1 0,5-3 0,4-2 0,1 0 0,0 0 0,-1 2 0,2-1 0,-1 2 0,0 0 0,1 0 0,-1 2 0,23-1 0,37 3 0,86-2 0,79-12 0,-171 11 0,71 4 0,42 1 0,-3 0 0,-164-1 0,3-2 0,-1 2 0,0 0 0,24 7 0,-33-4 0,0 0 0,0 0 0,0 1 0,0-1 0,-1 1 0,0 1 0,0-1 0,-1 1 0,0 0 0,0 0 0,3 8 0,-4-5 0,-1 0 0,-1 0 0,1 0 0,-2 0 0,1 1 0,-3 17 0,3 40 0,4-39 0,-5-21 0,1 0 0,0 0 0,1 0 0,-1-1 0,2 1 0,-1 0 0,1-1 0,0 1 0,0-1 0,1 0 0,0 0 0,1 0 0,4 5 0,52 46 0,-40-40 0,0-1 0,1 0 0,1-2 0,0-1 0,1-1 0,0-1 0,1-1 0,1-1 0,26 6 0,54 12 0,-63-16 0,0-1 0,67 7 0,-49-12 0,-23-1 0,1-3 0,61-2 0,-31-7 0,0 4 0,84 6 0,-27 11 0,86-1 0,52-7 0,-99 8 0,-85-8-1365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56:56.95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10 24575,'81'1'0,"77"-2"0,626-9 0,-463 13 0,-142 9 0,-173-12 0,178 3 60,-97-5-1485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56:56.95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3031 1080 24575,'-9'-78'0,"-1"-3"0,9 61 0,-1 1 0,-6-27 0,-2-14 0,-10-66 0,17 100 0,-1-1 0,-2 1 0,0 0 0,-18-43 0,21 62 0,0 1 0,-1-1 0,0 1 0,0 0 0,0 0 0,0 0 0,-1 1 0,0 0 0,-1 0 0,1 0 0,-11-7 0,9 6 0,0-1 0,1 1 0,0-1 0,0 0 0,1-1 0,0 1 0,-6-14 0,-15-21 0,18 32 0,-1 1 0,0 0 0,0 0 0,-21-14 0,10 7 0,-13-6 0,-1 0 0,-1 3 0,-54-23 0,28 14 0,-88-27 0,128 50 0,0 1 0,-40-2 0,42 4 0,-78-5 0,-170 8 0,148 13 0,-84-13 0,155-3 0,-40-2 0,34 0 0,-82 6 0,130-1 0,-1 1 0,1 0 0,0 1 0,0 0 0,0 0 0,0 0 0,1 0 0,-9 7 0,-19 10 0,31-18 0,0-1 0,0 0 0,1 0 0,-1 1 0,0-1 0,1 1 0,-1-1 0,1 1 0,-1 0 0,1-1 0,0 1 0,-1 0 0,1 0 0,0 0 0,1 0 0,-1 0 0,0 0 0,0 1 0,1-1 0,-1 0 0,1 0 0,0 0 0,0 0 0,0 1 0,0-1 0,0 4 0,2 6 0,0 1 0,0-1 0,7 20 0,-3-12 0,-5-16 0,0 1 0,0-1 0,-1 0 0,1 1 0,-1-1 0,-1 0 0,1 1 0,0-1 0,-1 0 0,0 1 0,0-1 0,0 0 0,-1 0 0,1 0 0,-5 7 0,-1 1 0,-1-1 0,-1-1 0,-15 17 0,-19 25 0,35-43 0,1 1 0,-1-1 0,-1 0 0,0-1 0,0 0 0,0 0 0,-15 8 0,-20 18 0,26-18 0,-1 0 0,-1-2 0,-34 21 0,34-26 0,0-1 0,-25 7 0,-29 12 0,62-22 0,-1 0 0,0-1 0,0-1 0,0 0 0,0-1 0,-21 1 0,-86-3 0,57-1 0,-39 1 0,60 0 0,34 0 0,13 0 0,195-7 0,-154 5 0,-1-2 0,87-19 0,-289 19 0,-55 16 0,34 9 0,178-21-1,0 0 0,0 0-1,0 0 1,0 0 0,0 0-1,0 1 1,0-1 0,0 0 0,0 0-1,1 0 1,-1 0 0,0 0-1,0 0 1,0 0 0,0 0 0,0 0-1,0 0 1,0 1 0,0-1-1,0 0 1,0 0 0,0 0-1,0 0 1,0 0 0,0 0 0,0 0-1,0 0 1,0 0 0,0 1-1,0-1 1,0 0 0,0 0-1,0 0 1,0 0 0,0 0 0,0 0-1,0 0 1,0 0 0,-1 0-1,1 1 1,0-1 0,0 0-1,0 0 1,0 0 0,0 0 0,0 0-1,0 0 1,0 0 0,0 0-1,0 0 1,0 0 0,-1 0 0,1 0-1,0 0 1,0 0 0,0 0-1,0 0 1,0 0 0,0 0-1,0 0 1,0 0 0,14 8 201,21 5-1685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56:56.95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1188 81 24575,'-425'0'0,"405"1"0,0 1 0,-35 8 0,34-5 0,-1-1 0,-24 1 0,-379-5 0,292-1 0,561 1 0,-411-1 0,-1-1 0,1 0 0,18-6 0,39-4 0,-55 9 0,0 0 0,-1-1 0,0-1 0,22-8 0,-24 7 0,1 1 0,1 0 0,-1 1 0,1 1 0,19-2 0,138 7 0,-271-14 0,56 6 0,-53-3 0,-675 10-1365,745-1-5461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6:40:21.593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635 176 24575,'2'4'0,"1"0"0,0-1 0,1 1 0,-1-1 0,0 0 0,1 0 0,0 0 0,0 0 0,0-1 0,0 0 0,0 0 0,6 3 0,2 1 0,34 24 0,49 28 0,-83-53 0,-1-1 0,2 0 0,-1-1 0,0-1 0,24 3 0,-20-4 0,0 2 0,28 7 0,-42-9 0,-1-1 0,0 1 0,0 0 0,0-1 0,1 1 0,-1-1 0,0 0 0,1 1 0,-1-1 0,0 0 0,1 0 0,-1 0 0,1 0 0,-1 0 0,0 0 0,1 0 0,-1 0 0,0 0 0,1-1 0,-1 1 0,0-1 0,1 1 0,-1-1 0,2 0 0,-3-1 0,0 1 0,0-1 0,-1 1 0,1-1 0,0 1 0,-1 0 0,1-1 0,-1 1 0,0 0 0,1-1 0,-1 1 0,0 0 0,0 0 0,0-1 0,1 1 0,-1 0 0,0 0 0,-1 0 0,1 0 0,0 0 0,0 1 0,0-1 0,-2-1 0,-26-19 0,-1 0 0,-56-27 0,27 16 0,3 2 0,30 16 0,0 0 0,-39-30 0,27 21 0,31 19 0,1 1 0,0 0 0,0-1 0,1 0 0,-1-1 0,-9-8 0,12 9 0,-1 1 0,0 0 0,1 0 0,-2 1 0,1-1 0,0 1 0,0 0 0,-1 0 0,1 0 0,-1 0 0,0 1 0,1 0 0,-1 0 0,-9 0 0,-9-1 0,1 2 0,-24 3 0,6-1 0,38-2 0,-1-1 0,1 1 0,-1 1 0,0-1 0,1 0 0,-1 1 0,1-1 0,-1 1 0,1 0 0,-1 0 0,1 0 0,-1 0 0,1 0 0,0 0 0,0 1 0,-1-1 0,1 1 0,0-1 0,0 1 0,-2 3 0,1 0 0,0 0 0,1 1 0,0-1 0,0 1 0,0-1 0,1 1 0,-1 8 0,-3 8 0,1-10 0,0-1 0,0 0 0,-1 1 0,-1-2 0,-7 13 0,6-13 0,1 0 0,1 1 0,0 0 0,0 0 0,-4 17 0,9-26 0,-4 19 0,-1 0 0,-1 0 0,-1-1 0,-18 39 0,21-50 0,1 0 0,0 0 0,0 0 0,1 1 0,0-1 0,1 1 0,0-1 0,0 1 0,1 0 0,1 12 0,0-13 0,-1 0 0,0 1 0,0-1 0,-1 1 0,0-1 0,-1 0 0,0 0 0,0 1 0,-1-1 0,0-1 0,-5 10 0,7-16 0,0-1 0,0 1 0,0-1 0,0 1 0,-1-1 0,1 1 0,-1-1 0,1 0 0,-1 1 0,1-1 0,-1 0 0,0 0 0,1 0 0,-1 0 0,0-1 0,0 1 0,0 0 0,1-1 0,-1 1 0,0-1 0,0 0 0,0 0 0,0 1 0,0-1 0,0 0 0,0-1 0,0 1 0,0 0 0,0-1 0,-3 0 0,2 0 0,0-1 0,0 1 0,0-1 0,0 1 0,0-1 0,0 0 0,0 0 0,1 0 0,-1 0 0,1-1 0,-1 1 0,1-1 0,0 1 0,0-1 0,0 0 0,-2-5 0,0 1 0,1 0 0,0 1 0,1-1 0,-1 0 0,1 0 0,1 0 0,-1-1 0,1 1 0,0 0 0,1-1 0,0 1 0,0 0 0,0-1 0,1 1 0,0 0 0,1-1 0,0 1 0,0 0 0,0 0 0,7-12 0,11-28 0,-18 39 0,1-1 0,1 1 0,0 0 0,0 0 0,0 0 0,1 1 0,8-10 0,0-1 0,0 1 0,-1-1 0,16-31 0,-21 34 0,0 0 0,2 1 0,-1 1 0,2 0 0,0 0 0,0 0 0,17-14 0,-26 26 0,-1 1 0,0 0 0,1 0 0,-1-1 0,0 1 0,1 0 0,-1 0 0,0-1 0,1 1 0,-1 0 0,0 0 0,1 0 0,-1 0 0,0-1 0,1 1 0,-1 0 0,1 0 0,-1 0 0,0 0 0,1 0 0,-1 0 0,1 0 0,-1 0 0,0 0 0,1 0 0,-1 0 0,1 1 0,-1-1 0,0 0 0,1 0 0,-1 0 0,1 0 0,-1 1 0,0-1 0,1 0 0,-1 0 0,0 1 0,1-1 0,6 21 0,-6 33 0,-1-49 0,-1-1 0,1 0 0,0 0 0,1-1 0,-1 1 0,1 0 0,-1-1 0,1 1 0,0 0 0,0-1 0,1 1 0,-1-1 0,1 1 0,0-1 0,0 0 0,0 0 0,0 0 0,5 5 0,-1-2 0,2-1 0,-1 0 0,0-1 0,1 1 0,0-1 0,13 4 0,25 11 0,-20-10 0,-1 2 0,0 0 0,35 23 0,-26-12 0,61 26 0,-80-41 0,43 17 0,2-4 0,0-2 0,65 11 0,-38-11 0,2-4 0,116 4 0,-165-17 0,69 10 0,-77-6 0,47-1 0,-51-4 0,0 2 0,46 9 0,-35-5 0,0-2 0,1-1 0,-1-2 0,42-5 0,11 2 0,839 2 0,-912 1 0,0 1 0,27 6 0,-26-4 0,-1-1 0,27 1 0,86-6 0,97 4 0,-154 8 0,-43-5 0,51 1 0,-41-6 0,2-2 0,0 3 0,80 12 0,-69-6 0,1-2 0,-1-2 0,68-7 0,-10 2 0,459 2 0,-547 1 0,45 8 0,25 2 0,-57-9 0,0 1 0,39 8 0,-35-6 0,1-2 0,-1-2 0,44-4 0,77 3 0,-87 9 0,-44-4 0,51 2 0,-22-9 0,-40 0 0,0 1 0,0 1 0,1 1 0,-1 0 0,0 2 0,-1 0 0,1 2 0,0 0 0,19 9 0,-23-8 0,1 0 0,-1-1 0,1-1 0,21 3 0,40 10 0,-37-6 0,56 7 0,-58-12 0,6 2 0,0-2 0,50 0 0,-53-8 0,1-1 0,44-10 0,-57 9 0,50 0 0,-50 3 0,54-7 0,197-56 0,-155 43 0,18-4 0,-137 24 0,-2 0 0,1 1 0,-1-2 0,0 1 0,0-1 0,0 0 0,0 0 0,0 0 0,-1-1 0,1 0 0,6-4 0,34-18 0,-34 19 0,1-1 0,-2 1 0,1-2 0,12-9 0,-22 15 0,1 0 0,-1 0 0,0 0 0,-1-1 0,1 1 0,0 0 0,0-1 0,-1 1 0,0-1 0,1 0 0,-1 1 0,0-1 0,0 0 0,-1 0 0,1 0 0,0 1 0,-1-1 0,0 0 0,0 0 0,0 0 0,0 0 0,0 0 0,0 0 0,-2-3 0,-5-29 0,3 14 0,-1 1 0,-1 0 0,0 0 0,-2 1 0,-13-26 0,17 36 0,-1 2 0,-1-1 0,1 0 0,-1 1 0,-1 0 0,1 1 0,-1-1 0,0 1 0,-1 0 0,1 1 0,-1 0 0,-14-7 0,-28-24 0,41 27 0,-1 2 0,0-1 0,0 2 0,-13-7 0,14 8 0,0-1 0,0 0 0,1 0 0,-16-14 0,16 12 0,0 1 0,-1 0 0,1 0 0,-2 1 0,-9-5 0,-105-57 0,110 64 0,-1 0 0,-1 2 0,1-1 0,0 2 0,-1 0 0,1 0 0,-1 2 0,-21 3 0,19-2 0,0-1 0,0-1 0,0 0 0,0-1 0,-33-7 0,-17-8 0,38 10 0,-41-14 0,48 14 0,0 1 0,-1 2 0,0 0 0,1 1 0,-1 2 0,-45 4 0,-5-2 0,8-4 0,44 0 0,1 1 0,-1 1 0,0 0 0,0 2 0,1 1 0,-1 0 0,-21 7 0,28-2 0,0 0 0,1 0 0,0 2 0,1-1 0,-16 15 0,-32 23 0,14-5 0,16-12 0,25-24 0,0 1 0,1 0 0,0 1 0,0 0 0,0 0 0,1 0 0,0 0 0,1 0 0,-4 14 0,3-11 0,0 1 0,-1-1 0,-1 0 0,-12 20 0,-121 148 0,133-173 0,-1 0 0,1 0 0,-1-1 0,-1 0 0,1 0 0,-1-1 0,0 1 0,-11 3 0,8-3 0,0 0 0,1 0 0,-15 12 0,24-13 0,12-4 0,15-6 0,-25 6 0,59-17 0,77-33 0,-104 39 0,0 1 0,1 1 0,0 3 0,56-5 0,-68 8 0,32-7 0,19-1 0,27 1 0,-67 5 0,47-1 0,1 8 0,91-4 0,-154 0 0,-1-2 0,1 0 0,16-7 0,-19 6 0,-1 1 0,1 0 0,0 1 0,29-3 0,-4 5 0,98 2 0,-120 1 0,1 0 0,-1 1 0,0 0 0,0 2 0,23 9 0,-28-10 0,1 0 0,-1 0 0,1-1 0,0-1 0,0 0 0,0-1 0,-1-1 0,1 0 0,15-2 0,-20 1 0,0 0 0,0 0 0,0-1 0,-1-1 0,1 1 0,-1-1 0,0-1 0,1 1 0,-2-1 0,1-1 0,0 1 0,-1-2 0,0 1 0,0-1 0,7-7 0,14-36 0,-24 41 0,-1 0 0,2 0 0,-1 1 0,1-1 0,9-10 0,11-6 0,-15 15 0,-1 0 0,0-1 0,0 0 0,-1 0 0,11-18 0,-18 27 0,-1 0 0,0 0 0,1 0 0,-1 0 0,0 0 0,0 0 0,1 0 0,-1 0 0,0 0 0,0 0 0,0 0 0,0 0 0,-1 0 0,1 0 0,0 0 0,0 0 0,-1 0 0,1 0 0,0 0 0,-1 0 0,1 0 0,-1 0 0,1 0 0,-2-1 0,-25-19 0,-36-3 0,60 23 0,-6-2 0,1-1 0,-1 0 0,1 0 0,0-1 0,0 0 0,-10-9 0,12 8 0,-1 1 0,0 0 0,-1 1 0,1-1 0,-1 1 0,0 0 0,0 1 0,-15-4 0,13 4 0,0 0 0,1-1 0,0 0 0,-13-7 0,15 7 0,1 1 0,-1-1 0,0 1 0,0 1 0,0-1 0,0 1 0,0 0 0,-10 0 0,15 3 0,0 0 0,1 1 0,-1-1 0,1 1 0,-1-1 0,1 1 0,0-1 0,0 1 0,0 0 0,0 0 0,0 0 0,0 0 0,0 0 0,1 0 0,-1 0 0,1 0 0,-1 0 0,1 0 0,0 0 0,-1 3 0,-2 10 0,-5-2-151,0 0-1,0 0 0,-1-1 0,-1 0 1,0 0-1,-1-2 0,0 1 1,-17 12-1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56:56.96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0 0 24575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56:56.961"/>
    </inkml:context>
    <inkml:brush xml:id="br0">
      <inkml:brushProperty name="width" value="0.2" units="cm"/>
      <inkml:brushProperty name="height" value="0.2" units="cm"/>
      <inkml:brushProperty name="color" value="#333333"/>
    </inkml:brush>
  </inkml:definitions>
  <inkml:trace contextRef="#ctx0" brushRef="#br0">0 0 24575,'8'103'0,"-4"-71"0,-2 7 0,-3 57 0,-1-55 0,5 46 0,2-40 0,3 51 0,-6 10 0,-5 88 0,-10-104-1365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56:56.962"/>
    </inkml:context>
    <inkml:brush xml:id="br0">
      <inkml:brushProperty name="width" value="0.2" units="cm"/>
      <inkml:brushProperty name="height" value="0.2" units="cm"/>
      <inkml:brushProperty name="color" value="#333333"/>
    </inkml:brush>
  </inkml:definitions>
  <inkml:trace contextRef="#ctx0" brushRef="#br0">134 336 24575,'2'-1'0,"0"1"0,0-1 0,-1 1 0,1-1 0,0 0 0,0 1 0,0-1 0,0 0 0,-1 0 0,1 0 0,0-1 0,-1 1 0,1 0 0,-1-1 0,1 1 0,-1-1 0,0 1 0,0-1 0,1 1 0,-1-1 0,0 0 0,-1 0 0,1 0 0,0 1 0,0-1 0,-1 0 0,1 0 0,-1 0 0,1-3 0,1-6 0,0 1 0,-1-1 0,0-21 0,6-27 0,-1 25 0,7-26 0,1-15 0,-18 136 0,-1 19 0,7 101 0,1-125 0,-6 86 0,1-13 0,-3 26 0,2-147 0,-2-18 0,0-21 0,6 18 0,0-1 0,1 0 0,1 0 0,0 1 0,1 0 0,7-16 0,8-29 0,-13 29 0,-2-1 0,0 0 0,-2-51 0,-12 41 0,8 35 0,0 0 0,0 0 0,1-1 0,0 1 0,0 0 0,0-9 0,-6-277 0,1 357 0,19 225 0,-13-290 0,0 24 0,-1 0 0,-6 42 0,3-41 0,1 0 0,2 1 0,0-1 0,2 1 0,7 41 0,0 44 0,-18-27 0,6-64 0,1 0 0,0 24 0,-4 299 0,6-321 0,-2-1 0,-1 0 0,-11 38 0,4-15 0,-4 6 0,-2 0 0,-27 54 0,38-92 0,-12 32 0,-13 56 0,25-82 0,-1 14 0,2 1 0,1-1 0,1 1 0,4 63 0,-4 41 0,-10 94 0,12-193 0,2 48 0,-1-80 0,1 0 0,0 0 0,0 0 0,1 0 0,0 0 0,0 0 0,1 0 0,0-1 0,5 9 0,-4-9 0,2 1 0,-1-1 0,1 0 0,0-1 0,0 1 0,1-1 0,0 0 0,0-1 0,0 1 0,0-1 0,0-1 0,13 5 0,-17-7 0,0 0 0,1 0 0,-1 0 0,1 0 0,-1-1 0,1 1 0,-1-1 0,1 0 0,0 0 0,-1 0 0,1 0 0,-1-1 0,1 1 0,-1-1 0,1 0 0,-1 0 0,0-1 0,1 1 0,-1-1 0,0 1 0,0-1 0,0 0 0,0 0 0,0 0 0,0-1 0,-1 1 0,1-1 0,-1 1 0,1-1 0,3-6 0,-3-2 0,1 0 0,-1 0 0,-1 0 0,0-1 0,-1 1 0,0 0 0,0-1 0,-2 1 0,1-1 0,-3-13 0,1-18 0,-12-49 0,15-662 0,12 582 0,-12 109 0,-2-66 0,-13 36 0,8-197-1365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56:56.963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635 176 24575,'2'4'0,"1"0"0,0-1 0,1 1 0,-1-1 0,0 0 0,1 0 0,0 0 0,0 0 0,0-1 0,0 0 0,0 0 0,6 3 0,2 1 0,34 24 0,49 28 0,-83-53 0,-1-1 0,2 0 0,-1-1 0,0-1 0,24 3 0,-20-4 0,0 2 0,28 7 0,-42-9 0,-1-1 0,0 1 0,0 0 0,0-1 0,1 1 0,-1-1 0,0 0 0,1 1 0,-1-1 0,0 0 0,1 0 0,-1 0 0,1 0 0,-1 0 0,0 0 0,1 0 0,-1 0 0,0 0 0,1-1 0,-1 1 0,0-1 0,1 1 0,-1-1 0,2 0 0,-3-1 0,0 1 0,0-1 0,-1 1 0,1-1 0,0 1 0,-1 0 0,1-1 0,-1 1 0,0 0 0,1-1 0,-1 1 0,0 0 0,0 0 0,0-1 0,1 1 0,-1 0 0,0 0 0,-1 0 0,1 0 0,0 0 0,0 1 0,0-1 0,-2-1 0,-26-19 0,-1 0 0,-56-27 0,27 16 0,3 2 0,30 16 0,0 0 0,-39-30 0,27 21 0,31 19 0,1 1 0,0 0 0,0-1 0,1 0 0,-1-1 0,-9-8 0,12 9 0,-1 1 0,0 0 0,1 0 0,-2 1 0,1-1 0,0 1 0,0 0 0,-1 0 0,1 0 0,-1 0 0,0 1 0,1 0 0,-1 0 0,-9 0 0,-9-1 0,1 2 0,-24 3 0,6-1 0,38-2 0,-1-1 0,1 1 0,-1 1 0,0-1 0,1 0 0,-1 1 0,1-1 0,-1 1 0,1 0 0,-1 0 0,1 0 0,-1 0 0,1 0 0,0 0 0,0 1 0,-1-1 0,1 1 0,0-1 0,0 1 0,-2 3 0,1 0 0,0 0 0,1 1 0,0-1 0,0 1 0,0-1 0,1 1 0,-1 8 0,-3 8 0,1-10 0,0-1 0,0 0 0,-1 1 0,-1-2 0,-7 13 0,6-13 0,1 0 0,1 1 0,0 0 0,0 0 0,-4 17 0,9-26 0,-4 19 0,-1 0 0,-1 0 0,-1-1 0,-18 39 0,21-50 0,1 0 0,0 0 0,0 0 0,1 1 0,0-1 0,1 1 0,0-1 0,0 1 0,1 0 0,1 12 0,0-13 0,-1 0 0,0 1 0,0-1 0,-1 1 0,0-1 0,-1 0 0,0 0 0,0 1 0,-1-1 0,0-1 0,-5 10 0,7-16 0,0-1 0,0 1 0,0-1 0,0 1 0,-1-1 0,1 1 0,-1-1 0,1 0 0,-1 1 0,1-1 0,-1 0 0,0 0 0,1 0 0,-1 0 0,0-1 0,0 1 0,0 0 0,1-1 0,-1 1 0,0-1 0,0 0 0,0 0 0,0 1 0,0-1 0,0 0 0,0-1 0,0 1 0,0 0 0,0-1 0,-3 0 0,2 0 0,0-1 0,0 1 0,0-1 0,0 1 0,0-1 0,0 0 0,0 0 0,1 0 0,-1 0 0,1-1 0,-1 1 0,1-1 0,0 1 0,0-1 0,0 0 0,-2-5 0,0 1 0,1 0 0,0 1 0,1-1 0,-1 0 0,1 0 0,1 0 0,-1-1 0,1 1 0,0 0 0,1-1 0,0 1 0,0 0 0,0-1 0,1 1 0,0 0 0,1-1 0,0 1 0,0 0 0,0 0 0,7-12 0,11-28 0,-18 39 0,1-1 0,1 1 0,0 0 0,0 0 0,0 0 0,1 1 0,8-10 0,0-1 0,0 1 0,-1-1 0,16-31 0,-21 34 0,0 0 0,2 1 0,-1 1 0,2 0 0,0 0 0,0 0 0,17-14 0,-26 26 0,-1 1 0,0 0 0,1 0 0,-1-1 0,0 1 0,1 0 0,-1 0 0,0-1 0,1 1 0,-1 0 0,0 0 0,1 0 0,-1 0 0,0-1 0,1 1 0,-1 0 0,1 0 0,-1 0 0,0 0 0,1 0 0,-1 0 0,1 0 0,-1 0 0,0 0 0,1 0 0,-1 0 0,1 1 0,-1-1 0,0 0 0,1 0 0,-1 0 0,1 0 0,-1 1 0,0-1 0,1 0 0,-1 0 0,0 1 0,1-1 0,6 21 0,-6 33 0,-1-49 0,-1-1 0,1 0 0,0 0 0,1-1 0,-1 1 0,1 0 0,-1-1 0,1 1 0,0 0 0,0-1 0,1 1 0,-1-1 0,1 1 0,0-1 0,0 0 0,0 0 0,0 0 0,5 5 0,-1-2 0,2-1 0,-1 0 0,0-1 0,1 1 0,0-1 0,13 4 0,25 11 0,-20-10 0,-1 2 0,0 0 0,35 23 0,-26-12 0,61 26 0,-80-41 0,43 17 0,2-4 0,0-2 0,65 11 0,-38-11 0,2-4 0,116 4 0,-165-17 0,69 10 0,-77-6 0,47-1 0,-51-4 0,0 2 0,46 9 0,-35-5 0,0-2 0,1-1 0,-1-2 0,42-5 0,11 2 0,839 2 0,-912 1 0,0 1 0,27 6 0,-26-4 0,-1-1 0,27 1 0,86-6 0,97 4 0,-154 8 0,-43-5 0,51 1 0,-41-6 0,2-2 0,0 3 0,80 12 0,-69-6 0,1-2 0,-1-2 0,68-7 0,-10 2 0,459 2 0,-547 1 0,45 8 0,25 2 0,-57-9 0,0 1 0,39 8 0,-35-6 0,1-2 0,-1-2 0,44-4 0,77 3 0,-87 9 0,-44-4 0,51 2 0,-22-9 0,-40 0 0,0 1 0,0 1 0,1 1 0,-1 0 0,0 2 0,-1 0 0,1 2 0,0 0 0,19 9 0,-23-8 0,1 0 0,-1-1 0,1-1 0,21 3 0,40 10 0,-37-6 0,56 7 0,-58-12 0,6 2 0,0-2 0,50 0 0,-53-8 0,1-1 0,44-10 0,-57 9 0,50 0 0,-50 3 0,54-7 0,197-56 0,-155 43 0,18-4 0,-137 24 0,-2 0 0,1 1 0,-1-2 0,0 1 0,0-1 0,0 0 0,0 0 0,0 0 0,-1-1 0,1 0 0,6-4 0,34-18 0,-34 19 0,1-1 0,-2 1 0,1-2 0,12-9 0,-22 15 0,1 0 0,-1 0 0,0 0 0,-1-1 0,1 1 0,0 0 0,0-1 0,-1 1 0,0-1 0,1 0 0,-1 1 0,0-1 0,0 0 0,-1 0 0,1 0 0,0 1 0,-1-1 0,0 0 0,0 0 0,0 0 0,0 0 0,0 0 0,0 0 0,-2-3 0,-5-29 0,3 14 0,-1 1 0,-1 0 0,0 0 0,-2 1 0,-13-26 0,17 36 0,-1 2 0,-1-1 0,1 0 0,-1 1 0,-1 0 0,1 1 0,-1-1 0,0 1 0,-1 0 0,1 1 0,-1 0 0,-14-7 0,-28-24 0,41 27 0,-1 2 0,0-1 0,0 2 0,-13-7 0,14 8 0,0-1 0,0 0 0,1 0 0,-16-14 0,16 12 0,0 1 0,-1 0 0,1 0 0,-2 1 0,-9-5 0,-105-57 0,110 64 0,-1 0 0,-1 2 0,1-1 0,0 2 0,-1 0 0,1 0 0,-1 2 0,-21 3 0,19-2 0,0-1 0,0-1 0,0 0 0,0-1 0,-33-7 0,-17-8 0,38 10 0,-41-14 0,48 14 0,0 1 0,-1 2 0,0 0 0,1 1 0,-1 2 0,-45 4 0,-5-2 0,8-4 0,44 0 0,1 1 0,-1 1 0,0 0 0,0 2 0,1 1 0,-1 0 0,-21 7 0,28-2 0,0 0 0,1 0 0,0 2 0,1-1 0,-16 15 0,-32 23 0,14-5 0,16-12 0,25-24 0,0 1 0,1 0 0,0 1 0,0 0 0,0 0 0,1 0 0,0 0 0,1 0 0,-4 14 0,3-11 0,0 1 0,-1-1 0,-1 0 0,-12 20 0,-121 148 0,133-173 0,-1 0 0,1 0 0,-1-1 0,-1 0 0,1 0 0,-1-1 0,0 1 0,-11 3 0,8-3 0,0 0 0,1 0 0,-15 12 0,24-13 0,12-4 0,15-6 0,-25 6 0,59-17 0,77-33 0,-104 39 0,0 1 0,1 1 0,0 3 0,56-5 0,-68 8 0,32-7 0,19-1 0,27 1 0,-67 5 0,47-1 0,1 8 0,91-4 0,-154 0 0,-1-2 0,1 0 0,16-7 0,-19 6 0,-1 1 0,1 0 0,0 1 0,29-3 0,-4 5 0,98 2 0,-120 1 0,1 0 0,-1 1 0,0 0 0,0 2 0,23 9 0,-28-10 0,1 0 0,-1 0 0,1-1 0,0-1 0,0 0 0,0-1 0,-1-1 0,1 0 0,15-2 0,-20 1 0,0 0 0,0 0 0,0-1 0,-1-1 0,1 1 0,-1-1 0,0-1 0,1 1 0,-2-1 0,1-1 0,0 1 0,-1-2 0,0 1 0,0-1 0,7-7 0,14-36 0,-24 41 0,-1 0 0,2 0 0,-1 1 0,1-1 0,9-10 0,11-6 0,-15 15 0,-1 0 0,0-1 0,0 0 0,-1 0 0,11-18 0,-18 27 0,-1 0 0,0 0 0,1 0 0,-1 0 0,0 0 0,0 0 0,1 0 0,-1 0 0,0 0 0,0 0 0,0 0 0,0 0 0,-1 0 0,1 0 0,0 0 0,0 0 0,-1 0 0,1 0 0,0 0 0,-1 0 0,1 0 0,-1 0 0,1 0 0,-2-1 0,-25-19 0,-36-3 0,60 23 0,-6-2 0,1-1 0,-1 0 0,1 0 0,0-1 0,0 0 0,-10-9 0,12 8 0,-1 1 0,0 0 0,-1 1 0,1-1 0,-1 1 0,0 0 0,0 1 0,-15-4 0,13 4 0,0 0 0,1-1 0,0 0 0,-13-7 0,15 7 0,1 1 0,-1-1 0,0 1 0,0 1 0,0-1 0,0 1 0,0 0 0,-10 0 0,15 3 0,0 0 0,1 1 0,-1-1 0,1 1 0,-1-1 0,1 1 0,0-1 0,0 1 0,0 0 0,0 0 0,0 0 0,0 0 0,0 0 0,1 0 0,-1 0 0,1 0 0,-1 0 0,1 0 0,0 0 0,-1 3 0,-2 10 0,-5-2-151,0 0-1,0 0 0,-1-1 0,-1 0 1,0 0-1,-1-2 0,0 1 1,-17 12-1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56:56.96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104 360 24575,'-3'0'0,"0"0"0,0 0 0,0 0 0,0 0 0,1-1 0,-1 1 0,0-1 0,0 0 0,0 0 0,0 0 0,1 0 0,-1 0 0,1-1 0,-1 1 0,1-1 0,-1 0 0,1 0 0,-3-2 0,3 0 0,-1 1 0,1-1 0,0 0 0,0 1 0,1-1 0,-1 0 0,1 0 0,0 0 0,0 0 0,0 0 0,1-1 0,-1 1 0,1-5 0,-6-123 0,-8 53 0,4 10-1365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56:56.96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1 1 24575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56:56.969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1 657 24575,'54'10'0,"-4"0"0,194-8 0,-126-3 0,-109 0 0,-1-1 0,0 0 0,0 0 0,-1 0 0,1-1 0,0 0 0,-1-1 0,0 1 0,0-1 0,0-1 0,0 0 0,6-5 0,38-22 0,155-63 0,-142 64 0,-50 24 0,-1-1 0,2 2 0,-1 0 0,1 0 0,-1 2 0,1 0 0,1 0 0,-1 1 0,21 0 0,-21 2 0,0-1 0,1 0 0,-2-1 0,1-1 0,0 0 0,-1-1 0,1 0 0,-2-1 0,18-10 0,18 1 0,-47 15 0,0-1 0,1 1 0,-1-1 0,1 1 0,-1 0 0,0 0 0,1 0 0,-1 1 0,1-1 0,-1 0 0,1 1 0,-1 0 0,0-1 0,0 1 0,1 0 0,-1 0 0,4 3 0,-6-4 0,0 1 0,-1-1 0,1 1 0,0-1 0,0 0 0,0 1 0,-1-1 0,1 1 0,0-1 0,0 1 0,-1-1 0,1 0 0,0 1 0,-1-1 0,1 1 0,0-1 0,-1 0 0,1 1 0,-1-1 0,1 0 0,-1 0 0,1 1 0,0-1 0,-1 0 0,1 0 0,-1 0 0,1 0 0,-1 0 0,1 0 0,-1 1 0,1-1 0,-1 0 0,1 0 0,-1 0 0,1-1 0,-1 1 0,0 0 0,-24 4 0,21-4 0,1 1 0,-1-1 0,1 0 0,-1 0 0,1 0 0,-1 0 0,1-1 0,-1 1 0,1-1 0,-1 0 0,1 0 0,-1 0 0,1-1 0,0 1 0,0-1 0,0 0 0,0 0 0,0 0 0,0 0 0,1 0 0,-4-3 0,3 0 0,1 0 0,-1 1 0,1-1 0,0 0 0,0 0 0,1 0 0,-1-1 0,1 1 0,0 0 0,1 0 0,-1-1 0,1 1 0,1-8 0,1-47 0,0 26 0,-3-44 0,1 75 0,-1 1 0,1 0 0,-1 0 0,0-1 0,0 1 0,0 0 0,0 0 0,0 0 0,0 0 0,0 0 0,-1 0 0,1 1 0,-1-1 0,1 0 0,-1 1 0,1-1 0,-1 1 0,0-1 0,0 1 0,0 0 0,0 0 0,0 0 0,0 0 0,0 0 0,-1 0 0,1 0 0,0 1 0,0-1 0,-1 1 0,-3 0 0,-10-2 0,0 2 0,0 0 0,-25 3 0,12-1 0,-395-1 0,415-1 0,1-1 0,-1 1 0,0-2 0,1 1 0,-1-1 0,1-1 0,-13-4 0,76 1 0,5 7 0,-25 1 0,-1-2 0,0-1 0,1-2 0,37-8 0,-47 6 0,0 2 0,46-1 0,32-5 0,-89 6 0,-1 1 0,1 0 0,-1 1 0,1 1 0,21 1 0,-32-1 0,-1 1 0,0-1 0,0 0 0,0 1 0,0 0 0,0-1 0,0 1 0,0 0 0,0 0 0,0 0 0,-1 0 0,1 0 0,0 1 0,-1-1 0,1 0 0,-1 1 0,1 0 0,-1-1 0,1 1 0,-1 0 0,0-1 0,0 1 0,0 0 0,0 0 0,0 0 0,-1 0 0,1 0 0,0 0 0,-1 0 0,0 0 0,1 0 0,-1 0 0,0 0 0,0 1 0,0-1 0,0 0 0,0 0 0,-1 0 0,1 0 0,-1 0 0,1 0 0,-1 0 0,0 0 0,-1 2 0,0 1 0,0 0 0,0 1 0,1-1 0,0 0 0,0 1 0,0-1 0,0 1 0,1-1 0,0 1 0,0-1 0,1 1 0,-1-1 0,1 1 0,0-1 0,1 0 0,-1 1 0,1-1 0,0 0 0,0 0 0,1 0 0,0 0 0,0-1 0,0 1 0,0-1 0,5 5 0,-5-4 0,0 0 0,0-1 0,-1 1 0,0 0 0,0 0 0,0 0 0,0 0 0,-1 1 0,0-1 0,0 0 0,0 1 0,-1 9 0,1-7 0,-1 0 0,1 0 0,1 0 0,4 13 0,-5-19 0,0 0 0,0 1 0,0-1 0,1 0 0,-1 0 0,1 0 0,0 0 0,-1 0 0,1 0 0,0 0 0,0-1 0,0 1 0,0-1 0,1 1 0,-1-1 0,0 0 0,1 0 0,3 2 0,19 5 0,-15-5 0,0 0 0,-1 0 0,0 1 0,15 8 0,-21-10 0,0 1 0,-1-1 0,1 1 0,0 0 0,-1-1 0,1 1 0,-1 0 0,0 0 0,0 1 0,0-1 0,0 0 0,-1 1 0,1-1 0,-1 1 0,0-1 0,1 5 0,2 4 0,-1 1 0,-1 0 0,0-1 0,0 1 0,-1 0 0,-1 0 0,0 0 0,-1 0 0,0 0 0,-4 16 0,-3 7 0,4-16 0,-1 0 0,-15 38 0,16-47 0,0 1 0,1-1 0,1 1 0,0 0 0,0 0 0,1 0 0,1 0 0,0 0 0,1 0 0,0 0 0,4 17 0,5 17 0,25 68 0,-27-89 0,24 49 0,-23-57 0,-1 0 0,-1 1 0,7 27 0,-9-27 0,1 0 0,0 0 0,12 21 0,1 4 0,-9-14 0,-1 0 0,7 45 0,-10-40 0,15 44 0,-18-70-93,2 7-119,0-1 0,1 1 0,0-1 0,1 0 0,12 16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56:56.964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0 0 24575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56:56.965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1 203 24575,'803'-9'0,"-690"11"0,118-4 0,25-25 0,-143 10 0,38 8 0,113 1 0,-103-1 0,-93 7 0,73-12 0,25 4 0,17-5 0,-86 8 0,-65 7 0,49-9 0,-34 3 0,1 3 0,95 4 0,-44 2 0,77-1 0,183-4 0,394-9 0,-466 13 0,-120 7 0,601-9 0,-609-9 0,25 0 0,-7 1 0,-35-1 0,56 0 0,53-9 0,-249 18 0,225 8 0,-174-5 0,63-5 0,-63 0 0,60 4 0,46 7 0,-151-9 0,0 1 0,0 0 0,0 1 0,0 0 0,0 0 0,0 0 0,-1 1 0,1 0 0,-1 1 0,0 0 0,0 0 0,0 0 0,0 1 0,-1 0 0,0 0 0,0 1 0,0 0 0,-1 0 0,0 0 0,0 1 0,0-1 0,-1 1 0,4 8 0,-3-2 0,0 0 0,-1 0 0,0 0 0,-2 0 0,1 1 0,-1-1 0,-1 1 0,-1 0 0,0-1 0,0 1 0,-5 23 0,1-24 0,0 0 0,-1 0 0,-1 0 0,0-1 0,-1 1 0,0-1 0,-1-1 0,0 0 0,0 0 0,-16 14 0,16-17 0,0 0 0,-1-1 0,0-1 0,-1 1 0,1-1 0,-1-1 0,-1 0 0,1 0 0,0-1 0,-1 0 0,0-1 0,0 0 0,-11 1 0,-323 13 0,213-8 0,-99-1 0,91 1 0,-62 0 0,7 0 0,81 0 0,-15 0 0,-586-9 0,562 9 0,-291 0 0,344-11 0,-105 4 0,-491 9 0,421-14 0,-46 11 0,60 1 0,-120-6 0,198-5 0,68-7 0,-10 0 0,62 0 0,-22 0 0,-279 1 0,125-1 0,66 0 0,40 0 0,-61 1 0,44-1 0,138 7 0,11-2 0,21-10 0,36-9 0,178-25 0,-106 25 0,-120 22 0,196-33 0,120-6 0,-93 11 0,315 0 0,-78 29 0,-309 17 0,-104-19 0,68-14 0,9 0 0,103 6 0,285 1 0,-385 10 0,-41-10 0,6 0 0,85 0 0,-14 0 0,45 0 0,267-8 0,-213 9 0,11 5 0,-148 5 0,-97 0 0,52 10 0,-51-6 0,8 0 0,101 12 0,46 0 0,3-9 0,281-9 0,-471 0 0,0 1 0,-1 0 0,1 0 0,0 1 0,-1-1 0,1 1 0,-1 0 0,1 0 0,-1 1 0,0-1 0,0 1 0,6 5 0,42 42 0,-47-44 0,0 1 0,-1-1 0,0 1 0,0 0 0,0 0 0,-1 1 0,0-1 0,0 1 0,-1-1 0,0 1 0,-1 0 0,1 0 0,-1 0 0,-1 0 0,0 0 0,0 0 0,0 0 0,-1 0 0,0 0 0,-1 0 0,0 0 0,0-1 0,-4 10 0,-11 63 0,14-56 0,2-18 0,0 0 0,-1 0 0,1 0 0,-1 0 0,0 0 0,-1-1 0,1 1 0,-1-1 0,-1 1 0,1-1 0,0 0 0,-7 6 0,2-3 0,-1-1 0,0-1 0,0 1 0,0-2 0,-1 1 0,-10 3 0,1-1 0,-1-2 0,0-1 0,0 0 0,-24 2 0,9-1 0,1-2 0,0-2 0,0-1 0,-39-4 0,-6 1 0,-115 10 0,97 2 0,-61 7 0,70-16 0,-72-3 0,11-6 0,16-1 0,-131 0 0,96 1 0,70 6 0,-104 4 0,88 16 0,68-10 0,-14 1 0,-222 0 0,-371-9 0,512 8 0,26-6 0,-114-4 0,-71-7 0,-47 0 0,253 10 0,-38 8 0,-318-9 0,283-18 0,-319 18 0,319-9 0,-213 0 0,328 9 0,-100-15 0,3 5 0,71 5 0,-95 6 0,54 2 0,80-3 0,36 0 0,26 0 0,105-2 0,134 4 0,-203 4 0,112 6 0,5-4 0,-17 1 0,166 9 0,-86-26 0,54 4 0,-153 7 0,412-12 0,-381 0 0,67-8 0,-97 8 0,97 0 0,-10-9 0,47 10 0,254 8 0,-521 1 0,1 0 0,-1 1 0,0 1 0,0-1 0,0 1 0,-1 1 0,1-1 0,-1 1 0,1 1 0,12 9 0,30 16 0,-38-25 0,1-1 0,0 0 0,0 0 0,0-1 0,0-1 0,0 0 0,1-1 0,24-1 0,68 9 0,-67 0 0,-33-7 0,1 0 0,0-1 0,-1 0 0,1 0 0,9 1 0,60-12 0,7 1 0,121 2 0,-126 2 0,94 6 0,-53 2 0,155-12 0,-97 17 0,51 2 0,-25-2 0,-88 1 0,17 0 0,-49-7 0,81-4 0,-153-1 0,0 0 0,0-1 0,0 0 0,-1 0 0,17-10 0,4-1 0,16-9 0,25-10 0,-67 31 0,1 0 0,-1-1 0,0 1 0,0-1 0,0 0 0,0-1 0,-1 1 0,0-1 0,0 0 0,0 0 0,0 0 0,-1-1 0,0 1 0,0-1 0,-1 0 0,1 0 0,-1 0 0,0 0 0,-1 0 0,2-12 0,-2 12 0,0 0 0,1-1 0,0 2 0,0-1 0,0 0 0,0 0 0,1 1 0,0-1 0,0 1 0,6-8 0,46-45 0,-26 28 0,-23 22 0,-1 0 0,0 0 0,-1 0 0,0-1 0,0 1 0,-1-1 0,0 0 0,0 0 0,-1 0 0,0 0 0,0-13 0,0 8 0,1-1 0,0 1 0,1 0 0,6-14 0,0-19 0,-10 43 0,1-1 0,0 0 0,-1 0 0,1 1 0,1-1 0,-1 0 0,1 1 0,-1 0 0,2-1 0,-1 1 0,4-6 0,-4 61 0,-1-5 0,1-33 0,-1-1 0,-1 1 0,0-1 0,-1 0 0,0 1 0,-1-1 0,0 0 0,-1 0 0,-5 14 0,-11-8 0,18-17 0,-1 0 0,1 0 0,-1 0 0,1 0 0,-1 1 0,1-1 0,0 0 0,0 1 0,-1-1 0,1 0 0,0 1 0,0-1 0,1 1 0,-1 0 0,0-1 0,0 1 0,1 0 0,-1 2 0,-3 15 0,-1-1 0,-1 1 0,0-1 0,-2-1 0,0 1 0,-16 25 0,14-29 0,0-1 0,-1-1 0,-1 0 0,0 0 0,-20 14 0,24-23 0,0 0 0,1 0 0,-1-1 0,0 0 0,-1 0 0,1-1 0,0 1 0,0-2 0,-13 0 0,-23 4 0,25-1-455,1 2 0,-34 12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56:56.966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1482 752 24575,'-70'18'0,"30"-17"0,-123-3 0,-14-7 0,81 0 0,72 7 0,-2-1 0,0 1 0,0 2 0,0 0 0,-34 6 0,31-3 0,-1-1 0,1-1 0,-48-6 0,-117-30 0,192 34 0,0 0 0,-1 0 0,1 0 0,0 0 0,0 0 0,0-1 0,0 1 0,1-1 0,-1 1 0,0-1 0,1 0 0,-1 0 0,1 1 0,-3-5 0,-22-19 0,3 14 0,12 7 0,0-2 0,0 1 0,1-1 0,-11-8 0,17 10 0,1 1 0,-1-1 0,1 0 0,-1 0 0,1 0 0,1 0 0,-1 0 0,0-1 0,1 1 0,0-1 0,0 0 0,1 1 0,-2-8 0,-4-9 0,-1 0 0,-1 1 0,0 0 0,-1 0 0,-19-26 0,20 33 0,2 0 0,0-1 0,-8-21 0,-5-9 0,13 28 0,0-1 0,1 1 0,0-1 0,1-1 0,2 1 0,-5-35 0,0-63 0,3 98 0,-4 15 0,8 3 0,0 0 0,0 0 0,0 0 0,0 0 0,0 0 0,0 0 0,0 1 0,1-1 0,-1 0 0,0 0 0,1 1 0,-1-1 0,1 0 0,-1 1 0,1-1 0,0 1 0,0-1 0,-1 0 0,1 3 0,0 9 0,1 0 0,0 0 0,1-1 0,0 1 0,1 0 0,0-1 0,1 1 0,8 17 0,11 37 0,-20-51 0,0 1 0,-1-1 0,-1 24 0,2 9 0,24 65 0,-27-109 0,1 1 0,0-1 0,0 1 0,0-1 0,0 1 0,1-1 0,0 0 0,0 0 0,1 0 0,-1 0 0,5 6 0,-5-9 0,1 1 0,-1-1 0,0 1 0,1-1 0,0 0 0,-1 0 0,1 0 0,0-1 0,0 1 0,0-1 0,0 1 0,0-1 0,1 0 0,-1 0 0,0 0 0,1-1 0,-1 1 0,0-1 0,6 0 0,41 3 0,-41-2 0,0 1 0,0-2 0,1 0 0,-1 0 0,1 0 0,-1-1 0,0-1 0,0 1 0,0-2 0,1 1 0,11-6 0,24-11 0,-34 15 0,-1-1 0,1 1 0,-1-1 0,0-1 0,14-10 0,-21 13 0,0 0 0,0 0 0,0-1 0,-1 1 0,1-1 0,-1 1 0,0-1 0,0 0 0,0 0 0,0 1 0,-1-2 0,0 1 0,1 0 0,-2 0 0,1 0 0,0 0 0,-1-1 0,0 1 0,0-5 0,0 5 0,0 0 0,-1 0 0,0 0 0,1-1 0,-1 1 0,-1 0 0,1 0 0,-1 0 0,1 0 0,-1 1 0,0-1 0,-1 0 0,1 1 0,0-1 0,-1 1 0,0 0 0,0 0 0,0 0 0,0 0 0,0 1 0,-1-1 0,1 1 0,-1 0 0,0 0 0,0 0 0,1 0 0,-1 1 0,0-1 0,0 1 0,-1 0 0,1 0 0,0 1 0,0-1 0,0 1 0,-1 0 0,1 0 0,0 1 0,0-1 0,0 1 0,-1 0 0,1 0 0,0 0 0,0 0 0,0 1 0,0-1 0,1 1 0,-6 4 0,-68 22-1365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6:37:12.66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104 360 24575,'-3'0'0,"0"0"0,0 0 0,0 0 0,0 0 0,1-1 0,-1 1 0,0-1 0,0 0 0,0 0 0,0 0 0,1 0 0,-1 0 0,1-1 0,-1 1 0,1-1 0,-1 0 0,1 0 0,-3-2 0,3 0 0,-1 1 0,1-1 0,0 0 0,0 1 0,1-1 0,-1 0 0,1 0 0,0 0 0,0 0 0,0 0 0,1-1 0,-1 1 0,1-5 0,-6-123 0,-8 53 0,4 10-1365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8:45:18.6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1247 586 24575,'0'2'0,"-1"1"0,1-1 0,-1 0 0,0 1 0,0-1 0,0 0 0,0 0 0,0 0 0,-1 0 0,1 0 0,0 0 0,-1 0 0,0 0 0,1-1 0,-1 1 0,0-1 0,0 1 0,-3 1 0,-41 23 0,41-24 0,-34 21 0,-50 36 0,25-16 0,18-8 0,1 2 0,2 1 0,-62 72 0,27-28 0,-194 196 0,215-219 0,-75 89 0,115-126 0,-18 24 0,-55 94 0,81-122 0,0 1 0,2-1 0,0 2 0,1-1 0,1 1 0,1-1 0,0 1 0,2 1 0,-1 23 0,3 13 0,3 124 0,-1-170 0,0 1 0,1-1 0,0 0 0,1 0 0,0 0 0,1-1 0,0 1 0,7 10 0,59 79 0,-49-72 0,14 15-177,3-2-1,1-1 0,2-2 0,2-2 1,93 59-1,-48-44 178,1-4 0,149 54 0,-181-81 0,0-3 0,1-2 0,1-3 0,97 7 0,246-12 0,-245-9 0,-103 0-182,0-3 0,-1-1 0,101-27 0,153-67-713,-256 82 866,492-200 29,-62-52-1957,-419 230 1873,29-18-466,128-108 0,-111 73 577,-51 46 10,-2-2-1,-3-2 1,86-107 0,-112 122 406,-2-2-1,-1-1 1,-2-1 0,-2-1 0,-1-1 0,16-55 0,-11 18 648,-13 48-908,-2 0-1,-1-1 0,-1 0 0,4-65 1,-10 72-111,-1 0 1,-2 0 0,-6-36 0,5 50-47,0 1 1,-1-1-1,0 1 1,0 0-1,-1 0 1,-1 0-1,0 1 1,0 0-1,0 0 1,-11-10-1,-5-6-26,13 13 0,-1 1 0,-1 0 0,0 0 0,0 1 0,-1 1 0,0 0 0,-16-9 0,-2 3 0,2-1 0,-1 2 0,0 0 0,-1 2 0,-1 1 0,0 2 0,-62-11 0,-10 7-147,38 4-70,-80 0 0,129 9 214,-185 7-309,169-3 255,1 1 0,-1 1 1,1 2-1,-39 15 0,-18 12 57,2 4 0,-137 85 0,196-105 57,1 0-1,1 2 0,1 1 0,1 0 0,0 2 1,2 1-1,1 0 0,1 2 0,1 0 0,2 1 0,0 1 1,2 0-1,1 1 0,2 1 0,1 0 0,1 0 1,1 1-1,2 0 0,2 0 0,-2 57 0,6-75-56,0 6 0,0 0 0,2 0 0,0 0 0,9 36 0,-9-50 0,0 0 0,1 0 0,0 0 0,0 0 0,1-1 0,-1 1 0,1-1 0,0 0 0,1 0 0,-1 0 0,1-1 0,0 1 0,0-1 0,0 0 0,1-1 0,-1 1 0,1-1 0,10 4 0,-4-2 0,0-1 0,-1-1 0,1 0 0,0 0 0,1-1 0,-1 0 0,0-1 0,0-1 0,1 0 0,-1-1 0,0 0 0,1-1 0,-1 0 0,0-1 0,0 0 0,0-1 0,-1 0 0,0-1 0,20-11 0,26-25 0,-14 11 0,73-67 0,-91 72 0,0-2 0,-2 0 0,-1-1 0,-2-1 0,-1-1 0,-1-1 0,23-51 0,-11-6-147,-4 0-1,-4-2 1,-3 0 0,8-120-1,-27 208 148,5-31 0,-2 0 0,-1 1 0,-2-1 0,-1 0 0,-8-46 0,1 58 106,-1 0-1,-1 1 0,0 0 0,-2 1 1,0 0-1,-28-32 0,22 32-105,0 1 0,-1 1 0,-1 0 0,0 2 0,-1 0 0,-1 1 0,0 1 0,-38-15 0,-11 0 0,-117-29 0,165 52 0,-1 0 0,0 1 0,0 2 0,0 0 0,-1 2 0,1 1 0,0 0 0,0 2 0,0 1 0,-23 7 0,32-7 0,1 0 0,0 1 0,0 1 0,1 0 0,0 1 0,0 1 0,0 0 0,1 0 0,1 1 0,-1 1 0,1 0 0,1 0 0,0 1 0,0 1 0,1 0 0,1 0 0,-11 20 0,14-20 0,0 0 0,2 0 0,-1 0 0,1 0 0,1 1 0,1-1 0,-1 16 0,5 95 0,0-45 0,-3 133-1365,0-188-5461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8:45:18.6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223 1 24575,'-4'1'0,"0"1"0,0 0 0,0 0 0,0 0 0,1 0 0,-1 1 0,1-1 0,0 1 0,-1 0 0,1 0 0,-3 4 0,-12 10 0,7-8 17,1 1 0,-1 0 1,2 0-1,-1 1 0,-12 21 0,15-21-180,0-1 0,0-1 0,-1 1 0,0-1-1,-1 0 1,0-1 0,-1 0 0,-11 7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8:45:18.64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3769 1764 24575,'-81'20'0,"-280"3"0,169-10 0,114-5 0,0 2 0,37-5 0,-52 2 0,36-8 0,-1 3 0,2 3 0,-82 17 0,86-12 0,20-3 0,-50 15 0,29-4 0,26-10 0,-45 21 0,64-25 0,-1 1 0,1 1 0,-1-1 0,1 1 0,1 1 0,0 0 0,-1 0 0,-9 14 0,10-11 0,1 0 0,0 1 0,1 0 0,1 0 0,0 1 0,0-1 0,1 1 0,0 0 0,1 0 0,1 0 0,0 0 0,0 0 0,1 0 0,1 0 0,2 17 0,1-4 0,1-1 0,1 0 0,1 0 0,1-1 0,1 1 0,19 35 0,40 44 0,-63-96 0,0-1 0,0 1 0,0-1 0,0 0 0,1 0 0,0-1 0,0 0 0,1 0 0,0 0 0,-1-1 0,2 0 0,-1-1 0,0 1 0,1-1 0,-1 0 0,1-1 0,15 3 0,-6-3 0,1 0 0,0-1 0,1 0 0,-1-2 0,0 0 0,0-1 0,18-5 0,-14 0 0,0-1 0,-1-1 0,0-1 0,0-1 0,36-26 0,-11 8 0,25-14 0,-2-2 0,67-58 0,-36 22 0,-51 43 0,60-59 0,-82 70 0,-8 10 0,-2-1 0,0-1 0,-1 0 0,14-24 0,-27 39 0,-1 0 0,1 0 0,-1-1 0,0 1 0,0-1 0,-1 1 0,1-1 0,-1 0 0,0 1 0,0-1 0,-1 0 0,1 0 0,-1 0 0,0 1 0,0-1 0,-1 0 0,0 0 0,1 0 0,-2 1 0,1-1 0,0 0 0,-1 1 0,0-1 0,0 1 0,0 0 0,-1 0 0,-3-5 0,2 5 0,0-1 0,-1 1 0,0 0 0,0 1 0,0-1 0,0 1 0,-1 0 0,1 0 0,-1 1 0,0 0 0,1 0 0,-1 0 0,0 0 0,0 1 0,-7 0 0,-15-2 0,-54 1 0,70 2 0,-54 0 0,-95 5 0,142-3 0,0 1 0,0 1 0,1 1 0,-1 0 0,1 1 0,-25 13 0,10-2 0,1 0 0,1 2 0,0 1 0,2 2 0,-36 33 0,31-20 0,2 1 0,1 2 0,2 1 0,2 2 0,1 0 0,3 2 0,1 0 0,-18 53 0,31-71 0,0 0 0,2 0 0,1 1 0,1-1 0,1 1 0,2 0 0,0 34 0,3-4 0,-1-3 0,9 72 0,-6-106 0,1-1 0,1 0 0,0 0 0,1 0 0,1 0 0,1-1 0,16 26 0,-5-13 0,2 0 0,32 34 0,-41-52 0,1 1 0,0-2 0,0 0 0,1 0 0,1-2 0,28 16 0,-6-7 0,2-2 0,-1-2 0,2-1 0,-1-2 0,2-1 0,70 6 0,27-6-252,103 3-828,-202-13 945,1-3 0,-1-1 0,0-1 0,43-13 0,74-27 135,-1-7 0,163-80 0,47-56-2713,-299 146 2713,98-81 0,-117 86 0,-15 12 371,-1-2 1,0-1-1,-3-2 0,0 0 0,-2-2 0,-1-1 0,-2-1 0,-1-1 1,-2-1-1,31-76 0,-40 79-300,-2 0 0,-1-1-1,-1-1 1,-2 1 0,-2-1 0,-1 0 0,-2 0-1,-4-41 1,2 68-71,0 0 0,0 0 0,-1 0 0,0 1 0,0-1 0,-1 1 0,0 0 0,0 0 0,-1 0 0,1 1 0,-2-1 0,1 1 0,-7-6 0,-13-11 0,-48-35 0,64 51 0,-43-29-198,-2 1-1,-1 4 1,-2 1-1,-89-32 1,-249-53-2503,208 76 2000,-1 8 1,-1 9-1,-1 7 1,-224 13 0,313 8 654,0 5 1,1 5 0,-159 45 0,137-22 78,1 5-1,-165 86 1,236-104 742,-93 65 0,126-77-548,0 0 0,0 0-1,1 2 1,1 0 0,1 1-1,0 0 1,2 1 0,-14 24-1,10-12 1178,10-21-1196,1-1-1,1 1 1,-1 0 0,1 1-1,1-1 1,0 1 0,0-1-1,1 1 1,0 0 0,0 17-1,2-18-207,0 1 0,0 0 0,1 0 0,1 0 0,0 0 0,0 0 0,1-1 0,0 1 0,1-1 0,0 0 0,0 0 0,1 0 0,0-1 0,1 1 0,-1-1 0,2-1 0,-1 1 0,1-1 0,15 12 0,-1-1-42,0-2 0,2 0 0,0-1 0,1-2 0,0 0 0,51 18 0,-22-13-56,1-3 0,77 12-1,-55-19 99,1-3 0,100-8 0,-44 0 0,-71 3 0,87-12 0,-121 8 0,0-2 0,-1-1 0,0-1 0,0-2 0,36-17 0,11-11-87,86-56-1,-138 78 66,0 0 1,-2-2-1,0 0 0,0-1 0,-2-1 0,-1-1 0,29-43 0,-34 42 150,-1-2-1,-1 1 1,0-1-1,-2-1 0,-1 0 1,-1 0-1,4-37 1,-5 9-155,-3 1 0,-7-88 0,3 126 27,0-1 0,-2 1 0,1 0 0,-2 0 0,0 0 0,-1 0 0,0 1 0,-1 0 0,0 0 0,-14-16 0,-10-11 0,-60-58 0,77 83 0,-38-34-96,-2 2 0,-2 2 0,-71-42 0,-193-96-289,208 126-88,-2 5-1,-234-72 0,57 60 474,248 56 0,-62-9-364,-168-6-1,-110 23 474,171 2-158,186 0 157,1 0-1,-1 2 1,1 0 0,0 2 0,1 1-1,-40 17 1,-135 74 1997,178-86-2105,1 1 0,1 0 0,-1 2 0,2 0 0,-29 31 0,39-38 0,1 1 0,0 0 0,1 1 0,0-1 0,0 1 0,1 1 0,0-1 0,1 1 0,0-1 0,0 1 0,1 1 0,1-1 0,-2 22 0,4-28 0,-1-1 0,1 0 0,-1 0 0,0 1 0,0-1 0,0 0 0,0 0 0,-3 5 0,4-9 0,-1 1 0,1-1 0,0 1 0,-1-1 0,1 1 0,-1-1 0,1 1 0,0-1 0,-1 1 0,1-1 0,-1 0 0,1 1 0,-1-1 0,1 0 0,-1 1 0,1-1 0,-1 0 0,1 0 0,-1 0 0,0 1 0,1-1 0,-1 0 0,1 0 0,-2 0 0,1-1 0,-1 1 0,1-1 0,0 1 0,-1-1 0,1 1 0,0-1 0,0 0 0,0 0 0,0 0 0,0 0 0,0 0 0,0 0 0,0 0 0,0 0 0,-1-2 0,-6-10 0,2 1 0,0-1 0,0 0 0,1 0 0,0-1 0,-2-15 0,-12-34 0,9 38 0,3 0 0,0-1 0,1 0 0,-4-52 0,7-108 0,4 112 0,0 66 0,0 0 0,1 0 0,0 0 0,1 1 0,0-1 0,0 1 0,0 0 0,1 0 0,0 0 0,1 0 0,-1 1 0,1-1 0,1 1 0,-1 1 0,9-8 0,27-37 0,-2-4-54,-27 38-133,0 0 0,-1-1-1,-1 0 1,0 0 0,-1-1-1,8-24 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8:45:18.64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1357 7 24575,'-86'-7'0,"-7"20"0,31-11 0,46-3 0,0 1 0,0 1 0,-25 5 0,18-2 0,-1-1 0,1-1 0,-1-1 0,-42-4 0,32 1 0,-44 3 0,-140 5 0,-29-2 0,4-1 0,240-3 0,1 1 0,-1 0 0,0-1 0,1 1 0,-1 0 0,1 0 0,-1 0 0,1 1 0,-1-1 0,1 1 0,0-1 0,-1 1 0,1 0 0,0 0 0,0 0 0,1 0 0,-1 0 0,-2 4 0,7-6 0,1 0 0,-1-1 0,1 0 0,-1 1 0,1-1 0,-1 0 0,1-1 0,-1 1 0,5-3 0,4-2 0,1 0 0,0 0 0,-1 2 0,2-1 0,-1 2 0,0 0 0,1 0 0,-1 2 0,23-1 0,37 3 0,86-2 0,79-12 0,-171 11 0,71 4 0,42 1 0,-3 0 0,-164-1 0,3-2 0,-1 2 0,0 0 0,24 7 0,-33-4 0,0 0 0,0 0 0,0 1 0,0-1 0,-1 1 0,0 1 0,0-1 0,-1 1 0,0 0 0,0 0 0,3 8 0,-4-5 0,-1 0 0,-1 0 0,1 0 0,-2 0 0,1 1 0,-3 17 0,3 40 0,4-39 0,-5-21 0,1 0 0,0 0 0,1 0 0,-1-1 0,2 1 0,-1 0 0,1-1 0,0 1 0,0-1 0,1 0 0,0 0 0,1 0 0,4 5 0,52 46 0,-40-40 0,0-1 0,1 0 0,1-2 0,0-1 0,1-1 0,0-1 0,1-1 0,1-1 0,26 6 0,54 12 0,-63-16 0,0-1 0,67 7 0,-49-12 0,-23-1 0,1-3 0,61-2 0,-31-7 0,0 4 0,84 6 0,-27 11 0,86-1 0,52-7 0,-99 8 0,-85-8-1365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8:45:18.64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10 24575,'81'1'0,"77"-2"0,626-9 0,-463 13 0,-142 9 0,-173-12 0,178 3 60,-97-5-1485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8:45:18.64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3031 1080 24575,'-9'-78'0,"-1"-3"0,9 61 0,-1 1 0,-6-27 0,-2-14 0,-10-66 0,17 100 0,-1-1 0,-2 1 0,0 0 0,-18-43 0,21 62 0,0 1 0,-1-1 0,0 1 0,0 0 0,0 0 0,0 0 0,-1 1 0,0 0 0,-1 0 0,1 0 0,-11-7 0,9 6 0,0-1 0,1 1 0,0-1 0,0 0 0,1-1 0,0 1 0,-6-14 0,-15-21 0,18 32 0,-1 1 0,0 0 0,0 0 0,-21-14 0,10 7 0,-13-6 0,-1 0 0,-1 3 0,-54-23 0,28 14 0,-88-27 0,128 50 0,0 1 0,-40-2 0,42 4 0,-78-5 0,-170 8 0,148 13 0,-84-13 0,155-3 0,-40-2 0,34 0 0,-82 6 0,130-1 0,-1 1 0,1 0 0,0 1 0,0 0 0,0 0 0,0 0 0,1 0 0,-9 7 0,-19 10 0,31-18 0,0-1 0,0 0 0,1 0 0,-1 1 0,0-1 0,1 1 0,-1-1 0,1 1 0,-1 0 0,1-1 0,0 1 0,-1 0 0,1 0 0,0 0 0,1 0 0,-1 0 0,0 0 0,0 1 0,1-1 0,-1 0 0,1 0 0,0 0 0,0 0 0,0 1 0,0-1 0,0 4 0,2 6 0,0 1 0,0-1 0,7 20 0,-3-12 0,-5-16 0,0 1 0,0-1 0,-1 0 0,1 1 0,-1-1 0,-1 0 0,1 1 0,0-1 0,-1 0 0,0 1 0,0-1 0,0 0 0,-1 0 0,1 0 0,-5 7 0,-1 1 0,-1-1 0,-1-1 0,-15 17 0,-19 25 0,35-43 0,1 1 0,-1-1 0,-1 0 0,0-1 0,0 0 0,0 0 0,-15 8 0,-20 18 0,26-18 0,-1 0 0,-1-2 0,-34 21 0,34-26 0,0-1 0,-25 7 0,-29 12 0,62-22 0,-1 0 0,0-1 0,0-1 0,0 0 0,0-1 0,-21 1 0,-86-3 0,57-1 0,-39 1 0,60 0 0,34 0 0,13 0 0,195-7 0,-154 5 0,-1-2 0,87-19 0,-289 19 0,-55 16 0,34 9 0,178-21-1,0 0 0,0 0-1,0 0 1,0 0 0,0 0-1,0 1 1,0-1 0,0 0 0,0 0-1,1 0 1,-1 0 0,0 0-1,0 0 1,0 0 0,0 0 0,0 0-1,0 0 1,0 1 0,0-1-1,0 0 1,0 0 0,0 0-1,0 0 1,0 0 0,0 0 0,0 0-1,0 0 1,0 0 0,0 1-1,0-1 1,0 0 0,0 0-1,0 0 1,0 0 0,0 0 0,0 0-1,0 0 1,0 0 0,-1 0-1,1 1 1,0-1 0,0 0-1,0 0 1,0 0 0,0 0 0,0 0-1,0 0 1,0 0 0,0 0-1,0 0 1,0 0 0,-1 0 0,1 0-1,0 0 1,0 0 0,0 0-1,0 0 1,0 0 0,0 0-1,0 0 1,0 0 0,14 8 201,21 5-1685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8:45:18.64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1188 81 24575,'-425'0'0,"405"1"0,0 1 0,-35 8 0,34-5 0,-1-1 0,-24 1 0,-379-5 0,292-1 0,561 1 0,-411-1 0,-1-1 0,1 0 0,18-6 0,39-4 0,-55 9 0,0 0 0,-1-1 0,0-1 0,22-8 0,-24 7 0,1 1 0,1 0 0,-1 1 0,1 1 0,19-2 0,138 7 0,-271-14 0,56 6 0,-53-3 0,-675 10-1365,745-1-5461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8:45:18.64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0 0 24575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8:45:18.650"/>
    </inkml:context>
    <inkml:brush xml:id="br0">
      <inkml:brushProperty name="width" value="0.2" units="cm"/>
      <inkml:brushProperty name="height" value="0.2" units="cm"/>
      <inkml:brushProperty name="color" value="#333333"/>
    </inkml:brush>
  </inkml:definitions>
  <inkml:trace contextRef="#ctx0" brushRef="#br0">0 0 24575,'8'103'0,"-4"-71"0,-2 7 0,-3 57 0,-1-55 0,5 46 0,2-40 0,3 51 0,-6 10 0,-5 88 0,-10-104-1365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8:45:18.651"/>
    </inkml:context>
    <inkml:brush xml:id="br0">
      <inkml:brushProperty name="width" value="0.2" units="cm"/>
      <inkml:brushProperty name="height" value="0.2" units="cm"/>
      <inkml:brushProperty name="color" value="#333333"/>
    </inkml:brush>
  </inkml:definitions>
  <inkml:trace contextRef="#ctx0" brushRef="#br0">134 336 24575,'2'-1'0,"0"1"0,0-1 0,-1 1 0,1-1 0,0 0 0,0 1 0,0-1 0,0 0 0,-1 0 0,1 0 0,0-1 0,-1 1 0,1 0 0,-1-1 0,1 1 0,-1-1 0,0 1 0,0-1 0,1 1 0,-1-1 0,0 0 0,-1 0 0,1 0 0,0 1 0,0-1 0,-1 0 0,1 0 0,-1 0 0,1-3 0,1-6 0,0 1 0,-1-1 0,0-21 0,6-27 0,-1 25 0,7-26 0,1-15 0,-18 136 0,-1 19 0,7 101 0,1-125 0,-6 86 0,1-13 0,-3 26 0,2-147 0,-2-18 0,0-21 0,6 18 0,0-1 0,1 0 0,1 0 0,0 1 0,1 0 0,7-16 0,8-29 0,-13 29 0,-2-1 0,0 0 0,-2-51 0,-12 41 0,8 35 0,0 0 0,0 0 0,1-1 0,0 1 0,0 0 0,0-9 0,-6-277 0,1 357 0,19 225 0,-13-290 0,0 24 0,-1 0 0,-6 42 0,3-41 0,1 0 0,2 1 0,0-1 0,2 1 0,7 41 0,0 44 0,-18-27 0,6-64 0,1 0 0,0 24 0,-4 299 0,6-321 0,-2-1 0,-1 0 0,-11 38 0,4-15 0,-4 6 0,-2 0 0,-27 54 0,38-92 0,-12 32 0,-13 56 0,25-82 0,-1 14 0,2 1 0,1-1 0,1 1 0,4 63 0,-4 41 0,-10 94 0,12-193 0,2 48 0,-1-80 0,1 0 0,0 0 0,0 0 0,1 0 0,0 0 0,0 0 0,1 0 0,0-1 0,5 9 0,-4-9 0,2 1 0,-1-1 0,1 0 0,0-1 0,0 1 0,1-1 0,0 0 0,0-1 0,0 1 0,0-1 0,0-1 0,13 5 0,-17-7 0,0 0 0,1 0 0,-1 0 0,1 0 0,-1-1 0,1 1 0,-1-1 0,1 0 0,0 0 0,-1 0 0,1 0 0,-1-1 0,1 1 0,-1-1 0,1 0 0,-1 0 0,0-1 0,1 1 0,-1-1 0,0 1 0,0-1 0,0 0 0,0 0 0,0 0 0,0-1 0,-1 1 0,1-1 0,-1 1 0,1-1 0,3-6 0,-3-2 0,1 0 0,-1 0 0,-1 0 0,0-1 0,-1 1 0,0 0 0,0-1 0,-2 1 0,1-1 0,-3-13 0,1-18 0,-12-49 0,15-662 0,12 582 0,-12 109 0,-2-66 0,-13 36 0,8-197-1365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6:37:13.99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1 1 24575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8:45:18.652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635 176 24575,'2'4'0,"1"0"0,0-1 0,1 1 0,-1-1 0,0 0 0,1 0 0,0 0 0,0 0 0,0-1 0,0 0 0,0 0 0,6 3 0,2 1 0,34 24 0,49 28 0,-83-53 0,-1-1 0,2 0 0,-1-1 0,0-1 0,24 3 0,-20-4 0,0 2 0,28 7 0,-42-9 0,-1-1 0,0 1 0,0 0 0,0-1 0,1 1 0,-1-1 0,0 0 0,1 1 0,-1-1 0,0 0 0,1 0 0,-1 0 0,1 0 0,-1 0 0,0 0 0,1 0 0,-1 0 0,0 0 0,1-1 0,-1 1 0,0-1 0,1 1 0,-1-1 0,2 0 0,-3-1 0,0 1 0,0-1 0,-1 1 0,1-1 0,0 1 0,-1 0 0,1-1 0,-1 1 0,0 0 0,1-1 0,-1 1 0,0 0 0,0 0 0,0-1 0,1 1 0,-1 0 0,0 0 0,-1 0 0,1 0 0,0 0 0,0 1 0,0-1 0,-2-1 0,-26-19 0,-1 0 0,-56-27 0,27 16 0,3 2 0,30 16 0,0 0 0,-39-30 0,27 21 0,31 19 0,1 1 0,0 0 0,0-1 0,1 0 0,-1-1 0,-9-8 0,12 9 0,-1 1 0,0 0 0,1 0 0,-2 1 0,1-1 0,0 1 0,0 0 0,-1 0 0,1 0 0,-1 0 0,0 1 0,1 0 0,-1 0 0,-9 0 0,-9-1 0,1 2 0,-24 3 0,6-1 0,38-2 0,-1-1 0,1 1 0,-1 1 0,0-1 0,1 0 0,-1 1 0,1-1 0,-1 1 0,1 0 0,-1 0 0,1 0 0,-1 0 0,1 0 0,0 0 0,0 1 0,-1-1 0,1 1 0,0-1 0,0 1 0,-2 3 0,1 0 0,0 0 0,1 1 0,0-1 0,0 1 0,0-1 0,1 1 0,-1 8 0,-3 8 0,1-10 0,0-1 0,0 0 0,-1 1 0,-1-2 0,-7 13 0,6-13 0,1 0 0,1 1 0,0 0 0,0 0 0,-4 17 0,9-26 0,-4 19 0,-1 0 0,-1 0 0,-1-1 0,-18 39 0,21-50 0,1 0 0,0 0 0,0 0 0,1 1 0,0-1 0,1 1 0,0-1 0,0 1 0,1 0 0,1 12 0,0-13 0,-1 0 0,0 1 0,0-1 0,-1 1 0,0-1 0,-1 0 0,0 0 0,0 1 0,-1-1 0,0-1 0,-5 10 0,7-16 0,0-1 0,0 1 0,0-1 0,0 1 0,-1-1 0,1 1 0,-1-1 0,1 0 0,-1 1 0,1-1 0,-1 0 0,0 0 0,1 0 0,-1 0 0,0-1 0,0 1 0,0 0 0,1-1 0,-1 1 0,0-1 0,0 0 0,0 0 0,0 1 0,0-1 0,0 0 0,0-1 0,0 1 0,0 0 0,0-1 0,-3 0 0,2 0 0,0-1 0,0 1 0,0-1 0,0 1 0,0-1 0,0 0 0,0 0 0,1 0 0,-1 0 0,1-1 0,-1 1 0,1-1 0,0 1 0,0-1 0,0 0 0,-2-5 0,0 1 0,1 0 0,0 1 0,1-1 0,-1 0 0,1 0 0,1 0 0,-1-1 0,1 1 0,0 0 0,1-1 0,0 1 0,0 0 0,0-1 0,1 1 0,0 0 0,1-1 0,0 1 0,0 0 0,0 0 0,7-12 0,11-28 0,-18 39 0,1-1 0,1 1 0,0 0 0,0 0 0,0 0 0,1 1 0,8-10 0,0-1 0,0 1 0,-1-1 0,16-31 0,-21 34 0,0 0 0,2 1 0,-1 1 0,2 0 0,0 0 0,0 0 0,17-14 0,-26 26 0,-1 1 0,0 0 0,1 0 0,-1-1 0,0 1 0,1 0 0,-1 0 0,0-1 0,1 1 0,-1 0 0,0 0 0,1 0 0,-1 0 0,0-1 0,1 1 0,-1 0 0,1 0 0,-1 0 0,0 0 0,1 0 0,-1 0 0,1 0 0,-1 0 0,0 0 0,1 0 0,-1 0 0,1 1 0,-1-1 0,0 0 0,1 0 0,-1 0 0,1 0 0,-1 1 0,0-1 0,1 0 0,-1 0 0,0 1 0,1-1 0,6 21 0,-6 33 0,-1-49 0,-1-1 0,1 0 0,0 0 0,1-1 0,-1 1 0,1 0 0,-1-1 0,1 1 0,0 0 0,0-1 0,1 1 0,-1-1 0,1 1 0,0-1 0,0 0 0,0 0 0,0 0 0,5 5 0,-1-2 0,2-1 0,-1 0 0,0-1 0,1 1 0,0-1 0,13 4 0,25 11 0,-20-10 0,-1 2 0,0 0 0,35 23 0,-26-12 0,61 26 0,-80-41 0,43 17 0,2-4 0,0-2 0,65 11 0,-38-11 0,2-4 0,116 4 0,-165-17 0,69 10 0,-77-6 0,47-1 0,-51-4 0,0 2 0,46 9 0,-35-5 0,0-2 0,1-1 0,-1-2 0,42-5 0,11 2 0,839 2 0,-912 1 0,0 1 0,27 6 0,-26-4 0,-1-1 0,27 1 0,86-6 0,97 4 0,-154 8 0,-43-5 0,51 1 0,-41-6 0,2-2 0,0 3 0,80 12 0,-69-6 0,1-2 0,-1-2 0,68-7 0,-10 2 0,459 2 0,-547 1 0,45 8 0,25 2 0,-57-9 0,0 1 0,39 8 0,-35-6 0,1-2 0,-1-2 0,44-4 0,77 3 0,-87 9 0,-44-4 0,51 2 0,-22-9 0,-40 0 0,0 1 0,0 1 0,1 1 0,-1 0 0,0 2 0,-1 0 0,1 2 0,0 0 0,19 9 0,-23-8 0,1 0 0,-1-1 0,1-1 0,21 3 0,40 10 0,-37-6 0,56 7 0,-58-12 0,6 2 0,0-2 0,50 0 0,-53-8 0,1-1 0,44-10 0,-57 9 0,50 0 0,-50 3 0,54-7 0,197-56 0,-155 43 0,18-4 0,-137 24 0,-2 0 0,1 1 0,-1-2 0,0 1 0,0-1 0,0 0 0,0 0 0,0 0 0,-1-1 0,1 0 0,6-4 0,34-18 0,-34 19 0,1-1 0,-2 1 0,1-2 0,12-9 0,-22 15 0,1 0 0,-1 0 0,0 0 0,-1-1 0,1 1 0,0 0 0,0-1 0,-1 1 0,0-1 0,1 0 0,-1 1 0,0-1 0,0 0 0,-1 0 0,1 0 0,0 1 0,-1-1 0,0 0 0,0 0 0,0 0 0,0 0 0,0 0 0,0 0 0,-2-3 0,-5-29 0,3 14 0,-1 1 0,-1 0 0,0 0 0,-2 1 0,-13-26 0,17 36 0,-1 2 0,-1-1 0,1 0 0,-1 1 0,-1 0 0,1 1 0,-1-1 0,0 1 0,-1 0 0,1 1 0,-1 0 0,-14-7 0,-28-24 0,41 27 0,-1 2 0,0-1 0,0 2 0,-13-7 0,14 8 0,0-1 0,0 0 0,1 0 0,-16-14 0,16 12 0,0 1 0,-1 0 0,1 0 0,-2 1 0,-9-5 0,-105-57 0,110 64 0,-1 0 0,-1 2 0,1-1 0,0 2 0,-1 0 0,1 0 0,-1 2 0,-21 3 0,19-2 0,0-1 0,0-1 0,0 0 0,0-1 0,-33-7 0,-17-8 0,38 10 0,-41-14 0,48 14 0,0 1 0,-1 2 0,0 0 0,1 1 0,-1 2 0,-45 4 0,-5-2 0,8-4 0,44 0 0,1 1 0,-1 1 0,0 0 0,0 2 0,1 1 0,-1 0 0,-21 7 0,28-2 0,0 0 0,1 0 0,0 2 0,1-1 0,-16 15 0,-32 23 0,14-5 0,16-12 0,25-24 0,0 1 0,1 0 0,0 1 0,0 0 0,0 0 0,1 0 0,0 0 0,1 0 0,-4 14 0,3-11 0,0 1 0,-1-1 0,-1 0 0,-12 20 0,-121 148 0,133-173 0,-1 0 0,1 0 0,-1-1 0,-1 0 0,1 0 0,-1-1 0,0 1 0,-11 3 0,8-3 0,0 0 0,1 0 0,-15 12 0,24-13 0,12-4 0,15-6 0,-25 6 0,59-17 0,77-33 0,-104 39 0,0 1 0,1 1 0,0 3 0,56-5 0,-68 8 0,32-7 0,19-1 0,27 1 0,-67 5 0,47-1 0,1 8 0,91-4 0,-154 0 0,-1-2 0,1 0 0,16-7 0,-19 6 0,-1 1 0,1 0 0,0 1 0,29-3 0,-4 5 0,98 2 0,-120 1 0,1 0 0,-1 1 0,0 0 0,0 2 0,23 9 0,-28-10 0,1 0 0,-1 0 0,1-1 0,0-1 0,0 0 0,0-1 0,-1-1 0,1 0 0,15-2 0,-20 1 0,0 0 0,0 0 0,0-1 0,-1-1 0,1 1 0,-1-1 0,0-1 0,1 1 0,-2-1 0,1-1 0,0 1 0,-1-2 0,0 1 0,0-1 0,7-7 0,14-36 0,-24 41 0,-1 0 0,2 0 0,-1 1 0,1-1 0,9-10 0,11-6 0,-15 15 0,-1 0 0,0-1 0,0 0 0,-1 0 0,11-18 0,-18 27 0,-1 0 0,0 0 0,1 0 0,-1 0 0,0 0 0,0 0 0,1 0 0,-1 0 0,0 0 0,0 0 0,0 0 0,0 0 0,-1 0 0,1 0 0,0 0 0,0 0 0,-1 0 0,1 0 0,0 0 0,-1 0 0,1 0 0,-1 0 0,1 0 0,-2-1 0,-25-19 0,-36-3 0,60 23 0,-6-2 0,1-1 0,-1 0 0,1 0 0,0-1 0,0 0 0,-10-9 0,12 8 0,-1 1 0,0 0 0,-1 1 0,1-1 0,-1 1 0,0 0 0,0 1 0,-15-4 0,13 4 0,0 0 0,1-1 0,0 0 0,-13-7 0,15 7 0,1 1 0,-1-1 0,0 1 0,0 1 0,0-1 0,0 1 0,0 0 0,-10 0 0,15 3 0,0 0 0,1 1 0,-1-1 0,1 1 0,-1-1 0,1 1 0,0-1 0,0 1 0,0 0 0,0 0 0,0 0 0,0 0 0,0 0 0,1 0 0,-1 0 0,1 0 0,-1 0 0,1 0 0,0 0 0,-1 3 0,-2 10 0,-5-2-151,0 0-1,0 0 0,-1-1 0,-1 0 1,0 0-1,-1-2 0,0 1 1,-17 12-1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8:45:18.65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104 360 24575,'-3'0'0,"0"0"0,0 0 0,0 0 0,0 0 0,1-1 0,-1 1 0,0-1 0,0 0 0,0 0 0,0 0 0,1 0 0,-1 0 0,1-1 0,-1 1 0,1-1 0,-1 0 0,1 0 0,-3-2 0,3 0 0,-1 1 0,1-1 0,0 0 0,0 1 0,1-1 0,-1 0 0,1 0 0,0 0 0,0 0 0,0 0 0,1-1 0,-1 1 0,1-5 0,-6-123 0,-8 53 0,4 10-1365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8:45:18.65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1 1 24575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8:45:18.658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1 657 24575,'54'10'0,"-4"0"0,194-8 0,-126-3 0,-109 0 0,-1-1 0,0 0 0,0 0 0,-1 0 0,1-1 0,0 0 0,-1-1 0,0 1 0,0-1 0,0-1 0,0 0 0,6-5 0,38-22 0,155-63 0,-142 64 0,-50 24 0,-1-1 0,2 2 0,-1 0 0,1 0 0,-1 2 0,1 0 0,1 0 0,-1 1 0,21 0 0,-21 2 0,0-1 0,1 0 0,-2-1 0,1-1 0,0 0 0,-1-1 0,1 0 0,-2-1 0,18-10 0,18 1 0,-47 15 0,0-1 0,1 1 0,-1-1 0,1 1 0,-1 0 0,0 0 0,1 0 0,-1 1 0,1-1 0,-1 0 0,1 1 0,-1 0 0,0-1 0,0 1 0,1 0 0,-1 0 0,4 3 0,-6-4 0,0 1 0,-1-1 0,1 1 0,0-1 0,0 0 0,0 1 0,-1-1 0,1 1 0,0-1 0,0 1 0,-1-1 0,1 0 0,0 1 0,-1-1 0,1 1 0,0-1 0,-1 0 0,1 1 0,-1-1 0,1 0 0,-1 0 0,1 1 0,0-1 0,-1 0 0,1 0 0,-1 0 0,1 0 0,-1 0 0,1 0 0,-1 1 0,1-1 0,-1 0 0,1 0 0,-1 0 0,1-1 0,-1 1 0,0 0 0,-24 4 0,21-4 0,1 1 0,-1-1 0,1 0 0,-1 0 0,1 0 0,-1 0 0,1-1 0,-1 1 0,1-1 0,-1 0 0,1 0 0,-1 0 0,1-1 0,0 1 0,0-1 0,0 0 0,0 0 0,0 0 0,0 0 0,1 0 0,-4-3 0,3 0 0,1 0 0,-1 1 0,1-1 0,0 0 0,0 0 0,1 0 0,-1-1 0,1 1 0,0 0 0,1 0 0,-1-1 0,1 1 0,1-8 0,1-47 0,0 26 0,-3-44 0,1 75 0,-1 1 0,1 0 0,-1 0 0,0-1 0,0 1 0,0 0 0,0 0 0,0 0 0,0 0 0,0 0 0,-1 0 0,1 1 0,-1-1 0,1 0 0,-1 1 0,1-1 0,-1 1 0,0-1 0,0 1 0,0 0 0,0 0 0,0 0 0,0 0 0,0 0 0,-1 0 0,1 0 0,0 1 0,0-1 0,-1 1 0,-3 0 0,-10-2 0,0 2 0,0 0 0,-25 3 0,12-1 0,-395-1 0,415-1 0,1-1 0,-1 1 0,0-2 0,1 1 0,-1-1 0,1-1 0,-13-4 0,76 1 0,5 7 0,-25 1 0,-1-2 0,0-1 0,1-2 0,37-8 0,-47 6 0,0 2 0,46-1 0,32-5 0,-89 6 0,-1 1 0,1 0 0,-1 1 0,1 1 0,21 1 0,-32-1 0,-1 1 0,0-1 0,0 0 0,0 1 0,0 0 0,0-1 0,0 1 0,0 0 0,0 0 0,0 0 0,-1 0 0,1 0 0,0 1 0,-1-1 0,1 0 0,-1 1 0,1 0 0,-1-1 0,1 1 0,-1 0 0,0-1 0,0 1 0,0 0 0,0 0 0,0 0 0,-1 0 0,1 0 0,0 0 0,-1 0 0,0 0 0,1 0 0,-1 0 0,0 0 0,0 1 0,0-1 0,0 0 0,0 0 0,-1 0 0,1 0 0,-1 0 0,1 0 0,-1 0 0,0 0 0,-1 2 0,0 1 0,0 0 0,0 1 0,1-1 0,0 0 0,0 1 0,0-1 0,0 1 0,1-1 0,0 1 0,0-1 0,1 1 0,-1-1 0,1 1 0,0-1 0,1 0 0,-1 1 0,1-1 0,0 0 0,0 0 0,1 0 0,0 0 0,0-1 0,0 1 0,0-1 0,5 5 0,-5-4 0,0 0 0,0-1 0,-1 1 0,0 0 0,0 0 0,0 0 0,0 0 0,-1 1 0,0-1 0,0 0 0,0 1 0,-1 9 0,1-7 0,-1 0 0,1 0 0,1 0 0,4 13 0,-5-19 0,0 0 0,0 1 0,0-1 0,1 0 0,-1 0 0,1 0 0,0 0 0,-1 0 0,1 0 0,0 0 0,0-1 0,0 1 0,0-1 0,1 1 0,-1-1 0,0 0 0,1 0 0,3 2 0,19 5 0,-15-5 0,0 0 0,-1 0 0,0 1 0,15 8 0,-21-10 0,0 1 0,-1-1 0,1 1 0,0 0 0,-1-1 0,1 1 0,-1 0 0,0 0 0,0 1 0,0-1 0,0 0 0,-1 1 0,1-1 0,-1 1 0,0-1 0,1 5 0,2 4 0,-1 1 0,-1 0 0,0-1 0,0 1 0,-1 0 0,-1 0 0,0 0 0,-1 0 0,0 0 0,-4 16 0,-3 7 0,4-16 0,-1 0 0,-15 38 0,16-47 0,0 1 0,1-1 0,1 1 0,0 0 0,0 0 0,1 0 0,1 0 0,0 0 0,1 0 0,0 0 0,4 17 0,5 17 0,25 68 0,-27-89 0,24 49 0,-23-57 0,-1 0 0,-1 1 0,7 27 0,-9-27 0,1 0 0,0 0 0,12 21 0,1 4 0,-9-14 0,-1 0 0,7 45 0,-10-40 0,15 44 0,-18-70-93,2 7-119,0-1 0,1 1 0,0-1 0,1 0 0,12 16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8:45:18.653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0 0 24575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8:45:18.654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1 203 24575,'803'-9'0,"-690"11"0,118-4 0,25-25 0,-143 10 0,38 8 0,113 1 0,-103-1 0,-93 7 0,73-12 0,25 4 0,17-5 0,-86 8 0,-65 7 0,49-9 0,-34 3 0,1 3 0,95 4 0,-44 2 0,77-1 0,183-4 0,394-9 0,-466 13 0,-120 7 0,601-9 0,-609-9 0,25 0 0,-7 1 0,-35-1 0,56 0 0,53-9 0,-249 18 0,225 8 0,-174-5 0,63-5 0,-63 0 0,60 4 0,46 7 0,-151-9 0,0 1 0,0 0 0,0 1 0,0 0 0,0 0 0,0 0 0,-1 1 0,1 0 0,-1 1 0,0 0 0,0 0 0,0 0 0,0 1 0,-1 0 0,0 0 0,0 1 0,0 0 0,-1 0 0,0 0 0,0 1 0,0-1 0,-1 1 0,4 8 0,-3-2 0,0 0 0,-1 0 0,0 0 0,-2 0 0,1 1 0,-1-1 0,-1 1 0,-1 0 0,0-1 0,0 1 0,-5 23 0,1-24 0,0 0 0,-1 0 0,-1 0 0,0-1 0,-1 1 0,0-1 0,-1-1 0,0 0 0,0 0 0,-16 14 0,16-17 0,0 0 0,-1-1 0,0-1 0,-1 1 0,1-1 0,-1-1 0,-1 0 0,1 0 0,0-1 0,-1 0 0,0-1 0,0 0 0,-11 1 0,-323 13 0,213-8 0,-99-1 0,91 1 0,-62 0 0,7 0 0,81 0 0,-15 0 0,-586-9 0,562 9 0,-291 0 0,344-11 0,-105 4 0,-491 9 0,421-14 0,-46 11 0,60 1 0,-120-6 0,198-5 0,68-7 0,-10 0 0,62 0 0,-22 0 0,-279 1 0,125-1 0,66 0 0,40 0 0,-61 1 0,44-1 0,138 7 0,11-2 0,21-10 0,36-9 0,178-25 0,-106 25 0,-120 22 0,196-33 0,120-6 0,-93 11 0,315 0 0,-78 29 0,-309 17 0,-104-19 0,68-14 0,9 0 0,103 6 0,285 1 0,-385 10 0,-41-10 0,6 0 0,85 0 0,-14 0 0,45 0 0,267-8 0,-213 9 0,11 5 0,-148 5 0,-97 0 0,52 10 0,-51-6 0,8 0 0,101 12 0,46 0 0,3-9 0,281-9 0,-471 0 0,0 1 0,-1 0 0,1 0 0,0 1 0,-1-1 0,1 1 0,-1 0 0,1 0 0,-1 1 0,0-1 0,0 1 0,6 5 0,42 42 0,-47-44 0,0 1 0,-1-1 0,0 1 0,0 0 0,0 0 0,-1 1 0,0-1 0,0 1 0,-1-1 0,0 1 0,-1 0 0,1 0 0,-1 0 0,-1 0 0,0 0 0,0 0 0,0 0 0,-1 0 0,0 0 0,-1 0 0,0 0 0,0-1 0,-4 10 0,-11 63 0,14-56 0,2-18 0,0 0 0,-1 0 0,1 0 0,-1 0 0,0 0 0,-1-1 0,1 1 0,-1-1 0,-1 1 0,1-1 0,0 0 0,-7 6 0,2-3 0,-1-1 0,0-1 0,0 1 0,0-2 0,-1 1 0,-10 3 0,1-1 0,-1-2 0,0-1 0,0 0 0,-24 2 0,9-1 0,1-2 0,0-2 0,0-1 0,-39-4 0,-6 1 0,-115 10 0,97 2 0,-61 7 0,70-16 0,-72-3 0,11-6 0,16-1 0,-131 0 0,96 1 0,70 6 0,-104 4 0,88 16 0,68-10 0,-14 1 0,-222 0 0,-371-9 0,512 8 0,26-6 0,-114-4 0,-71-7 0,-47 0 0,253 10 0,-38 8 0,-318-9 0,283-18 0,-319 18 0,319-9 0,-213 0 0,328 9 0,-100-15 0,3 5 0,71 5 0,-95 6 0,54 2 0,80-3 0,36 0 0,26 0 0,105-2 0,134 4 0,-203 4 0,112 6 0,5-4 0,-17 1 0,166 9 0,-86-26 0,54 4 0,-153 7 0,412-12 0,-381 0 0,67-8 0,-97 8 0,97 0 0,-10-9 0,47 10 0,254 8 0,-521 1 0,1 0 0,-1 1 0,0 1 0,0-1 0,0 1 0,-1 1 0,1-1 0,-1 1 0,1 1 0,12 9 0,30 16 0,-38-25 0,1-1 0,0 0 0,0 0 0,0-1 0,0-1 0,0 0 0,1-1 0,24-1 0,68 9 0,-67 0 0,-33-7 0,1 0 0,0-1 0,-1 0 0,1 0 0,9 1 0,60-12 0,7 1 0,121 2 0,-126 2 0,94 6 0,-53 2 0,155-12 0,-97 17 0,51 2 0,-25-2 0,-88 1 0,17 0 0,-49-7 0,81-4 0,-153-1 0,0 0 0,0-1 0,0 0 0,-1 0 0,17-10 0,4-1 0,16-9 0,25-10 0,-67 31 0,1 0 0,-1-1 0,0 1 0,0-1 0,0 0 0,0-1 0,-1 1 0,0-1 0,0 0 0,0 0 0,0 0 0,-1-1 0,0 1 0,0-1 0,-1 0 0,1 0 0,-1 0 0,0 0 0,-1 0 0,2-12 0,-2 12 0,0 0 0,1-1 0,0 2 0,0-1 0,0 0 0,0 0 0,1 1 0,0-1 0,0 1 0,6-8 0,46-45 0,-26 28 0,-23 22 0,-1 0 0,0 0 0,-1 0 0,0-1 0,0 1 0,-1-1 0,0 0 0,0 0 0,-1 0 0,0 0 0,0-13 0,0 8 0,1-1 0,0 1 0,1 0 0,6-14 0,0-19 0,-10 43 0,1-1 0,0 0 0,-1 0 0,1 1 0,1-1 0,-1 0 0,1 1 0,-1 0 0,2-1 0,-1 1 0,4-6 0,-4 61 0,-1-5 0,1-33 0,-1-1 0,-1 1 0,0-1 0,-1 0 0,0 1 0,-1-1 0,0 0 0,-1 0 0,-5 14 0,-11-8 0,18-17 0,-1 0 0,1 0 0,-1 0 0,1 0 0,-1 1 0,1-1 0,0 0 0,0 1 0,-1-1 0,1 0 0,0 1 0,0-1 0,1 1 0,-1 0 0,0-1 0,0 1 0,1 0 0,-1 2 0,-3 15 0,-1-1 0,-1 1 0,0-1 0,-2-1 0,0 1 0,-16 25 0,14-29 0,0-1 0,-1-1 0,-1 0 0,0 0 0,-20 14 0,24-23 0,0 0 0,1 0 0,-1-1 0,0 0 0,-1 0 0,1-1 0,0 1 0,0-2 0,-13 0 0,-23 4 0,25-1-455,1 2 0,-34 12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8:45:18.655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1482 752 24575,'-70'18'0,"30"-17"0,-123-3 0,-14-7 0,81 0 0,72 7 0,-2-1 0,0 1 0,0 2 0,0 0 0,-34 6 0,31-3 0,-1-1 0,1-1 0,-48-6 0,-117-30 0,192 34 0,0 0 0,-1 0 0,1 0 0,0 0 0,0 0 0,0-1 0,0 1 0,1-1 0,-1 1 0,0-1 0,1 0 0,-1 0 0,1 1 0,-3-5 0,-22-19 0,3 14 0,12 7 0,0-2 0,0 1 0,1-1 0,-11-8 0,17 10 0,1 1 0,-1-1 0,1 0 0,-1 0 0,1 0 0,1 0 0,-1 0 0,0-1 0,1 1 0,0-1 0,0 0 0,1 1 0,-2-8 0,-4-9 0,-1 0 0,-1 1 0,0 0 0,-1 0 0,-19-26 0,20 33 0,2 0 0,0-1 0,-8-21 0,-5-9 0,13 28 0,0-1 0,1 1 0,0-1 0,1-1 0,2 1 0,-5-35 0,0-63 0,3 98 0,-4 15 0,8 3 0,0 0 0,0 0 0,0 0 0,0 0 0,0 0 0,0 0 0,0 1 0,1-1 0,-1 0 0,0 0 0,1 1 0,-1-1 0,1 0 0,-1 1 0,1-1 0,0 1 0,0-1 0,-1 0 0,1 3 0,0 9 0,1 0 0,0 0 0,1-1 0,0 1 0,1 0 0,0-1 0,1 1 0,8 17 0,11 37 0,-20-51 0,0 1 0,-1-1 0,-1 24 0,2 9 0,24 65 0,-27-109 0,1 1 0,0-1 0,0 1 0,0-1 0,0 1 0,1-1 0,0 0 0,0 0 0,1 0 0,-1 0 0,5 6 0,-5-9 0,1 1 0,-1-1 0,0 1 0,1-1 0,0 0 0,-1 0 0,1 0 0,0-1 0,0 1 0,0-1 0,0 1 0,0-1 0,1 0 0,-1 0 0,0 0 0,1-1 0,-1 1 0,0-1 0,6 0 0,41 3 0,-41-2 0,0 1 0,0-2 0,1 0 0,-1 0 0,1 0 0,-1-1 0,0-1 0,0 1 0,0-2 0,1 1 0,11-6 0,24-11 0,-34 15 0,-1-1 0,1 1 0,-1-1 0,0-1 0,14-10 0,-21 13 0,0 0 0,0 0 0,0-1 0,-1 1 0,1-1 0,-1 1 0,0-1 0,0 0 0,0 0 0,0 1 0,-1-2 0,0 1 0,1 0 0,-2 0 0,1 0 0,0 0 0,-1-1 0,0 1 0,0-5 0,0 5 0,0 0 0,-1 0 0,0 0 0,1-1 0,-1 1 0,-1 0 0,1 0 0,-1 0 0,1 0 0,-1 1 0,0-1 0,-1 0 0,1 1 0,0-1 0,-1 1 0,0 0 0,0 0 0,0 0 0,0 0 0,0 1 0,-1-1 0,1 1 0,-1 0 0,0 0 0,0 0 0,1 0 0,-1 1 0,0-1 0,0 1 0,-1 0 0,1 0 0,0 1 0,0-1 0,0 1 0,-1 0 0,1 0 0,0 1 0,0-1 0,0 1 0,-1 0 0,1 0 0,0 0 0,0 0 0,0 1 0,0-1 0,1 1 0,-6 4 0,-68 22-1365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6:40:32.327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1 657 24575,'54'10'0,"-4"0"0,194-8 0,-126-3 0,-109 0 0,-1-1 0,0 0 0,0 0 0,-1 0 0,1-1 0,0 0 0,-1-1 0,0 1 0,0-1 0,0-1 0,0 0 0,6-5 0,38-22 0,155-63 0,-142 64 0,-50 24 0,-1-1 0,2 2 0,-1 0 0,1 0 0,-1 2 0,1 0 0,1 0 0,-1 1 0,21 0 0,-21 2 0,0-1 0,1 0 0,-2-1 0,1-1 0,0 0 0,-1-1 0,1 0 0,-2-1 0,18-10 0,18 1 0,-47 15 0,0-1 0,1 1 0,-1-1 0,1 1 0,-1 0 0,0 0 0,1 0 0,-1 1 0,1-1 0,-1 0 0,1 1 0,-1 0 0,0-1 0,0 1 0,1 0 0,-1 0 0,4 3 0,-6-4 0,0 1 0,-1-1 0,1 1 0,0-1 0,0 0 0,0 1 0,-1-1 0,1 1 0,0-1 0,0 1 0,-1-1 0,1 0 0,0 1 0,-1-1 0,1 1 0,0-1 0,-1 0 0,1 1 0,-1-1 0,1 0 0,-1 0 0,1 1 0,0-1 0,-1 0 0,1 0 0,-1 0 0,1 0 0,-1 0 0,1 0 0,-1 1 0,1-1 0,-1 0 0,1 0 0,-1 0 0,1-1 0,-1 1 0,0 0 0,-24 4 0,21-4 0,1 1 0,-1-1 0,1 0 0,-1 0 0,1 0 0,-1 0 0,1-1 0,-1 1 0,1-1 0,-1 0 0,1 0 0,-1 0 0,1-1 0,0 1 0,0-1 0,0 0 0,0 0 0,0 0 0,0 0 0,1 0 0,-4-3 0,3 0 0,1 0 0,-1 1 0,1-1 0,0 0 0,0 0 0,1 0 0,-1-1 0,1 1 0,0 0 0,1 0 0,-1-1 0,1 1 0,1-8 0,1-47 0,0 26 0,-3-44 0,1 75 0,-1 1 0,1 0 0,-1 0 0,0-1 0,0 1 0,0 0 0,0 0 0,0 0 0,0 0 0,0 0 0,-1 0 0,1 1 0,-1-1 0,1 0 0,-1 1 0,1-1 0,-1 1 0,0-1 0,0 1 0,0 0 0,0 0 0,0 0 0,0 0 0,0 0 0,-1 0 0,1 0 0,0 1 0,0-1 0,-1 1 0,-3 0 0,-10-2 0,0 2 0,0 0 0,-25 3 0,12-1 0,-395-1 0,415-1 0,1-1 0,-1 1 0,0-2 0,1 1 0,-1-1 0,1-1 0,-13-4 0,76 1 0,5 7 0,-25 1 0,-1-2 0,0-1 0,1-2 0,37-8 0,-47 6 0,0 2 0,46-1 0,32-5 0,-89 6 0,-1 1 0,1 0 0,-1 1 0,1 1 0,21 1 0,-32-1 0,-1 1 0,0-1 0,0 0 0,0 1 0,0 0 0,0-1 0,0 1 0,0 0 0,0 0 0,0 0 0,-1 0 0,1 0 0,0 1 0,-1-1 0,1 0 0,-1 1 0,1 0 0,-1-1 0,1 1 0,-1 0 0,0-1 0,0 1 0,0 0 0,0 0 0,0 0 0,-1 0 0,1 0 0,0 0 0,-1 0 0,0 0 0,1 0 0,-1 0 0,0 0 0,0 1 0,0-1 0,0 0 0,0 0 0,-1 0 0,1 0 0,-1 0 0,1 0 0,-1 0 0,0 0 0,-1 2 0,0 1 0,0 0 0,0 1 0,1-1 0,0 0 0,0 1 0,0-1 0,0 1 0,1-1 0,0 1 0,0-1 0,1 1 0,-1-1 0,1 1 0,0-1 0,1 0 0,-1 1 0,1-1 0,0 0 0,0 0 0,1 0 0,0 0 0,0-1 0,0 1 0,0-1 0,5 5 0,-5-4 0,0 0 0,0-1 0,-1 1 0,0 0 0,0 0 0,0 0 0,0 0 0,-1 1 0,0-1 0,0 0 0,0 1 0,-1 9 0,1-7 0,-1 0 0,1 0 0,1 0 0,4 13 0,-5-19 0,0 0 0,0 1 0,0-1 0,1 0 0,-1 0 0,1 0 0,0 0 0,-1 0 0,1 0 0,0 0 0,0-1 0,0 1 0,0-1 0,1 1 0,-1-1 0,0 0 0,1 0 0,3 2 0,19 5 0,-15-5 0,0 0 0,-1 0 0,0 1 0,15 8 0,-21-10 0,0 1 0,-1-1 0,1 1 0,0 0 0,-1-1 0,1 1 0,-1 0 0,0 0 0,0 1 0,0-1 0,0 0 0,-1 1 0,1-1 0,-1 1 0,0-1 0,1 5 0,2 4 0,-1 1 0,-1 0 0,0-1 0,0 1 0,-1 0 0,-1 0 0,0 0 0,-1 0 0,0 0 0,-4 16 0,-3 7 0,4-16 0,-1 0 0,-15 38 0,16-47 0,0 1 0,1-1 0,1 1 0,0 0 0,0 0 0,1 0 0,1 0 0,0 0 0,1 0 0,0 0 0,4 17 0,5 17 0,25 68 0,-27-89 0,24 49 0,-23-57 0,-1 0 0,-1 1 0,7 27 0,-9-27 0,1 0 0,0 0 0,12 21 0,1 4 0,-9-14 0,-1 0 0,7 45 0,-10-40 0,15 44 0,-18-70-93,2 7-119,0-1 0,1 1 0,0-1 0,1 0 0,12 16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6:41:05.177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0 0 24575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6:42:09.183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1 203 24575,'803'-9'0,"-690"11"0,118-4 0,25-25 0,-143 10 0,38 8 0,113 1 0,-103-1 0,-93 7 0,73-12 0,25 4 0,17-5 0,-86 8 0,-65 7 0,49-9 0,-34 3 0,1 3 0,95 4 0,-44 2 0,77-1 0,183-4 0,394-9 0,-466 13 0,-120 7 0,601-9 0,-609-9 0,25 0 0,-7 1 0,-35-1 0,56 0 0,53-9 0,-249 18 0,225 8 0,-174-5 0,63-5 0,-63 0 0,60 4 0,46 7 0,-151-9 0,0 1 0,0 0 0,0 1 0,0 0 0,0 0 0,0 0 0,-1 1 0,1 0 0,-1 1 0,0 0 0,0 0 0,0 0 0,0 1 0,-1 0 0,0 0 0,0 1 0,0 0 0,-1 0 0,0 0 0,0 1 0,0-1 0,-1 1 0,4 8 0,-3-2 0,0 0 0,-1 0 0,0 0 0,-2 0 0,1 1 0,-1-1 0,-1 1 0,-1 0 0,0-1 0,0 1 0,-5 23 0,1-24 0,0 0 0,-1 0 0,-1 0 0,0-1 0,-1 1 0,0-1 0,-1-1 0,0 0 0,0 0 0,-16 14 0,16-17 0,0 0 0,-1-1 0,0-1 0,-1 1 0,1-1 0,-1-1 0,-1 0 0,1 0 0,0-1 0,-1 0 0,0-1 0,0 0 0,-11 1 0,-323 13 0,213-8 0,-99-1 0,91 1 0,-62 0 0,7 0 0,81 0 0,-15 0 0,-586-9 0,562 9 0,-291 0 0,344-11 0,-105 4 0,-491 9 0,421-14 0,-46 11 0,60 1 0,-120-6 0,198-5 0,68-7 0,-10 0 0,62 0 0,-22 0 0,-279 1 0,125-1 0,66 0 0,40 0 0,-61 1 0,44-1 0,138 7 0,11-2 0,21-10 0,36-9 0,178-25 0,-106 25 0,-120 22 0,196-33 0,120-6 0,-93 11 0,315 0 0,-78 29 0,-309 17 0,-104-19 0,68-14 0,9 0 0,103 6 0,285 1 0,-385 10 0,-41-10 0,6 0 0,85 0 0,-14 0 0,45 0 0,267-8 0,-213 9 0,11 5 0,-148 5 0,-97 0 0,52 10 0,-51-6 0,8 0 0,101 12 0,46 0 0,3-9 0,281-9 0,-471 0 0,0 1 0,-1 0 0,1 0 0,0 1 0,-1-1 0,1 1 0,-1 0 0,1 0 0,-1 1 0,0-1 0,0 1 0,6 5 0,42 42 0,-47-44 0,0 1 0,-1-1 0,0 1 0,0 0 0,0 0 0,-1 1 0,0-1 0,0 1 0,-1-1 0,0 1 0,-1 0 0,1 0 0,-1 0 0,-1 0 0,0 0 0,0 0 0,0 0 0,-1 0 0,0 0 0,-1 0 0,0 0 0,0-1 0,-4 10 0,-11 63 0,14-56 0,2-18 0,0 0 0,-1 0 0,1 0 0,-1 0 0,0 0 0,-1-1 0,1 1 0,-1-1 0,-1 1 0,1-1 0,0 0 0,-7 6 0,2-3 0,-1-1 0,0-1 0,0 1 0,0-2 0,-1 1 0,-10 3 0,1-1 0,-1-2 0,0-1 0,0 0 0,-24 2 0,9-1 0,1-2 0,0-2 0,0-1 0,-39-4 0,-6 1 0,-115 10 0,97 2 0,-61 7 0,70-16 0,-72-3 0,11-6 0,16-1 0,-131 0 0,96 1 0,70 6 0,-104 4 0,88 16 0,68-10 0,-14 1 0,-222 0 0,-371-9 0,512 8 0,26-6 0,-114-4 0,-71-7 0,-47 0 0,253 10 0,-38 8 0,-318-9 0,283-18 0,-319 18 0,319-9 0,-213 0 0,328 9 0,-100-15 0,3 5 0,71 5 0,-95 6 0,54 2 0,80-3 0,36 0 0,26 0 0,105-2 0,134 4 0,-203 4 0,112 6 0,5-4 0,-17 1 0,166 9 0,-86-26 0,54 4 0,-153 7 0,412-12 0,-381 0 0,67-8 0,-97 8 0,97 0 0,-10-9 0,47 10 0,254 8 0,-521 1 0,1 0 0,-1 1 0,0 1 0,0-1 0,0 1 0,-1 1 0,1-1 0,-1 1 0,1 1 0,12 9 0,30 16 0,-38-25 0,1-1 0,0 0 0,0 0 0,0-1 0,0-1 0,0 0 0,1-1 0,24-1 0,68 9 0,-67 0 0,-33-7 0,1 0 0,0-1 0,-1 0 0,1 0 0,9 1 0,60-12 0,7 1 0,121 2 0,-126 2 0,94 6 0,-53 2 0,155-12 0,-97 17 0,51 2 0,-25-2 0,-88 1 0,17 0 0,-49-7 0,81-4 0,-153-1 0,0 0 0,0-1 0,0 0 0,-1 0 0,17-10 0,4-1 0,16-9 0,25-10 0,-67 31 0,1 0 0,-1-1 0,0 1 0,0-1 0,0 0 0,0-1 0,-1 1 0,0-1 0,0 0 0,0 0 0,0 0 0,-1-1 0,0 1 0,0-1 0,-1 0 0,1 0 0,-1 0 0,0 0 0,-1 0 0,2-12 0,-2 12 0,0 0 0,1-1 0,0 2 0,0-1 0,0 0 0,0 0 0,1 1 0,0-1 0,0 1 0,6-8 0,46-45 0,-26 28 0,-23 22 0,-1 0 0,0 0 0,-1 0 0,0-1 0,0 1 0,-1-1 0,0 0 0,0 0 0,-1 0 0,0 0 0,0-13 0,0 8 0,1-1 0,0 1 0,1 0 0,6-14 0,0-19 0,-10 43 0,1-1 0,0 0 0,-1 0 0,1 1 0,1-1 0,-1 0 0,1 1 0,-1 0 0,2-1 0,-1 1 0,4-6 0,-4 61 0,-1-5 0,1-33 0,-1-1 0,-1 1 0,0-1 0,-1 0 0,0 1 0,-1-1 0,0 0 0,-1 0 0,-5 14 0,-11-8 0,18-17 0,-1 0 0,1 0 0,-1 0 0,1 0 0,-1 1 0,1-1 0,0 0 0,0 1 0,-1-1 0,1 0 0,0 1 0,0-1 0,1 1 0,-1 0 0,0-1 0,0 1 0,1 0 0,-1 2 0,-3 15 0,-1-1 0,-1 1 0,0-1 0,-2-1 0,0 1 0,-16 25 0,14-29 0,0-1 0,-1-1 0,-1 0 0,0 0 0,-20 14 0,24-23 0,0 0 0,1 0 0,-1-1 0,0 0 0,-1 0 0,1-1 0,0 1 0,0-2 0,-13 0 0,-23 4 0,25-1-455,1 2 0,-34 12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6:42:19.762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1482 752 24575,'-70'18'0,"30"-17"0,-123-3 0,-14-7 0,81 0 0,72 7 0,-2-1 0,0 1 0,0 2 0,0 0 0,-34 6 0,31-3 0,-1-1 0,1-1 0,-48-6 0,-117-30 0,192 34 0,0 0 0,-1 0 0,1 0 0,0 0 0,0 0 0,0-1 0,0 1 0,1-1 0,-1 1 0,0-1 0,1 0 0,-1 0 0,1 1 0,-3-5 0,-22-19 0,3 14 0,12 7 0,0-2 0,0 1 0,1-1 0,-11-8 0,17 10 0,1 1 0,-1-1 0,1 0 0,-1 0 0,1 0 0,1 0 0,-1 0 0,0-1 0,1 1 0,0-1 0,0 0 0,1 1 0,-2-8 0,-4-9 0,-1 0 0,-1 1 0,0 0 0,-1 0 0,-19-26 0,20 33 0,2 0 0,0-1 0,-8-21 0,-5-9 0,13 28 0,0-1 0,1 1 0,0-1 0,1-1 0,2 1 0,-5-35 0,0-63 0,3 98 0,-4 15 0,8 3 0,0 0 0,0 0 0,0 0 0,0 0 0,0 0 0,0 0 0,0 1 0,1-1 0,-1 0 0,0 0 0,1 1 0,-1-1 0,1 0 0,-1 1 0,1-1 0,0 1 0,0-1 0,-1 0 0,1 3 0,0 9 0,1 0 0,0 0 0,1-1 0,0 1 0,1 0 0,0-1 0,1 1 0,8 17 0,11 37 0,-20-51 0,0 1 0,-1-1 0,-1 24 0,2 9 0,24 65 0,-27-109 0,1 1 0,0-1 0,0 1 0,0-1 0,0 1 0,1-1 0,0 0 0,0 0 0,1 0 0,-1 0 0,5 6 0,-5-9 0,1 1 0,-1-1 0,0 1 0,1-1 0,0 0 0,-1 0 0,1 0 0,0-1 0,0 1 0,0-1 0,0 1 0,0-1 0,1 0 0,-1 0 0,0 0 0,1-1 0,-1 1 0,0-1 0,6 0 0,41 3 0,-41-2 0,0 1 0,0-2 0,1 0 0,-1 0 0,1 0 0,-1-1 0,0-1 0,0 1 0,0-2 0,1 1 0,11-6 0,24-11 0,-34 15 0,-1-1 0,1 1 0,-1-1 0,0-1 0,14-10 0,-21 13 0,0 0 0,0 0 0,0-1 0,-1 1 0,1-1 0,-1 1 0,0-1 0,0 0 0,0 0 0,0 1 0,-1-2 0,0 1 0,1 0 0,-2 0 0,1 0 0,0 0 0,-1-1 0,0 1 0,0-5 0,0 5 0,0 0 0,-1 0 0,0 0 0,1-1 0,-1 1 0,-1 0 0,1 0 0,-1 0 0,1 0 0,-1 1 0,0-1 0,-1 0 0,1 1 0,0-1 0,-1 1 0,0 0 0,0 0 0,0 0 0,0 0 0,0 1 0,-1-1 0,1 1 0,-1 0 0,0 0 0,0 0 0,1 0 0,-1 1 0,0-1 0,0 1 0,-1 0 0,1 0 0,0 1 0,0-1 0,0 1 0,-1 0 0,1 0 0,0 1 0,0-1 0,0 1 0,-1 0 0,1 0 0,0 0 0,0 0 0,0 1 0,0-1 0,1 1 0,-6 4 0,-68 22-1365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14:20.2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1247 586 24575,'0'2'0,"-1"1"0,1-1 0,-1 0 0,0 1 0,0-1 0,0 0 0,0 0 0,0 0 0,-1 0 0,1 0 0,0 0 0,-1 0 0,0 0 0,1-1 0,-1 1 0,0-1 0,0 1 0,-3 1 0,-41 23 0,41-24 0,-34 21 0,-50 36 0,25-16 0,18-8 0,1 2 0,2 1 0,-62 72 0,27-28 0,-194 196 0,215-219 0,-75 89 0,115-126 0,-18 24 0,-55 94 0,81-122 0,0 1 0,2-1 0,0 2 0,1-1 0,1 1 0,1-1 0,0 1 0,2 1 0,-1 23 0,3 13 0,3 124 0,-1-170 0,0 1 0,1-1 0,0 0 0,1 0 0,0 0 0,1-1 0,0 1 0,7 10 0,59 79 0,-49-72 0,14 15-177,3-2-1,1-1 0,2-2 0,2-2 1,93 59-1,-48-44 178,1-4 0,149 54 0,-181-81 0,0-3 0,1-2 0,1-3 0,97 7 0,246-12 0,-245-9 0,-103 0-182,0-3 0,-1-1 0,101-27 0,153-67-713,-256 82 866,492-200 29,-62-52-1957,-419 230 1873,29-18-466,128-108 0,-111 73 577,-51 46 10,-2-2-1,-3-2 1,86-107 0,-112 122 406,-2-2-1,-1-1 1,-2-1 0,-2-1 0,-1-1 0,16-55 0,-11 18 648,-13 48-908,-2 0-1,-1-1 0,-1 0 0,4-65 1,-10 72-111,-1 0 1,-2 0 0,-6-36 0,5 50-47,0 1 1,-1-1-1,0 1 1,0 0-1,-1 0 1,-1 0-1,0 1 1,0 0-1,0 0 1,-11-10-1,-5-6-26,13 13 0,-1 1 0,-1 0 0,0 0 0,0 1 0,-1 1 0,0 0 0,-16-9 0,-2 3 0,2-1 0,-1 2 0,0 0 0,-1 2 0,-1 1 0,0 2 0,-62-11 0,-10 7-147,38 4-70,-80 0 0,129 9 214,-185 7-309,169-3 255,1 1 0,-1 1 1,1 2-1,-39 15 0,-18 12 57,2 4 0,-137 85 0,196-105 57,1 0-1,1 2 0,1 1 0,1 0 0,0 2 1,2 1-1,1 0 0,1 2 0,1 0 0,2 1 0,0 1 1,2 0-1,1 1 0,2 1 0,1 0 0,1 0 1,1 1-1,2 0 0,2 0 0,-2 57 0,6-75-56,0 6 0,0 0 0,2 0 0,0 0 0,9 36 0,-9-50 0,0 0 0,1 0 0,0 0 0,0 0 0,1-1 0,-1 1 0,1-1 0,0 0 0,1 0 0,-1 0 0,1-1 0,0 1 0,0-1 0,0 0 0,1-1 0,-1 1 0,1-1 0,10 4 0,-4-2 0,0-1 0,-1-1 0,1 0 0,0 0 0,1-1 0,-1 0 0,0-1 0,0-1 0,1 0 0,-1-1 0,0 0 0,1-1 0,-1 0 0,0-1 0,0 0 0,0-1 0,-1 0 0,0-1 0,20-11 0,26-25 0,-14 11 0,73-67 0,-91 72 0,0-2 0,-2 0 0,-1-1 0,-2-1 0,-1-1 0,-1-1 0,23-51 0,-11-6-147,-4 0-1,-4-2 1,-3 0 0,8-120-1,-27 208 148,5-31 0,-2 0 0,-1 1 0,-2-1 0,-1 0 0,-8-46 0,1 58 106,-1 0-1,-1 1 0,0 0 0,-2 1 1,0 0-1,-28-32 0,22 32-105,0 1 0,-1 1 0,-1 0 0,0 2 0,-1 0 0,-1 1 0,0 1 0,-38-15 0,-11 0 0,-117-29 0,165 52 0,-1 0 0,0 1 0,0 2 0,0 0 0,-1 2 0,1 1 0,0 0 0,0 2 0,0 1 0,-23 7 0,32-7 0,1 0 0,0 1 0,0 1 0,1 0 0,0 1 0,0 1 0,0 0 0,1 0 0,1 1 0,-1 1 0,1 0 0,1 0 0,0 1 0,0 1 0,1 0 0,1 0 0,-11 20 0,14-20 0,0 0 0,2 0 0,-1 0 0,1 0 0,1 1 0,1-1 0,-1 16 0,5 95 0,0-45 0,-3 133-1365,0-188-5461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14:20.2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223 1 24575,'-4'1'0,"0"1"0,0 0 0,0 0 0,0 0 0,1 0 0,-1 1 0,1-1 0,0 1 0,-1 0 0,1 0 0,-3 4 0,-12 10 0,7-8 17,1 1 0,-1 0 1,2 0-1,-1 1 0,-12 21 0,15-21-180,0-1 0,0-1 0,-1 1 0,0-1-1,-1 0 1,0-1 0,-1 0 0,-11 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6:36:34.9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223 1 24575,'-4'1'0,"0"1"0,0 0 0,0 0 0,0 0 0,1 0 0,-1 1 0,1-1 0,0 1 0,-1 0 0,1 0 0,-3 4 0,-12 10 0,7-8 17,1 1 0,-1 0 1,2 0-1,-1 1 0,-12 21 0,15-21-180,0-1 0,0-1 0,-1 1 0,0-1-1,-1 0 1,0-1 0,-1 0 0,-11 7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14:20.27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3769 1764 24575,'-81'20'0,"-280"3"0,169-10 0,114-5 0,0 2 0,37-5 0,-52 2 0,36-8 0,-1 3 0,2 3 0,-82 17 0,86-12 0,20-3 0,-50 15 0,29-4 0,26-10 0,-45 21 0,64-25 0,-1 1 0,1 1 0,-1-1 0,1 1 0,1 1 0,0 0 0,-1 0 0,-9 14 0,10-11 0,1 0 0,0 1 0,1 0 0,1 0 0,0 1 0,0-1 0,1 1 0,0 0 0,1 0 0,1 0 0,0 0 0,0 0 0,1 0 0,1 0 0,2 17 0,1-4 0,1-1 0,1 0 0,1 0 0,1-1 0,1 1 0,19 35 0,40 44 0,-63-96 0,0-1 0,0 1 0,0-1 0,0 0 0,1 0 0,0-1 0,0 0 0,1 0 0,0 0 0,-1-1 0,2 0 0,-1-1 0,0 1 0,1-1 0,-1 0 0,1-1 0,15 3 0,-6-3 0,1 0 0,0-1 0,1 0 0,-1-2 0,0 0 0,0-1 0,18-5 0,-14 0 0,0-1 0,-1-1 0,0-1 0,0-1 0,36-26 0,-11 8 0,25-14 0,-2-2 0,67-58 0,-36 22 0,-51 43 0,60-59 0,-82 70 0,-8 10 0,-2-1 0,0-1 0,-1 0 0,14-24 0,-27 39 0,-1 0 0,1 0 0,-1-1 0,0 1 0,0-1 0,-1 1 0,1-1 0,-1 0 0,0 1 0,0-1 0,-1 0 0,1 0 0,-1 0 0,0 1 0,0-1 0,-1 0 0,0 0 0,1 0 0,-2 1 0,1-1 0,0 0 0,-1 1 0,0-1 0,0 1 0,0 0 0,-1 0 0,-3-5 0,2 5 0,0-1 0,-1 1 0,0 0 0,0 1 0,0-1 0,0 1 0,-1 0 0,1 0 0,-1 1 0,0 0 0,1 0 0,-1 0 0,0 0 0,0 1 0,-7 0 0,-15-2 0,-54 1 0,70 2 0,-54 0 0,-95 5 0,142-3 0,0 1 0,0 1 0,1 1 0,-1 0 0,1 1 0,-25 13 0,10-2 0,1 0 0,1 2 0,0 1 0,2 2 0,-36 33 0,31-20 0,2 1 0,1 2 0,2 1 0,2 2 0,1 0 0,3 2 0,1 0 0,-18 53 0,31-71 0,0 0 0,2 0 0,1 1 0,1-1 0,1 1 0,2 0 0,0 34 0,3-4 0,-1-3 0,9 72 0,-6-106 0,1-1 0,1 0 0,0 0 0,1 0 0,1 0 0,1-1 0,16 26 0,-5-13 0,2 0 0,32 34 0,-41-52 0,1 1 0,0-2 0,0 0 0,1 0 0,1-2 0,28 16 0,-6-7 0,2-2 0,-1-2 0,2-1 0,-1-2 0,2-1 0,70 6 0,27-6-252,103 3-828,-202-13 945,1-3 0,-1-1 0,0-1 0,43-13 0,74-27 135,-1-7 0,163-80 0,47-56-2713,-299 146 2713,98-81 0,-117 86 0,-15 12 371,-1-2 1,0-1-1,-3-2 0,0 0 0,-2-2 0,-1-1 0,-2-1 0,-1-1 1,-2-1-1,31-76 0,-40 79-300,-2 0 0,-1-1-1,-1-1 1,-2 1 0,-2-1 0,-1 0 0,-2 0-1,-4-41 1,2 68-71,0 0 0,0 0 0,-1 0 0,0 1 0,0-1 0,-1 1 0,0 0 0,0 0 0,-1 0 0,1 1 0,-2-1 0,1 1 0,-7-6 0,-13-11 0,-48-35 0,64 51 0,-43-29-198,-2 1-1,-1 4 1,-2 1-1,-89-32 1,-249-53-2503,208 76 2000,-1 8 1,-1 9-1,-1 7 1,-224 13 0,313 8 654,0 5 1,1 5 0,-159 45 0,137-22 78,1 5-1,-165 86 1,236-104 742,-93 65 0,126-77-548,0 0 0,0 0-1,1 2 1,1 0 0,1 1-1,0 0 1,2 1 0,-14 24-1,10-12 1178,10-21-1196,1-1-1,1 1 1,-1 0 0,1 1-1,1-1 1,0 1 0,0-1-1,1 1 1,0 0 0,0 17-1,2-18-207,0 1 0,0 0 0,1 0 0,1 0 0,0 0 0,0 0 0,1-1 0,0 1 0,1-1 0,0 0 0,0 0 0,1 0 0,0-1 0,1 1 0,-1-1 0,2-1 0,-1 1 0,1-1 0,15 12 0,-1-1-42,0-2 0,2 0 0,0-1 0,1-2 0,0 0 0,51 18 0,-22-13-56,1-3 0,77 12-1,-55-19 99,1-3 0,100-8 0,-44 0 0,-71 3 0,87-12 0,-121 8 0,0-2 0,-1-1 0,0-1 0,0-2 0,36-17 0,11-11-87,86-56-1,-138 78 66,0 0 1,-2-2-1,0 0 0,0-1 0,-2-1 0,-1-1 0,29-43 0,-34 42 150,-1-2-1,-1 1 1,0-1-1,-2-1 0,-1 0 1,-1 0-1,4-37 1,-5 9-155,-3 1 0,-7-88 0,3 126 27,0-1 0,-2 1 0,1 0 0,-2 0 0,0 0 0,-1 0 0,0 1 0,-1 0 0,0 0 0,-14-16 0,-10-11 0,-60-58 0,77 83 0,-38-34-96,-2 2 0,-2 2 0,-71-42 0,-193-96-289,208 126-88,-2 5-1,-234-72 0,57 60 474,248 56 0,-62-9-364,-168-6-1,-110 23 474,171 2-158,186 0 157,1 0-1,-1 2 1,1 0 0,0 2 0,1 1-1,-40 17 1,-135 74 1997,178-86-2105,1 1 0,1 0 0,-1 2 0,2 0 0,-29 31 0,39-38 0,1 1 0,0 0 0,1 1 0,0-1 0,0 1 0,1 1 0,0-1 0,1 1 0,0-1 0,0 1 0,1 1 0,1-1 0,-2 22 0,4-28 0,-1-1 0,1 0 0,-1 0 0,0 1 0,0-1 0,0 0 0,0 0 0,-3 5 0,4-9 0,-1 1 0,1-1 0,0 1 0,-1-1 0,1 1 0,-1-1 0,1 1 0,0-1 0,-1 1 0,1-1 0,-1 0 0,1 1 0,-1-1 0,1 0 0,-1 1 0,1-1 0,-1 0 0,1 0 0,-1 0 0,0 1 0,1-1 0,-1 0 0,1 0 0,-2 0 0,1-1 0,-1 1 0,1-1 0,0 1 0,-1-1 0,1 1 0,0-1 0,0 0 0,0 0 0,0 0 0,0 0 0,0 0 0,0 0 0,0 0 0,0 0 0,-1-2 0,-6-10 0,2 1 0,0-1 0,0 0 0,1 0 0,0-1 0,-2-15 0,-12-34 0,9 38 0,3 0 0,0-1 0,1 0 0,-4-52 0,7-108 0,4 112 0,0 66 0,0 0 0,1 0 0,0 0 0,1 1 0,0-1 0,0 1 0,0 0 0,1 0 0,0 0 0,1 0 0,-1 1 0,1-1 0,1 1 0,-1 1 0,9-8 0,27-37 0,-2-4-54,-27 38-133,0 0 0,-1-1-1,-1 0 1,0 0 0,-1-1-1,8-24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14:20.27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1357 7 24575,'-86'-7'0,"-7"20"0,31-11 0,46-3 0,0 1 0,0 1 0,-25 5 0,18-2 0,-1-1 0,1-1 0,-1-1 0,-42-4 0,32 1 0,-44 3 0,-140 5 0,-29-2 0,4-1 0,240-3 0,1 1 0,-1 0 0,0-1 0,1 1 0,-1 0 0,1 0 0,-1 0 0,1 1 0,-1-1 0,1 1 0,0-1 0,-1 1 0,1 0 0,0 0 0,0 0 0,1 0 0,-1 0 0,-2 4 0,7-6 0,1 0 0,-1-1 0,1 0 0,-1 1 0,1-1 0,-1 0 0,1-1 0,-1 1 0,5-3 0,4-2 0,1 0 0,0 0 0,-1 2 0,2-1 0,-1 2 0,0 0 0,1 0 0,-1 2 0,23-1 0,37 3 0,86-2 0,79-12 0,-171 11 0,71 4 0,42 1 0,-3 0 0,-164-1 0,3-2 0,-1 2 0,0 0 0,24 7 0,-33-4 0,0 0 0,0 0 0,0 1 0,0-1 0,-1 1 0,0 1 0,0-1 0,-1 1 0,0 0 0,0 0 0,3 8 0,-4-5 0,-1 0 0,-1 0 0,1 0 0,-2 0 0,1 1 0,-3 17 0,3 40 0,4-39 0,-5-21 0,1 0 0,0 0 0,1 0 0,-1-1 0,2 1 0,-1 0 0,1-1 0,0 1 0,0-1 0,1 0 0,0 0 0,1 0 0,4 5 0,52 46 0,-40-40 0,0-1 0,1 0 0,1-2 0,0-1 0,1-1 0,0-1 0,1-1 0,1-1 0,26 6 0,54 12 0,-63-16 0,0-1 0,67 7 0,-49-12 0,-23-1 0,1-3 0,61-2 0,-31-7 0,0 4 0,84 6 0,-27 11 0,86-1 0,52-7 0,-99 8 0,-85-8-1365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14:20.27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10 24575,'81'1'0,"77"-2"0,626-9 0,-463 13 0,-142 9 0,-173-12 0,178 3 60,-97-5-1485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14:20.27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3031 1080 24575,'-9'-78'0,"-1"-3"0,9 61 0,-1 1 0,-6-27 0,-2-14 0,-10-66 0,17 100 0,-1-1 0,-2 1 0,0 0 0,-18-43 0,21 62 0,0 1 0,-1-1 0,0 1 0,0 0 0,0 0 0,0 0 0,-1 1 0,0 0 0,-1 0 0,1 0 0,-11-7 0,9 6 0,0-1 0,1 1 0,0-1 0,0 0 0,1-1 0,0 1 0,-6-14 0,-15-21 0,18 32 0,-1 1 0,0 0 0,0 0 0,-21-14 0,10 7 0,-13-6 0,-1 0 0,-1 3 0,-54-23 0,28 14 0,-88-27 0,128 50 0,0 1 0,-40-2 0,42 4 0,-78-5 0,-170 8 0,148 13 0,-84-13 0,155-3 0,-40-2 0,34 0 0,-82 6 0,130-1 0,-1 1 0,1 0 0,0 1 0,0 0 0,0 0 0,0 0 0,1 0 0,-9 7 0,-19 10 0,31-18 0,0-1 0,0 0 0,1 0 0,-1 1 0,0-1 0,1 1 0,-1-1 0,1 1 0,-1 0 0,1-1 0,0 1 0,-1 0 0,1 0 0,0 0 0,1 0 0,-1 0 0,0 0 0,0 1 0,1-1 0,-1 0 0,1 0 0,0 0 0,0 0 0,0 1 0,0-1 0,0 4 0,2 6 0,0 1 0,0-1 0,7 20 0,-3-12 0,-5-16 0,0 1 0,0-1 0,-1 0 0,1 1 0,-1-1 0,-1 0 0,1 1 0,0-1 0,-1 0 0,0 1 0,0-1 0,0 0 0,-1 0 0,1 0 0,-5 7 0,-1 1 0,-1-1 0,-1-1 0,-15 17 0,-19 25 0,35-43 0,1 1 0,-1-1 0,-1 0 0,0-1 0,0 0 0,0 0 0,-15 8 0,-20 18 0,26-18 0,-1 0 0,-1-2 0,-34 21 0,34-26 0,0-1 0,-25 7 0,-29 12 0,62-22 0,-1 0 0,0-1 0,0-1 0,0 0 0,0-1 0,-21 1 0,-86-3 0,57-1 0,-39 1 0,60 0 0,34 0 0,13 0 0,195-7 0,-154 5 0,-1-2 0,87-19 0,-289 19 0,-55 16 0,34 9 0,178-21-1,0 0 0,0 0-1,0 0 1,0 0 0,0 0-1,0 1 1,0-1 0,0 0 0,0 0-1,1 0 1,-1 0 0,0 0-1,0 0 1,0 0 0,0 0 0,0 0-1,0 0 1,0 1 0,0-1-1,0 0 1,0 0 0,0 0-1,0 0 1,0 0 0,0 0 0,0 0-1,0 0 1,0 0 0,0 1-1,0-1 1,0 0 0,0 0-1,0 0 1,0 0 0,0 0 0,0 0-1,0 0 1,0 0 0,-1 0-1,1 1 1,0-1 0,0 0-1,0 0 1,0 0 0,0 0 0,0 0-1,0 0 1,0 0 0,0 0-1,0 0 1,0 0 0,-1 0 0,1 0-1,0 0 1,0 0 0,0 0-1,0 0 1,0 0 0,0 0-1,0 0 1,0 0 0,14 8 201,21 5-1685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14:20.27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1188 81 24575,'-425'0'0,"405"1"0,0 1 0,-35 8 0,34-5 0,-1-1 0,-24 1 0,-379-5 0,292-1 0,561 1 0,-411-1 0,-1-1 0,1 0 0,18-6 0,39-4 0,-55 9 0,0 0 0,-1-1 0,0-1 0,22-8 0,-24 7 0,1 1 0,1 0 0,-1 1 0,1 1 0,19-2 0,138 7 0,-271-14 0,56 6 0,-53-3 0,-675 10-1365,745-1-5461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14:20.27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0 0 24575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14:20.280"/>
    </inkml:context>
    <inkml:brush xml:id="br0">
      <inkml:brushProperty name="width" value="0.2" units="cm"/>
      <inkml:brushProperty name="height" value="0.2" units="cm"/>
      <inkml:brushProperty name="color" value="#333333"/>
    </inkml:brush>
  </inkml:definitions>
  <inkml:trace contextRef="#ctx0" brushRef="#br0">0 0 24575,'8'103'0,"-4"-71"0,-2 7 0,-3 57 0,-1-55 0,5 46 0,2-40 0,3 51 0,-6 10 0,-5 88 0,-10-104-1365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14:20.281"/>
    </inkml:context>
    <inkml:brush xml:id="br0">
      <inkml:brushProperty name="width" value="0.2" units="cm"/>
      <inkml:brushProperty name="height" value="0.2" units="cm"/>
      <inkml:brushProperty name="color" value="#333333"/>
    </inkml:brush>
  </inkml:definitions>
  <inkml:trace contextRef="#ctx0" brushRef="#br0">134 336 24575,'2'-1'0,"0"1"0,0-1 0,-1 1 0,1-1 0,0 0 0,0 1 0,0-1 0,0 0 0,-1 0 0,1 0 0,0-1 0,-1 1 0,1 0 0,-1-1 0,1 1 0,-1-1 0,0 1 0,0-1 0,1 1 0,-1-1 0,0 0 0,-1 0 0,1 0 0,0 1 0,0-1 0,-1 0 0,1 0 0,-1 0 0,1-3 0,1-6 0,0 1 0,-1-1 0,0-21 0,6-27 0,-1 25 0,7-26 0,1-15 0,-18 136 0,-1 19 0,7 101 0,1-125 0,-6 86 0,1-13 0,-3 26 0,2-147 0,-2-18 0,0-21 0,6 18 0,0-1 0,1 0 0,1 0 0,0 1 0,1 0 0,7-16 0,8-29 0,-13 29 0,-2-1 0,0 0 0,-2-51 0,-12 41 0,8 35 0,0 0 0,0 0 0,1-1 0,0 1 0,0 0 0,0-9 0,-6-277 0,1 357 0,19 225 0,-13-290 0,0 24 0,-1 0 0,-6 42 0,3-41 0,1 0 0,2 1 0,0-1 0,2 1 0,7 41 0,0 44 0,-18-27 0,6-64 0,1 0 0,0 24 0,-4 299 0,6-321 0,-2-1 0,-1 0 0,-11 38 0,4-15 0,-4 6 0,-2 0 0,-27 54 0,38-92 0,-12 32 0,-13 56 0,25-82 0,-1 14 0,2 1 0,1-1 0,1 1 0,4 63 0,-4 41 0,-10 94 0,12-193 0,2 48 0,-1-80 0,1 0 0,0 0 0,0 0 0,1 0 0,0 0 0,0 0 0,1 0 0,0-1 0,5 9 0,-4-9 0,2 1 0,-1-1 0,1 0 0,0-1 0,0 1 0,1-1 0,0 0 0,0-1 0,0 1 0,0-1 0,0-1 0,13 5 0,-17-7 0,0 0 0,1 0 0,-1 0 0,1 0 0,-1-1 0,1 1 0,-1-1 0,1 0 0,0 0 0,-1 0 0,1 0 0,-1-1 0,1 1 0,-1-1 0,1 0 0,-1 0 0,0-1 0,1 1 0,-1-1 0,0 1 0,0-1 0,0 0 0,0 0 0,0 0 0,0-1 0,-1 1 0,1-1 0,-1 1 0,1-1 0,3-6 0,-3-2 0,1 0 0,-1 0 0,-1 0 0,0-1 0,-1 1 0,0 0 0,0-1 0,-2 1 0,1-1 0,-3-13 0,1-18 0,-12-49 0,15-662 0,12 582 0,-12 109 0,-2-66 0,-13 36 0,8-197-1365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14:20.282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635 176 24575,'2'4'0,"1"0"0,0-1 0,1 1 0,-1-1 0,0 0 0,1 0 0,0 0 0,0 0 0,0-1 0,0 0 0,0 0 0,6 3 0,2 1 0,34 24 0,49 28 0,-83-53 0,-1-1 0,2 0 0,-1-1 0,0-1 0,24 3 0,-20-4 0,0 2 0,28 7 0,-42-9 0,-1-1 0,0 1 0,0 0 0,0-1 0,1 1 0,-1-1 0,0 0 0,1 1 0,-1-1 0,0 0 0,1 0 0,-1 0 0,1 0 0,-1 0 0,0 0 0,1 0 0,-1 0 0,0 0 0,1-1 0,-1 1 0,0-1 0,1 1 0,-1-1 0,2 0 0,-3-1 0,0 1 0,0-1 0,-1 1 0,1-1 0,0 1 0,-1 0 0,1-1 0,-1 1 0,0 0 0,1-1 0,-1 1 0,0 0 0,0 0 0,0-1 0,1 1 0,-1 0 0,0 0 0,-1 0 0,1 0 0,0 0 0,0 1 0,0-1 0,-2-1 0,-26-19 0,-1 0 0,-56-27 0,27 16 0,3 2 0,30 16 0,0 0 0,-39-30 0,27 21 0,31 19 0,1 1 0,0 0 0,0-1 0,1 0 0,-1-1 0,-9-8 0,12 9 0,-1 1 0,0 0 0,1 0 0,-2 1 0,1-1 0,0 1 0,0 0 0,-1 0 0,1 0 0,-1 0 0,0 1 0,1 0 0,-1 0 0,-9 0 0,-9-1 0,1 2 0,-24 3 0,6-1 0,38-2 0,-1-1 0,1 1 0,-1 1 0,0-1 0,1 0 0,-1 1 0,1-1 0,-1 1 0,1 0 0,-1 0 0,1 0 0,-1 0 0,1 0 0,0 0 0,0 1 0,-1-1 0,1 1 0,0-1 0,0 1 0,-2 3 0,1 0 0,0 0 0,1 1 0,0-1 0,0 1 0,0-1 0,1 1 0,-1 8 0,-3 8 0,1-10 0,0-1 0,0 0 0,-1 1 0,-1-2 0,-7 13 0,6-13 0,1 0 0,1 1 0,0 0 0,0 0 0,-4 17 0,9-26 0,-4 19 0,-1 0 0,-1 0 0,-1-1 0,-18 39 0,21-50 0,1 0 0,0 0 0,0 0 0,1 1 0,0-1 0,1 1 0,0-1 0,0 1 0,1 0 0,1 12 0,0-13 0,-1 0 0,0 1 0,0-1 0,-1 1 0,0-1 0,-1 0 0,0 0 0,0 1 0,-1-1 0,0-1 0,-5 10 0,7-16 0,0-1 0,0 1 0,0-1 0,0 1 0,-1-1 0,1 1 0,-1-1 0,1 0 0,-1 1 0,1-1 0,-1 0 0,0 0 0,1 0 0,-1 0 0,0-1 0,0 1 0,0 0 0,1-1 0,-1 1 0,0-1 0,0 0 0,0 0 0,0 1 0,0-1 0,0 0 0,0-1 0,0 1 0,0 0 0,0-1 0,-3 0 0,2 0 0,0-1 0,0 1 0,0-1 0,0 1 0,0-1 0,0 0 0,0 0 0,1 0 0,-1 0 0,1-1 0,-1 1 0,1-1 0,0 1 0,0-1 0,0 0 0,-2-5 0,0 1 0,1 0 0,0 1 0,1-1 0,-1 0 0,1 0 0,1 0 0,-1-1 0,1 1 0,0 0 0,1-1 0,0 1 0,0 0 0,0-1 0,1 1 0,0 0 0,1-1 0,0 1 0,0 0 0,0 0 0,7-12 0,11-28 0,-18 39 0,1-1 0,1 1 0,0 0 0,0 0 0,0 0 0,1 1 0,8-10 0,0-1 0,0 1 0,-1-1 0,16-31 0,-21 34 0,0 0 0,2 1 0,-1 1 0,2 0 0,0 0 0,0 0 0,17-14 0,-26 26 0,-1 1 0,0 0 0,1 0 0,-1-1 0,0 1 0,1 0 0,-1 0 0,0-1 0,1 1 0,-1 0 0,0 0 0,1 0 0,-1 0 0,0-1 0,1 1 0,-1 0 0,1 0 0,-1 0 0,0 0 0,1 0 0,-1 0 0,1 0 0,-1 0 0,0 0 0,1 0 0,-1 0 0,1 1 0,-1-1 0,0 0 0,1 0 0,-1 0 0,1 0 0,-1 1 0,0-1 0,1 0 0,-1 0 0,0 1 0,1-1 0,6 21 0,-6 33 0,-1-49 0,-1-1 0,1 0 0,0 0 0,1-1 0,-1 1 0,1 0 0,-1-1 0,1 1 0,0 0 0,0-1 0,1 1 0,-1-1 0,1 1 0,0-1 0,0 0 0,0 0 0,0 0 0,5 5 0,-1-2 0,2-1 0,-1 0 0,0-1 0,1 1 0,0-1 0,13 4 0,25 11 0,-20-10 0,-1 2 0,0 0 0,35 23 0,-26-12 0,61 26 0,-80-41 0,43 17 0,2-4 0,0-2 0,65 11 0,-38-11 0,2-4 0,116 4 0,-165-17 0,69 10 0,-77-6 0,47-1 0,-51-4 0,0 2 0,46 9 0,-35-5 0,0-2 0,1-1 0,-1-2 0,42-5 0,11 2 0,839 2 0,-912 1 0,0 1 0,27 6 0,-26-4 0,-1-1 0,27 1 0,86-6 0,97 4 0,-154 8 0,-43-5 0,51 1 0,-41-6 0,2-2 0,0 3 0,80 12 0,-69-6 0,1-2 0,-1-2 0,68-7 0,-10 2 0,459 2 0,-547 1 0,45 8 0,25 2 0,-57-9 0,0 1 0,39 8 0,-35-6 0,1-2 0,-1-2 0,44-4 0,77 3 0,-87 9 0,-44-4 0,51 2 0,-22-9 0,-40 0 0,0 1 0,0 1 0,1 1 0,-1 0 0,0 2 0,-1 0 0,1 2 0,0 0 0,19 9 0,-23-8 0,1 0 0,-1-1 0,1-1 0,21 3 0,40 10 0,-37-6 0,56 7 0,-58-12 0,6 2 0,0-2 0,50 0 0,-53-8 0,1-1 0,44-10 0,-57 9 0,50 0 0,-50 3 0,54-7 0,197-56 0,-155 43 0,18-4 0,-137 24 0,-2 0 0,1 1 0,-1-2 0,0 1 0,0-1 0,0 0 0,0 0 0,0 0 0,-1-1 0,1 0 0,6-4 0,34-18 0,-34 19 0,1-1 0,-2 1 0,1-2 0,12-9 0,-22 15 0,1 0 0,-1 0 0,0 0 0,-1-1 0,1 1 0,0 0 0,0-1 0,-1 1 0,0-1 0,1 0 0,-1 1 0,0-1 0,0 0 0,-1 0 0,1 0 0,0 1 0,-1-1 0,0 0 0,0 0 0,0 0 0,0 0 0,0 0 0,0 0 0,-2-3 0,-5-29 0,3 14 0,-1 1 0,-1 0 0,0 0 0,-2 1 0,-13-26 0,17 36 0,-1 2 0,-1-1 0,1 0 0,-1 1 0,-1 0 0,1 1 0,-1-1 0,0 1 0,-1 0 0,1 1 0,-1 0 0,-14-7 0,-28-24 0,41 27 0,-1 2 0,0-1 0,0 2 0,-13-7 0,14 8 0,0-1 0,0 0 0,1 0 0,-16-14 0,16 12 0,0 1 0,-1 0 0,1 0 0,-2 1 0,-9-5 0,-105-57 0,110 64 0,-1 0 0,-1 2 0,1-1 0,0 2 0,-1 0 0,1 0 0,-1 2 0,-21 3 0,19-2 0,0-1 0,0-1 0,0 0 0,0-1 0,-33-7 0,-17-8 0,38 10 0,-41-14 0,48 14 0,0 1 0,-1 2 0,0 0 0,1 1 0,-1 2 0,-45 4 0,-5-2 0,8-4 0,44 0 0,1 1 0,-1 1 0,0 0 0,0 2 0,1 1 0,-1 0 0,-21 7 0,28-2 0,0 0 0,1 0 0,0 2 0,1-1 0,-16 15 0,-32 23 0,14-5 0,16-12 0,25-24 0,0 1 0,1 0 0,0 1 0,0 0 0,0 0 0,1 0 0,0 0 0,1 0 0,-4 14 0,3-11 0,0 1 0,-1-1 0,-1 0 0,-12 20 0,-121 148 0,133-173 0,-1 0 0,1 0 0,-1-1 0,-1 0 0,1 0 0,-1-1 0,0 1 0,-11 3 0,8-3 0,0 0 0,1 0 0,-15 12 0,24-13 0,12-4 0,15-6 0,-25 6 0,59-17 0,77-33 0,-104 39 0,0 1 0,1 1 0,0 3 0,56-5 0,-68 8 0,32-7 0,19-1 0,27 1 0,-67 5 0,47-1 0,1 8 0,91-4 0,-154 0 0,-1-2 0,1 0 0,16-7 0,-19 6 0,-1 1 0,1 0 0,0 1 0,29-3 0,-4 5 0,98 2 0,-120 1 0,1 0 0,-1 1 0,0 0 0,0 2 0,23 9 0,-28-10 0,1 0 0,-1 0 0,1-1 0,0-1 0,0 0 0,0-1 0,-1-1 0,1 0 0,15-2 0,-20 1 0,0 0 0,0 0 0,0-1 0,-1-1 0,1 1 0,-1-1 0,0-1 0,1 1 0,-2-1 0,1-1 0,0 1 0,-1-2 0,0 1 0,0-1 0,7-7 0,14-36 0,-24 41 0,-1 0 0,2 0 0,-1 1 0,1-1 0,9-10 0,11-6 0,-15 15 0,-1 0 0,0-1 0,0 0 0,-1 0 0,11-18 0,-18 27 0,-1 0 0,0 0 0,1 0 0,-1 0 0,0 0 0,0 0 0,1 0 0,-1 0 0,0 0 0,0 0 0,0 0 0,0 0 0,-1 0 0,1 0 0,0 0 0,0 0 0,-1 0 0,1 0 0,0 0 0,-1 0 0,1 0 0,-1 0 0,1 0 0,-2-1 0,-25-19 0,-36-3 0,60 23 0,-6-2 0,1-1 0,-1 0 0,1 0 0,0-1 0,0 0 0,-10-9 0,12 8 0,-1 1 0,0 0 0,-1 1 0,1-1 0,-1 1 0,0 0 0,0 1 0,-15-4 0,13 4 0,0 0 0,1-1 0,0 0 0,-13-7 0,15 7 0,1 1 0,-1-1 0,0 1 0,0 1 0,0-1 0,0 1 0,0 0 0,-10 0 0,15 3 0,0 0 0,1 1 0,-1-1 0,1 1 0,-1-1 0,1 1 0,0-1 0,0 1 0,0 0 0,0 0 0,0 0 0,0 0 0,0 0 0,1 0 0,-1 0 0,1 0 0,-1 0 0,1 0 0,0 0 0,-1 3 0,-2 10 0,-5-2-151,0 0-1,0 0 0,-1-1 0,-1 0 1,0 0-1,-1-2 0,0 1 1,-17 12-1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14:20.28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104 360 24575,'-3'0'0,"0"0"0,0 0 0,0 0 0,0 0 0,1-1 0,-1 1 0,0-1 0,0 0 0,0 0 0,0 0 0,1 0 0,-1 0 0,1-1 0,-1 1 0,1-1 0,-1 0 0,1 0 0,-3-2 0,3 0 0,-1 1 0,1-1 0,0 0 0,0 1 0,1-1 0,-1 0 0,1 0 0,0 0 0,0 0 0,0 0 0,1-1 0,-1 1 0,1-5 0,-6-123 0,-8 53 0,4 10-1365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6:36:47.78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3769 1764 24575,'-81'20'0,"-280"3"0,169-10 0,114-5 0,0 2 0,37-5 0,-52 2 0,36-8 0,-1 3 0,2 3 0,-82 17 0,86-12 0,20-3 0,-50 15 0,29-4 0,26-10 0,-45 21 0,64-25 0,-1 1 0,1 1 0,-1-1 0,1 1 0,1 1 0,0 0 0,-1 0 0,-9 14 0,10-11 0,1 0 0,0 1 0,1 0 0,1 0 0,0 1 0,0-1 0,1 1 0,0 0 0,1 0 0,1 0 0,0 0 0,0 0 0,1 0 0,1 0 0,2 17 0,1-4 0,1-1 0,1 0 0,1 0 0,1-1 0,1 1 0,19 35 0,40 44 0,-63-96 0,0-1 0,0 1 0,0-1 0,0 0 0,1 0 0,0-1 0,0 0 0,1 0 0,0 0 0,-1-1 0,2 0 0,-1-1 0,0 1 0,1-1 0,-1 0 0,1-1 0,15 3 0,-6-3 0,1 0 0,0-1 0,1 0 0,-1-2 0,0 0 0,0-1 0,18-5 0,-14 0 0,0-1 0,-1-1 0,0-1 0,0-1 0,36-26 0,-11 8 0,25-14 0,-2-2 0,67-58 0,-36 22 0,-51 43 0,60-59 0,-82 70 0,-8 10 0,-2-1 0,0-1 0,-1 0 0,14-24 0,-27 39 0,-1 0 0,1 0 0,-1-1 0,0 1 0,0-1 0,-1 1 0,1-1 0,-1 0 0,0 1 0,0-1 0,-1 0 0,1 0 0,-1 0 0,0 1 0,0-1 0,-1 0 0,0 0 0,1 0 0,-2 1 0,1-1 0,0 0 0,-1 1 0,0-1 0,0 1 0,0 0 0,-1 0 0,-3-5 0,2 5 0,0-1 0,-1 1 0,0 0 0,0 1 0,0-1 0,0 1 0,-1 0 0,1 0 0,-1 1 0,0 0 0,1 0 0,-1 0 0,0 0 0,0 1 0,-7 0 0,-15-2 0,-54 1 0,70 2 0,-54 0 0,-95 5 0,142-3 0,0 1 0,0 1 0,1 1 0,-1 0 0,1 1 0,-25 13 0,10-2 0,1 0 0,1 2 0,0 1 0,2 2 0,-36 33 0,31-20 0,2 1 0,1 2 0,2 1 0,2 2 0,1 0 0,3 2 0,1 0 0,-18 53 0,31-71 0,0 0 0,2 0 0,1 1 0,1-1 0,1 1 0,2 0 0,0 34 0,3-4 0,-1-3 0,9 72 0,-6-106 0,1-1 0,1 0 0,0 0 0,1 0 0,1 0 0,1-1 0,16 26 0,-5-13 0,2 0 0,32 34 0,-41-52 0,1 1 0,0-2 0,0 0 0,1 0 0,1-2 0,28 16 0,-6-7 0,2-2 0,-1-2 0,2-1 0,-1-2 0,2-1 0,70 6 0,27-6-252,103 3-828,-202-13 945,1-3 0,-1-1 0,0-1 0,43-13 0,74-27 135,-1-7 0,163-80 0,47-56-2713,-299 146 2713,98-81 0,-117 86 0,-15 12 371,-1-2 1,0-1-1,-3-2 0,0 0 0,-2-2 0,-1-1 0,-2-1 0,-1-1 1,-2-1-1,31-76 0,-40 79-300,-2 0 0,-1-1-1,-1-1 1,-2 1 0,-2-1 0,-1 0 0,-2 0-1,-4-41 1,2 68-71,0 0 0,0 0 0,-1 0 0,0 1 0,0-1 0,-1 1 0,0 0 0,0 0 0,-1 0 0,1 1 0,-2-1 0,1 1 0,-7-6 0,-13-11 0,-48-35 0,64 51 0,-43-29-198,-2 1-1,-1 4 1,-2 1-1,-89-32 1,-249-53-2503,208 76 2000,-1 8 1,-1 9-1,-1 7 1,-224 13 0,313 8 654,0 5 1,1 5 0,-159 45 0,137-22 78,1 5-1,-165 86 1,236-104 742,-93 65 0,126-77-548,0 0 0,0 0-1,1 2 1,1 0 0,1 1-1,0 0 1,2 1 0,-14 24-1,10-12 1178,10-21-1196,1-1-1,1 1 1,-1 0 0,1 1-1,1-1 1,0 1 0,0-1-1,1 1 1,0 0 0,0 17-1,2-18-207,0 1 0,0 0 0,1 0 0,1 0 0,0 0 0,0 0 0,1-1 0,0 1 0,1-1 0,0 0 0,0 0 0,1 0 0,0-1 0,1 1 0,-1-1 0,2-1 0,-1 1 0,1-1 0,15 12 0,-1-1-42,0-2 0,2 0 0,0-1 0,1-2 0,0 0 0,51 18 0,-22-13-56,1-3 0,77 12-1,-55-19 99,1-3 0,100-8 0,-44 0 0,-71 3 0,87-12 0,-121 8 0,0-2 0,-1-1 0,0-1 0,0-2 0,36-17 0,11-11-87,86-56-1,-138 78 66,0 0 1,-2-2-1,0 0 0,0-1 0,-2-1 0,-1-1 0,29-43 0,-34 42 150,-1-2-1,-1 1 1,0-1-1,-2-1 0,-1 0 1,-1 0-1,4-37 1,-5 9-155,-3 1 0,-7-88 0,3 126 27,0-1 0,-2 1 0,1 0 0,-2 0 0,0 0 0,-1 0 0,0 1 0,-1 0 0,0 0 0,-14-16 0,-10-11 0,-60-58 0,77 83 0,-38-34-96,-2 2 0,-2 2 0,-71-42 0,-193-96-289,208 126-88,-2 5-1,-234-72 0,57 60 474,248 56 0,-62-9-364,-168-6-1,-110 23 474,171 2-158,186 0 157,1 0-1,-1 2 1,1 0 0,0 2 0,1 1-1,-40 17 1,-135 74 1997,178-86-2105,1 1 0,1 0 0,-1 2 0,2 0 0,-29 31 0,39-38 0,1 1 0,0 0 0,1 1 0,0-1 0,0 1 0,1 1 0,0-1 0,1 1 0,0-1 0,0 1 0,1 1 0,1-1 0,-2 22 0,4-28 0,-1-1 0,1 0 0,-1 0 0,0 1 0,0-1 0,0 0 0,0 0 0,-3 5 0,4-9 0,-1 1 0,1-1 0,0 1 0,-1-1 0,1 1 0,-1-1 0,1 1 0,0-1 0,-1 1 0,1-1 0,-1 0 0,1 1 0,-1-1 0,1 0 0,-1 1 0,1-1 0,-1 0 0,1 0 0,-1 0 0,0 1 0,1-1 0,-1 0 0,1 0 0,-2 0 0,1-1 0,-1 1 0,1-1 0,0 1 0,-1-1 0,1 1 0,0-1 0,0 0 0,0 0 0,0 0 0,0 0 0,0 0 0,0 0 0,0 0 0,0 0 0,-1-2 0,-6-10 0,2 1 0,0-1 0,0 0 0,1 0 0,0-1 0,-2-15 0,-12-34 0,9 38 0,3 0 0,0-1 0,1 0 0,-4-52 0,7-108 0,4 112 0,0 66 0,0 0 0,1 0 0,0 0 0,1 1 0,0-1 0,0 1 0,0 0 0,1 0 0,0 0 0,1 0 0,-1 1 0,1-1 0,1 1 0,-1 1 0,9-8 0,27-37 0,-2-4-54,-27 38-133,0 0 0,-1-1-1,-1 0 1,0 0 0,-1-1-1,8-24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14:20.28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1 1 24575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14:20.288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1 657 24575,'54'10'0,"-4"0"0,194-8 0,-126-3 0,-109 0 0,-1-1 0,0 0 0,0 0 0,-1 0 0,1-1 0,0 0 0,-1-1 0,0 1 0,0-1 0,0-1 0,0 0 0,6-5 0,38-22 0,155-63 0,-142 64 0,-50 24 0,-1-1 0,2 2 0,-1 0 0,1 0 0,-1 2 0,1 0 0,1 0 0,-1 1 0,21 0 0,-21 2 0,0-1 0,1 0 0,-2-1 0,1-1 0,0 0 0,-1-1 0,1 0 0,-2-1 0,18-10 0,18 1 0,-47 15 0,0-1 0,1 1 0,-1-1 0,1 1 0,-1 0 0,0 0 0,1 0 0,-1 1 0,1-1 0,-1 0 0,1 1 0,-1 0 0,0-1 0,0 1 0,1 0 0,-1 0 0,4 3 0,-6-4 0,0 1 0,-1-1 0,1 1 0,0-1 0,0 0 0,0 1 0,-1-1 0,1 1 0,0-1 0,0 1 0,-1-1 0,1 0 0,0 1 0,-1-1 0,1 1 0,0-1 0,-1 0 0,1 1 0,-1-1 0,1 0 0,-1 0 0,1 1 0,0-1 0,-1 0 0,1 0 0,-1 0 0,1 0 0,-1 0 0,1 0 0,-1 1 0,1-1 0,-1 0 0,1 0 0,-1 0 0,1-1 0,-1 1 0,0 0 0,-24 4 0,21-4 0,1 1 0,-1-1 0,1 0 0,-1 0 0,1 0 0,-1 0 0,1-1 0,-1 1 0,1-1 0,-1 0 0,1 0 0,-1 0 0,1-1 0,0 1 0,0-1 0,0 0 0,0 0 0,0 0 0,0 0 0,1 0 0,-4-3 0,3 0 0,1 0 0,-1 1 0,1-1 0,0 0 0,0 0 0,1 0 0,-1-1 0,1 1 0,0 0 0,1 0 0,-1-1 0,1 1 0,1-8 0,1-47 0,0 26 0,-3-44 0,1 75 0,-1 1 0,1 0 0,-1 0 0,0-1 0,0 1 0,0 0 0,0 0 0,0 0 0,0 0 0,0 0 0,-1 0 0,1 1 0,-1-1 0,1 0 0,-1 1 0,1-1 0,-1 1 0,0-1 0,0 1 0,0 0 0,0 0 0,0 0 0,0 0 0,0 0 0,-1 0 0,1 0 0,0 1 0,0-1 0,-1 1 0,-3 0 0,-10-2 0,0 2 0,0 0 0,-25 3 0,12-1 0,-395-1 0,415-1 0,1-1 0,-1 1 0,0-2 0,1 1 0,-1-1 0,1-1 0,-13-4 0,76 1 0,5 7 0,-25 1 0,-1-2 0,0-1 0,1-2 0,37-8 0,-47 6 0,0 2 0,46-1 0,32-5 0,-89 6 0,-1 1 0,1 0 0,-1 1 0,1 1 0,21 1 0,-32-1 0,-1 1 0,0-1 0,0 0 0,0 1 0,0 0 0,0-1 0,0 1 0,0 0 0,0 0 0,0 0 0,-1 0 0,1 0 0,0 1 0,-1-1 0,1 0 0,-1 1 0,1 0 0,-1-1 0,1 1 0,-1 0 0,0-1 0,0 1 0,0 0 0,0 0 0,0 0 0,-1 0 0,1 0 0,0 0 0,-1 0 0,0 0 0,1 0 0,-1 0 0,0 0 0,0 1 0,0-1 0,0 0 0,0 0 0,-1 0 0,1 0 0,-1 0 0,1 0 0,-1 0 0,0 0 0,-1 2 0,0 1 0,0 0 0,0 1 0,1-1 0,0 0 0,0 1 0,0-1 0,0 1 0,1-1 0,0 1 0,0-1 0,1 1 0,-1-1 0,1 1 0,0-1 0,1 0 0,-1 1 0,1-1 0,0 0 0,0 0 0,1 0 0,0 0 0,0-1 0,0 1 0,0-1 0,5 5 0,-5-4 0,0 0 0,0-1 0,-1 1 0,0 0 0,0 0 0,0 0 0,0 0 0,-1 1 0,0-1 0,0 0 0,0 1 0,-1 9 0,1-7 0,-1 0 0,1 0 0,1 0 0,4 13 0,-5-19 0,0 0 0,0 1 0,0-1 0,1 0 0,-1 0 0,1 0 0,0 0 0,-1 0 0,1 0 0,0 0 0,0-1 0,0 1 0,0-1 0,1 1 0,-1-1 0,0 0 0,1 0 0,3 2 0,19 5 0,-15-5 0,0 0 0,-1 0 0,0 1 0,15 8 0,-21-10 0,0 1 0,-1-1 0,1 1 0,0 0 0,-1-1 0,1 1 0,-1 0 0,0 0 0,0 1 0,0-1 0,0 0 0,-1 1 0,1-1 0,-1 1 0,0-1 0,1 5 0,2 4 0,-1 1 0,-1 0 0,0-1 0,0 1 0,-1 0 0,-1 0 0,0 0 0,-1 0 0,0 0 0,-4 16 0,-3 7 0,4-16 0,-1 0 0,-15 38 0,16-47 0,0 1 0,1-1 0,1 1 0,0 0 0,0 0 0,1 0 0,1 0 0,0 0 0,1 0 0,0 0 0,4 17 0,5 17 0,25 68 0,-27-89 0,24 49 0,-23-57 0,-1 0 0,-1 1 0,7 27 0,-9-27 0,1 0 0,0 0 0,12 21 0,1 4 0,-9-14 0,-1 0 0,7 45 0,-10-40 0,15 44 0,-18-70-93,2 7-119,0-1 0,1 1 0,0-1 0,1 0 0,12 16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14:20.283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0 0 24575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14:20.284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1 203 24575,'803'-9'0,"-690"11"0,118-4 0,25-25 0,-143 10 0,38 8 0,113 1 0,-103-1 0,-93 7 0,73-12 0,25 4 0,17-5 0,-86 8 0,-65 7 0,49-9 0,-34 3 0,1 3 0,95 4 0,-44 2 0,77-1 0,183-4 0,394-9 0,-466 13 0,-120 7 0,601-9 0,-609-9 0,25 0 0,-7 1 0,-35-1 0,56 0 0,53-9 0,-249 18 0,225 8 0,-174-5 0,63-5 0,-63 0 0,60 4 0,46 7 0,-151-9 0,0 1 0,0 0 0,0 1 0,0 0 0,0 0 0,0 0 0,-1 1 0,1 0 0,-1 1 0,0 0 0,0 0 0,0 0 0,0 1 0,-1 0 0,0 0 0,0 1 0,0 0 0,-1 0 0,0 0 0,0 1 0,0-1 0,-1 1 0,4 8 0,-3-2 0,0 0 0,-1 0 0,0 0 0,-2 0 0,1 1 0,-1-1 0,-1 1 0,-1 0 0,0-1 0,0 1 0,-5 23 0,1-24 0,0 0 0,-1 0 0,-1 0 0,0-1 0,-1 1 0,0-1 0,-1-1 0,0 0 0,0 0 0,-16 14 0,16-17 0,0 0 0,-1-1 0,0-1 0,-1 1 0,1-1 0,-1-1 0,-1 0 0,1 0 0,0-1 0,-1 0 0,0-1 0,0 0 0,-11 1 0,-323 13 0,213-8 0,-99-1 0,91 1 0,-62 0 0,7 0 0,81 0 0,-15 0 0,-586-9 0,562 9 0,-291 0 0,344-11 0,-105 4 0,-491 9 0,421-14 0,-46 11 0,60 1 0,-120-6 0,198-5 0,68-7 0,-10 0 0,62 0 0,-22 0 0,-279 1 0,125-1 0,66 0 0,40 0 0,-61 1 0,44-1 0,138 7 0,11-2 0,21-10 0,36-9 0,178-25 0,-106 25 0,-120 22 0,196-33 0,120-6 0,-93 11 0,315 0 0,-78 29 0,-309 17 0,-104-19 0,68-14 0,9 0 0,103 6 0,285 1 0,-385 10 0,-41-10 0,6 0 0,85 0 0,-14 0 0,45 0 0,267-8 0,-213 9 0,11 5 0,-148 5 0,-97 0 0,52 10 0,-51-6 0,8 0 0,101 12 0,46 0 0,3-9 0,281-9 0,-471 0 0,0 1 0,-1 0 0,1 0 0,0 1 0,-1-1 0,1 1 0,-1 0 0,1 0 0,-1 1 0,0-1 0,0 1 0,6 5 0,42 42 0,-47-44 0,0 1 0,-1-1 0,0 1 0,0 0 0,0 0 0,-1 1 0,0-1 0,0 1 0,-1-1 0,0 1 0,-1 0 0,1 0 0,-1 0 0,-1 0 0,0 0 0,0 0 0,0 0 0,-1 0 0,0 0 0,-1 0 0,0 0 0,0-1 0,-4 10 0,-11 63 0,14-56 0,2-18 0,0 0 0,-1 0 0,1 0 0,-1 0 0,0 0 0,-1-1 0,1 1 0,-1-1 0,-1 1 0,1-1 0,0 0 0,-7 6 0,2-3 0,-1-1 0,0-1 0,0 1 0,0-2 0,-1 1 0,-10 3 0,1-1 0,-1-2 0,0-1 0,0 0 0,-24 2 0,9-1 0,1-2 0,0-2 0,0-1 0,-39-4 0,-6 1 0,-115 10 0,97 2 0,-61 7 0,70-16 0,-72-3 0,11-6 0,16-1 0,-131 0 0,96 1 0,70 6 0,-104 4 0,88 16 0,68-10 0,-14 1 0,-222 0 0,-371-9 0,512 8 0,26-6 0,-114-4 0,-71-7 0,-47 0 0,253 10 0,-38 8 0,-318-9 0,283-18 0,-319 18 0,319-9 0,-213 0 0,328 9 0,-100-15 0,3 5 0,71 5 0,-95 6 0,54 2 0,80-3 0,36 0 0,26 0 0,105-2 0,134 4 0,-203 4 0,112 6 0,5-4 0,-17 1 0,166 9 0,-86-26 0,54 4 0,-153 7 0,412-12 0,-381 0 0,67-8 0,-97 8 0,97 0 0,-10-9 0,47 10 0,254 8 0,-521 1 0,1 0 0,-1 1 0,0 1 0,0-1 0,0 1 0,-1 1 0,1-1 0,-1 1 0,1 1 0,12 9 0,30 16 0,-38-25 0,1-1 0,0 0 0,0 0 0,0-1 0,0-1 0,0 0 0,1-1 0,24-1 0,68 9 0,-67 0 0,-33-7 0,1 0 0,0-1 0,-1 0 0,1 0 0,9 1 0,60-12 0,7 1 0,121 2 0,-126 2 0,94 6 0,-53 2 0,155-12 0,-97 17 0,51 2 0,-25-2 0,-88 1 0,17 0 0,-49-7 0,81-4 0,-153-1 0,0 0 0,0-1 0,0 0 0,-1 0 0,17-10 0,4-1 0,16-9 0,25-10 0,-67 31 0,1 0 0,-1-1 0,0 1 0,0-1 0,0 0 0,0-1 0,-1 1 0,0-1 0,0 0 0,0 0 0,0 0 0,-1-1 0,0 1 0,0-1 0,-1 0 0,1 0 0,-1 0 0,0 0 0,-1 0 0,2-12 0,-2 12 0,0 0 0,1-1 0,0 2 0,0-1 0,0 0 0,0 0 0,1 1 0,0-1 0,0 1 0,6-8 0,46-45 0,-26 28 0,-23 22 0,-1 0 0,0 0 0,-1 0 0,0-1 0,0 1 0,-1-1 0,0 0 0,0 0 0,-1 0 0,0 0 0,0-13 0,0 8 0,1-1 0,0 1 0,1 0 0,6-14 0,0-19 0,-10 43 0,1-1 0,0 0 0,-1 0 0,1 1 0,1-1 0,-1 0 0,1 1 0,-1 0 0,2-1 0,-1 1 0,4-6 0,-4 61 0,-1-5 0,1-33 0,-1-1 0,-1 1 0,0-1 0,-1 0 0,0 1 0,-1-1 0,0 0 0,-1 0 0,-5 14 0,-11-8 0,18-17 0,-1 0 0,1 0 0,-1 0 0,1 0 0,-1 1 0,1-1 0,0 0 0,0 1 0,-1-1 0,1 0 0,0 1 0,0-1 0,1 1 0,-1 0 0,0-1 0,0 1 0,1 0 0,-1 2 0,-3 15 0,-1-1 0,-1 1 0,0-1 0,-2-1 0,0 1 0,-16 25 0,14-29 0,0-1 0,-1-1 0,-1 0 0,0 0 0,-20 14 0,24-23 0,0 0 0,1 0 0,-1-1 0,0 0 0,-1 0 0,1-1 0,0 1 0,0-2 0,-13 0 0,-23 4 0,25-1-455,1 2 0,-34 12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14:20.285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1482 752 24575,'-70'18'0,"30"-17"0,-123-3 0,-14-7 0,81 0 0,72 7 0,-2-1 0,0 1 0,0 2 0,0 0 0,-34 6 0,31-3 0,-1-1 0,1-1 0,-48-6 0,-117-30 0,192 34 0,0 0 0,-1 0 0,1 0 0,0 0 0,0 0 0,0-1 0,0 1 0,1-1 0,-1 1 0,0-1 0,1 0 0,-1 0 0,1 1 0,-3-5 0,-22-19 0,3 14 0,12 7 0,0-2 0,0 1 0,1-1 0,-11-8 0,17 10 0,1 1 0,-1-1 0,1 0 0,-1 0 0,1 0 0,1 0 0,-1 0 0,0-1 0,1 1 0,0-1 0,0 0 0,1 1 0,-2-8 0,-4-9 0,-1 0 0,-1 1 0,0 0 0,-1 0 0,-19-26 0,20 33 0,2 0 0,0-1 0,-8-21 0,-5-9 0,13 28 0,0-1 0,1 1 0,0-1 0,1-1 0,2 1 0,-5-35 0,0-63 0,3 98 0,-4 15 0,8 3 0,0 0 0,0 0 0,0 0 0,0 0 0,0 0 0,0 0 0,0 1 0,1-1 0,-1 0 0,0 0 0,1 1 0,-1-1 0,1 0 0,-1 1 0,1-1 0,0 1 0,0-1 0,-1 0 0,1 3 0,0 9 0,1 0 0,0 0 0,1-1 0,0 1 0,1 0 0,0-1 0,1 1 0,8 17 0,11 37 0,-20-51 0,0 1 0,-1-1 0,-1 24 0,2 9 0,24 65 0,-27-109 0,1 1 0,0-1 0,0 1 0,0-1 0,0 1 0,1-1 0,0 0 0,0 0 0,1 0 0,-1 0 0,5 6 0,-5-9 0,1 1 0,-1-1 0,0 1 0,1-1 0,0 0 0,-1 0 0,1 0 0,0-1 0,0 1 0,0-1 0,0 1 0,0-1 0,1 0 0,-1 0 0,0 0 0,1-1 0,-1 1 0,0-1 0,6 0 0,41 3 0,-41-2 0,0 1 0,0-2 0,1 0 0,-1 0 0,1 0 0,-1-1 0,0-1 0,0 1 0,0-2 0,1 1 0,11-6 0,24-11 0,-34 15 0,-1-1 0,1 1 0,-1-1 0,0-1 0,14-10 0,-21 13 0,0 0 0,0 0 0,0-1 0,-1 1 0,1-1 0,-1 1 0,0-1 0,0 0 0,0 0 0,0 1 0,-1-2 0,0 1 0,1 0 0,-2 0 0,1 0 0,0 0 0,-1-1 0,0 1 0,0-5 0,0 5 0,0 0 0,-1 0 0,0 0 0,1-1 0,-1 1 0,-1 0 0,1 0 0,-1 0 0,1 0 0,-1 1 0,0-1 0,-1 0 0,1 1 0,0-1 0,-1 1 0,0 0 0,0 0 0,0 0 0,0 0 0,0 1 0,-1-1 0,1 1 0,-1 0 0,0 0 0,0 0 0,1 0 0,-1 1 0,0-1 0,0 1 0,-1 0 0,1 0 0,0 1 0,0-1 0,0 1 0,-1 0 0,1 0 0,0 1 0,0-1 0,0 1 0,-1 0 0,1 0 0,0 0 0,0 0 0,0 1 0,0-1 0,1 1 0,-6 4 0,-68 22-1365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23:45.8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1247 586 24575,'0'2'0,"-1"1"0,1-1 0,-1 0 0,0 1 0,0-1 0,0 0 0,0 0 0,0 0 0,-1 0 0,1 0 0,0 0 0,-1 0 0,0 0 0,1-1 0,-1 1 0,0-1 0,0 1 0,-3 1 0,-41 23 0,41-24 0,-34 21 0,-50 36 0,25-16 0,18-8 0,1 2 0,2 1 0,-62 72 0,27-28 0,-194 196 0,215-219 0,-75 89 0,115-126 0,-18 24 0,-55 94 0,81-122 0,0 1 0,2-1 0,0 2 0,1-1 0,1 1 0,1-1 0,0 1 0,2 1 0,-1 23 0,3 13 0,3 124 0,-1-170 0,0 1 0,1-1 0,0 0 0,1 0 0,0 0 0,1-1 0,0 1 0,7 10 0,59 79 0,-49-72 0,14 15-177,3-2-1,1-1 0,2-2 0,2-2 1,93 59-1,-48-44 178,1-4 0,149 54 0,-181-81 0,0-3 0,1-2 0,1-3 0,97 7 0,246-12 0,-245-9 0,-103 0-182,0-3 0,-1-1 0,101-27 0,153-67-713,-256 82 866,492-200 29,-62-52-1957,-419 230 1873,29-18-466,128-108 0,-111 73 577,-51 46 10,-2-2-1,-3-2 1,86-107 0,-112 122 406,-2-2-1,-1-1 1,-2-1 0,-2-1 0,-1-1 0,16-55 0,-11 18 648,-13 48-908,-2 0-1,-1-1 0,-1 0 0,4-65 1,-10 72-111,-1 0 1,-2 0 0,-6-36 0,5 50-47,0 1 1,-1-1-1,0 1 1,0 0-1,-1 0 1,-1 0-1,0 1 1,0 0-1,0 0 1,-11-10-1,-5-6-26,13 13 0,-1 1 0,-1 0 0,0 0 0,0 1 0,-1 1 0,0 0 0,-16-9 0,-2 3 0,2-1 0,-1 2 0,0 0 0,-1 2 0,-1 1 0,0 2 0,-62-11 0,-10 7-147,38 4-70,-80 0 0,129 9 214,-185 7-309,169-3 255,1 1 0,-1 1 1,1 2-1,-39 15 0,-18 12 57,2 4 0,-137 85 0,196-105 57,1 0-1,1 2 0,1 1 0,1 0 0,0 2 1,2 1-1,1 0 0,1 2 0,1 0 0,2 1 0,0 1 1,2 0-1,1 1 0,2 1 0,1 0 0,1 0 1,1 1-1,2 0 0,2 0 0,-2 57 0,6-75-56,0 6 0,0 0 0,2 0 0,0 0 0,9 36 0,-9-50 0,0 0 0,1 0 0,0 0 0,0 0 0,1-1 0,-1 1 0,1-1 0,0 0 0,1 0 0,-1 0 0,1-1 0,0 1 0,0-1 0,0 0 0,1-1 0,-1 1 0,1-1 0,10 4 0,-4-2 0,0-1 0,-1-1 0,1 0 0,0 0 0,1-1 0,-1 0 0,0-1 0,0-1 0,1 0 0,-1-1 0,0 0 0,1-1 0,-1 0 0,0-1 0,0 0 0,0-1 0,-1 0 0,0-1 0,20-11 0,26-25 0,-14 11 0,73-67 0,-91 72 0,0-2 0,-2 0 0,-1-1 0,-2-1 0,-1-1 0,-1-1 0,23-51 0,-11-6-147,-4 0-1,-4-2 1,-3 0 0,8-120-1,-27 208 148,5-31 0,-2 0 0,-1 1 0,-2-1 0,-1 0 0,-8-46 0,1 58 106,-1 0-1,-1 1 0,0 0 0,-2 1 1,0 0-1,-28-32 0,22 32-105,0 1 0,-1 1 0,-1 0 0,0 2 0,-1 0 0,-1 1 0,0 1 0,-38-15 0,-11 0 0,-117-29 0,165 52 0,-1 0 0,0 1 0,0 2 0,0 0 0,-1 2 0,1 1 0,0 0 0,0 2 0,0 1 0,-23 7 0,32-7 0,1 0 0,0 1 0,0 1 0,1 0 0,0 1 0,0 1 0,0 0 0,1 0 0,1 1 0,-1 1 0,1 0 0,1 0 0,0 1 0,0 1 0,1 0 0,1 0 0,-11 20 0,14-20 0,0 0 0,2 0 0,-1 0 0,1 0 0,1 1 0,1-1 0,-1 16 0,5 95 0,0-45 0,-3 133-1365,0-188-5461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23:45.9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223 1 24575,'-4'1'0,"0"1"0,0 0 0,0 0 0,0 0 0,1 0 0,-1 1 0,1-1 0,0 1 0,-1 0 0,1 0 0,-3 4 0,-12 10 0,7-8 17,1 1 0,-1 0 1,2 0-1,-1 1 0,-12 21 0,15-21-180,0-1 0,0-1 0,-1 1 0,0-1-1,-1 0 1,0-1 0,-1 0 0,-11 7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23:45.90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3769 1764 24575,'-81'20'0,"-280"3"0,169-10 0,114-5 0,0 2 0,37-5 0,-52 2 0,36-8 0,-1 3 0,2 3 0,-82 17 0,86-12 0,20-3 0,-50 15 0,29-4 0,26-10 0,-45 21 0,64-25 0,-1 1 0,1 1 0,-1-1 0,1 1 0,1 1 0,0 0 0,-1 0 0,-9 14 0,10-11 0,1 0 0,0 1 0,1 0 0,1 0 0,0 1 0,0-1 0,1 1 0,0 0 0,1 0 0,1 0 0,0 0 0,0 0 0,1 0 0,1 0 0,2 17 0,1-4 0,1-1 0,1 0 0,1 0 0,1-1 0,1 1 0,19 35 0,40 44 0,-63-96 0,0-1 0,0 1 0,0-1 0,0 0 0,1 0 0,0-1 0,0 0 0,1 0 0,0 0 0,-1-1 0,2 0 0,-1-1 0,0 1 0,1-1 0,-1 0 0,1-1 0,15 3 0,-6-3 0,1 0 0,0-1 0,1 0 0,-1-2 0,0 0 0,0-1 0,18-5 0,-14 0 0,0-1 0,-1-1 0,0-1 0,0-1 0,36-26 0,-11 8 0,25-14 0,-2-2 0,67-58 0,-36 22 0,-51 43 0,60-59 0,-82 70 0,-8 10 0,-2-1 0,0-1 0,-1 0 0,14-24 0,-27 39 0,-1 0 0,1 0 0,-1-1 0,0 1 0,0-1 0,-1 1 0,1-1 0,-1 0 0,0 1 0,0-1 0,-1 0 0,1 0 0,-1 0 0,0 1 0,0-1 0,-1 0 0,0 0 0,1 0 0,-2 1 0,1-1 0,0 0 0,-1 1 0,0-1 0,0 1 0,0 0 0,-1 0 0,-3-5 0,2 5 0,0-1 0,-1 1 0,0 0 0,0 1 0,0-1 0,0 1 0,-1 0 0,1 0 0,-1 1 0,0 0 0,1 0 0,-1 0 0,0 0 0,0 1 0,-7 0 0,-15-2 0,-54 1 0,70 2 0,-54 0 0,-95 5 0,142-3 0,0 1 0,0 1 0,1 1 0,-1 0 0,1 1 0,-25 13 0,10-2 0,1 0 0,1 2 0,0 1 0,2 2 0,-36 33 0,31-20 0,2 1 0,1 2 0,2 1 0,2 2 0,1 0 0,3 2 0,1 0 0,-18 53 0,31-71 0,0 0 0,2 0 0,1 1 0,1-1 0,1 1 0,2 0 0,0 34 0,3-4 0,-1-3 0,9 72 0,-6-106 0,1-1 0,1 0 0,0 0 0,1 0 0,1 0 0,1-1 0,16 26 0,-5-13 0,2 0 0,32 34 0,-41-52 0,1 1 0,0-2 0,0 0 0,1 0 0,1-2 0,28 16 0,-6-7 0,2-2 0,-1-2 0,2-1 0,-1-2 0,2-1 0,70 6 0,27-6-252,103 3-828,-202-13 945,1-3 0,-1-1 0,0-1 0,43-13 0,74-27 135,-1-7 0,163-80 0,47-56-2713,-299 146 2713,98-81 0,-117 86 0,-15 12 371,-1-2 1,0-1-1,-3-2 0,0 0 0,-2-2 0,-1-1 0,-2-1 0,-1-1 1,-2-1-1,31-76 0,-40 79-300,-2 0 0,-1-1-1,-1-1 1,-2 1 0,-2-1 0,-1 0 0,-2 0-1,-4-41 1,2 68-71,0 0 0,0 0 0,-1 0 0,0 1 0,0-1 0,-1 1 0,0 0 0,0 0 0,-1 0 0,1 1 0,-2-1 0,1 1 0,-7-6 0,-13-11 0,-48-35 0,64 51 0,-43-29-198,-2 1-1,-1 4 1,-2 1-1,-89-32 1,-249-53-2503,208 76 2000,-1 8 1,-1 9-1,-1 7 1,-224 13 0,313 8 654,0 5 1,1 5 0,-159 45 0,137-22 78,1 5-1,-165 86 1,236-104 742,-93 65 0,126-77-548,0 0 0,0 0-1,1 2 1,1 0 0,1 1-1,0 0 1,2 1 0,-14 24-1,10-12 1178,10-21-1196,1-1-1,1 1 1,-1 0 0,1 1-1,1-1 1,0 1 0,0-1-1,1 1 1,0 0 0,0 17-1,2-18-207,0 1 0,0 0 0,1 0 0,1 0 0,0 0 0,0 0 0,1-1 0,0 1 0,1-1 0,0 0 0,0 0 0,1 0 0,0-1 0,1 1 0,-1-1 0,2-1 0,-1 1 0,1-1 0,15 12 0,-1-1-42,0-2 0,2 0 0,0-1 0,1-2 0,0 0 0,51 18 0,-22-13-56,1-3 0,77 12-1,-55-19 99,1-3 0,100-8 0,-44 0 0,-71 3 0,87-12 0,-121 8 0,0-2 0,-1-1 0,0-1 0,0-2 0,36-17 0,11-11-87,86-56-1,-138 78 66,0 0 1,-2-2-1,0 0 0,0-1 0,-2-1 0,-1-1 0,29-43 0,-34 42 150,-1-2-1,-1 1 1,0-1-1,-2-1 0,-1 0 1,-1 0-1,4-37 1,-5 9-155,-3 1 0,-7-88 0,3 126 27,0-1 0,-2 1 0,1 0 0,-2 0 0,0 0 0,-1 0 0,0 1 0,-1 0 0,0 0 0,-14-16 0,-10-11 0,-60-58 0,77 83 0,-38-34-96,-2 2 0,-2 2 0,-71-42 0,-193-96-289,208 126-88,-2 5-1,-234-72 0,57 60 474,248 56 0,-62-9-364,-168-6-1,-110 23 474,171 2-158,186 0 157,1 0-1,-1 2 1,1 0 0,0 2 0,1 1-1,-40 17 1,-135 74 1997,178-86-2105,1 1 0,1 0 0,-1 2 0,2 0 0,-29 31 0,39-38 0,1 1 0,0 0 0,1 1 0,0-1 0,0 1 0,1 1 0,0-1 0,1 1 0,0-1 0,0 1 0,1 1 0,1-1 0,-2 22 0,4-28 0,-1-1 0,1 0 0,-1 0 0,0 1 0,0-1 0,0 0 0,0 0 0,-3 5 0,4-9 0,-1 1 0,1-1 0,0 1 0,-1-1 0,1 1 0,-1-1 0,1 1 0,0-1 0,-1 1 0,1-1 0,-1 0 0,1 1 0,-1-1 0,1 0 0,-1 1 0,1-1 0,-1 0 0,1 0 0,-1 0 0,0 1 0,1-1 0,-1 0 0,1 0 0,-2 0 0,1-1 0,-1 1 0,1-1 0,0 1 0,-1-1 0,1 1 0,0-1 0,0 0 0,0 0 0,0 0 0,0 0 0,0 0 0,0 0 0,0 0 0,0 0 0,-1-2 0,-6-10 0,2 1 0,0-1 0,0 0 0,1 0 0,0-1 0,-2-15 0,-12-34 0,9 38 0,3 0 0,0-1 0,1 0 0,-4-52 0,7-108 0,4 112 0,0 66 0,0 0 0,1 0 0,0 0 0,1 1 0,0-1 0,0 1 0,0 0 0,1 0 0,0 0 0,1 0 0,-1 1 0,1-1 0,1 1 0,-1 1 0,9-8 0,27-37 0,-2-4-54,-27 38-133,0 0 0,-1-1-1,-1 0 1,0 0 0,-1-1-1,8-24 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23:45.90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1357 7 24575,'-86'-7'0,"-7"20"0,31-11 0,46-3 0,0 1 0,0 1 0,-25 5 0,18-2 0,-1-1 0,1-1 0,-1-1 0,-42-4 0,32 1 0,-44 3 0,-140 5 0,-29-2 0,4-1 0,240-3 0,1 1 0,-1 0 0,0-1 0,1 1 0,-1 0 0,1 0 0,-1 0 0,1 1 0,-1-1 0,1 1 0,0-1 0,-1 1 0,1 0 0,0 0 0,0 0 0,1 0 0,-1 0 0,-2 4 0,7-6 0,1 0 0,-1-1 0,1 0 0,-1 1 0,1-1 0,-1 0 0,1-1 0,-1 1 0,5-3 0,4-2 0,1 0 0,0 0 0,-1 2 0,2-1 0,-1 2 0,0 0 0,1 0 0,-1 2 0,23-1 0,37 3 0,86-2 0,79-12 0,-171 11 0,71 4 0,42 1 0,-3 0 0,-164-1 0,3-2 0,-1 2 0,0 0 0,24 7 0,-33-4 0,0 0 0,0 0 0,0 1 0,0-1 0,-1 1 0,0 1 0,0-1 0,-1 1 0,0 0 0,0 0 0,3 8 0,-4-5 0,-1 0 0,-1 0 0,1 0 0,-2 0 0,1 1 0,-3 17 0,3 40 0,4-39 0,-5-21 0,1 0 0,0 0 0,1 0 0,-1-1 0,2 1 0,-1 0 0,1-1 0,0 1 0,0-1 0,1 0 0,0 0 0,1 0 0,4 5 0,52 46 0,-40-40 0,0-1 0,1 0 0,1-2 0,0-1 0,1-1 0,0-1 0,1-1 0,1-1 0,26 6 0,54 12 0,-63-16 0,0-1 0,67 7 0,-49-12 0,-23-1 0,1-3 0,61-2 0,-31-7 0,0 4 0,84 6 0,-27 11 0,86-1 0,52-7 0,-99 8 0,-85-8-1365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23:45.90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10 24575,'81'1'0,"77"-2"0,626-9 0,-463 13 0,-142 9 0,-173-12 0,178 3 60,-97-5-1485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6:37:00.93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1357 7 24575,'-86'-7'0,"-7"20"0,31-11 0,46-3 0,0 1 0,0 1 0,-25 5 0,18-2 0,-1-1 0,1-1 0,-1-1 0,-42-4 0,32 1 0,-44 3 0,-140 5 0,-29-2 0,4-1 0,240-3 0,1 1 0,-1 0 0,0-1 0,1 1 0,-1 0 0,1 0 0,-1 0 0,1 1 0,-1-1 0,1 1 0,0-1 0,-1 1 0,1 0 0,0 0 0,0 0 0,1 0 0,-1 0 0,-2 4 0,7-6 0,1 0 0,-1-1 0,1 0 0,-1 1 0,1-1 0,-1 0 0,1-1 0,-1 1 0,5-3 0,4-2 0,1 0 0,0 0 0,-1 2 0,2-1 0,-1 2 0,0 0 0,1 0 0,-1 2 0,23-1 0,37 3 0,86-2 0,79-12 0,-171 11 0,71 4 0,42 1 0,-3 0 0,-164-1 0,3-2 0,-1 2 0,0 0 0,24 7 0,-33-4 0,0 0 0,0 0 0,0 1 0,0-1 0,-1 1 0,0 1 0,0-1 0,-1 1 0,0 0 0,0 0 0,3 8 0,-4-5 0,-1 0 0,-1 0 0,1 0 0,-2 0 0,1 1 0,-3 17 0,3 40 0,4-39 0,-5-21 0,1 0 0,0 0 0,1 0 0,-1-1 0,2 1 0,-1 0 0,1-1 0,0 1 0,0-1 0,1 0 0,0 0 0,1 0 0,4 5 0,52 46 0,-40-40 0,0-1 0,1 0 0,1-2 0,0-1 0,1-1 0,0-1 0,1-1 0,1-1 0,26 6 0,54 12 0,-63-16 0,0-1 0,67 7 0,-49-12 0,-23-1 0,1-3 0,61-2 0,-31-7 0,0 4 0,84 6 0,-27 11 0,86-1 0,52-7 0,-99 8 0,-85-8-1365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23:45.90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3031 1080 24575,'-9'-78'0,"-1"-3"0,9 61 0,-1 1 0,-6-27 0,-2-14 0,-10-66 0,17 100 0,-1-1 0,-2 1 0,0 0 0,-18-43 0,21 62 0,0 1 0,-1-1 0,0 1 0,0 0 0,0 0 0,0 0 0,-1 1 0,0 0 0,-1 0 0,1 0 0,-11-7 0,9 6 0,0-1 0,1 1 0,0-1 0,0 0 0,1-1 0,0 1 0,-6-14 0,-15-21 0,18 32 0,-1 1 0,0 0 0,0 0 0,-21-14 0,10 7 0,-13-6 0,-1 0 0,-1 3 0,-54-23 0,28 14 0,-88-27 0,128 50 0,0 1 0,-40-2 0,42 4 0,-78-5 0,-170 8 0,148 13 0,-84-13 0,155-3 0,-40-2 0,34 0 0,-82 6 0,130-1 0,-1 1 0,1 0 0,0 1 0,0 0 0,0 0 0,0 0 0,1 0 0,-9 7 0,-19 10 0,31-18 0,0-1 0,0 0 0,1 0 0,-1 1 0,0-1 0,1 1 0,-1-1 0,1 1 0,-1 0 0,1-1 0,0 1 0,-1 0 0,1 0 0,0 0 0,1 0 0,-1 0 0,0 0 0,0 1 0,1-1 0,-1 0 0,1 0 0,0 0 0,0 0 0,0 1 0,0-1 0,0 4 0,2 6 0,0 1 0,0-1 0,7 20 0,-3-12 0,-5-16 0,0 1 0,0-1 0,-1 0 0,1 1 0,-1-1 0,-1 0 0,1 1 0,0-1 0,-1 0 0,0 1 0,0-1 0,0 0 0,-1 0 0,1 0 0,-5 7 0,-1 1 0,-1-1 0,-1-1 0,-15 17 0,-19 25 0,35-43 0,1 1 0,-1-1 0,-1 0 0,0-1 0,0 0 0,0 0 0,-15 8 0,-20 18 0,26-18 0,-1 0 0,-1-2 0,-34 21 0,34-26 0,0-1 0,-25 7 0,-29 12 0,62-22 0,-1 0 0,0-1 0,0-1 0,0 0 0,0-1 0,-21 1 0,-86-3 0,57-1 0,-39 1 0,60 0 0,34 0 0,13 0 0,195-7 0,-154 5 0,-1-2 0,87-19 0,-289 19 0,-55 16 0,34 9 0,178-21-1,0 0 0,0 0-1,0 0 1,0 0 0,0 0-1,0 1 1,0-1 0,0 0 0,0 0-1,1 0 1,-1 0 0,0 0-1,0 0 1,0 0 0,0 0 0,0 0-1,0 0 1,0 1 0,0-1-1,0 0 1,0 0 0,0 0-1,0 0 1,0 0 0,0 0 0,0 0-1,0 0 1,0 0 0,0 1-1,0-1 1,0 0 0,0 0-1,0 0 1,0 0 0,0 0 0,0 0-1,0 0 1,0 0 0,-1 0-1,1 1 1,0-1 0,0 0-1,0 0 1,0 0 0,0 0 0,0 0-1,0 0 1,0 0 0,0 0-1,0 0 1,0 0 0,-1 0 0,1 0-1,0 0 1,0 0 0,0 0-1,0 0 1,0 0 0,0 0-1,0 0 1,0 0 0,14 8 201,21 5-1685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23:45.90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1188 81 24575,'-425'0'0,"405"1"0,0 1 0,-35 8 0,34-5 0,-1-1 0,-24 1 0,-379-5 0,292-1 0,561 1 0,-411-1 0,-1-1 0,1 0 0,18-6 0,39-4 0,-55 9 0,0 0 0,-1-1 0,0-1 0,22-8 0,-24 7 0,1 1 0,1 0 0,-1 1 0,1 1 0,19-2 0,138 7 0,-271-14 0,56 6 0,-53-3 0,-675 10-1365,745-1-5461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23:45.90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0 0 24575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23:45.907"/>
    </inkml:context>
    <inkml:brush xml:id="br0">
      <inkml:brushProperty name="width" value="0.2" units="cm"/>
      <inkml:brushProperty name="height" value="0.2" units="cm"/>
      <inkml:brushProperty name="color" value="#333333"/>
    </inkml:brush>
  </inkml:definitions>
  <inkml:trace contextRef="#ctx0" brushRef="#br0">0 0 24575,'8'103'0,"-4"-71"0,-2 7 0,-3 57 0,-1-55 0,5 46 0,2-40 0,3 51 0,-6 10 0,-5 88 0,-10-104-1365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23:45.908"/>
    </inkml:context>
    <inkml:brush xml:id="br0">
      <inkml:brushProperty name="width" value="0.2" units="cm"/>
      <inkml:brushProperty name="height" value="0.2" units="cm"/>
      <inkml:brushProperty name="color" value="#333333"/>
    </inkml:brush>
  </inkml:definitions>
  <inkml:trace contextRef="#ctx0" brushRef="#br0">134 336 24575,'2'-1'0,"0"1"0,0-1 0,-1 1 0,1-1 0,0 0 0,0 1 0,0-1 0,0 0 0,-1 0 0,1 0 0,0-1 0,-1 1 0,1 0 0,-1-1 0,1 1 0,-1-1 0,0 1 0,0-1 0,1 1 0,-1-1 0,0 0 0,-1 0 0,1 0 0,0 1 0,0-1 0,-1 0 0,1 0 0,-1 0 0,1-3 0,1-6 0,0 1 0,-1-1 0,0-21 0,6-27 0,-1 25 0,7-26 0,1-15 0,-18 136 0,-1 19 0,7 101 0,1-125 0,-6 86 0,1-13 0,-3 26 0,2-147 0,-2-18 0,0-21 0,6 18 0,0-1 0,1 0 0,1 0 0,0 1 0,1 0 0,7-16 0,8-29 0,-13 29 0,-2-1 0,0 0 0,-2-51 0,-12 41 0,8 35 0,0 0 0,0 0 0,1-1 0,0 1 0,0 0 0,0-9 0,-6-277 0,1 357 0,19 225 0,-13-290 0,0 24 0,-1 0 0,-6 42 0,3-41 0,1 0 0,2 1 0,0-1 0,2 1 0,7 41 0,0 44 0,-18-27 0,6-64 0,1 0 0,0 24 0,-4 299 0,6-321 0,-2-1 0,-1 0 0,-11 38 0,4-15 0,-4 6 0,-2 0 0,-27 54 0,38-92 0,-12 32 0,-13 56 0,25-82 0,-1 14 0,2 1 0,1-1 0,1 1 0,4 63 0,-4 41 0,-10 94 0,12-193 0,2 48 0,-1-80 0,1 0 0,0 0 0,0 0 0,1 0 0,0 0 0,0 0 0,1 0 0,0-1 0,5 9 0,-4-9 0,2 1 0,-1-1 0,1 0 0,0-1 0,0 1 0,1-1 0,0 0 0,0-1 0,0 1 0,0-1 0,0-1 0,13 5 0,-17-7 0,0 0 0,1 0 0,-1 0 0,1 0 0,-1-1 0,1 1 0,-1-1 0,1 0 0,0 0 0,-1 0 0,1 0 0,-1-1 0,1 1 0,-1-1 0,1 0 0,-1 0 0,0-1 0,1 1 0,-1-1 0,0 1 0,0-1 0,0 0 0,0 0 0,0 0 0,0-1 0,-1 1 0,1-1 0,-1 1 0,1-1 0,3-6 0,-3-2 0,1 0 0,-1 0 0,-1 0 0,0-1 0,-1 1 0,0 0 0,0-1 0,-2 1 0,1-1 0,-3-13 0,1-18 0,-12-49 0,15-662 0,12 582 0,-12 109 0,-2-66 0,-13 36 0,8-197-1365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23:45.909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635 176 24575,'2'4'0,"1"0"0,0-1 0,1 1 0,-1-1 0,0 0 0,1 0 0,0 0 0,0 0 0,0-1 0,0 0 0,0 0 0,6 3 0,2 1 0,34 24 0,49 28 0,-83-53 0,-1-1 0,2 0 0,-1-1 0,0-1 0,24 3 0,-20-4 0,0 2 0,28 7 0,-42-9 0,-1-1 0,0 1 0,0 0 0,0-1 0,1 1 0,-1-1 0,0 0 0,1 1 0,-1-1 0,0 0 0,1 0 0,-1 0 0,1 0 0,-1 0 0,0 0 0,1 0 0,-1 0 0,0 0 0,1-1 0,-1 1 0,0-1 0,1 1 0,-1-1 0,2 0 0,-3-1 0,0 1 0,0-1 0,-1 1 0,1-1 0,0 1 0,-1 0 0,1-1 0,-1 1 0,0 0 0,1-1 0,-1 1 0,0 0 0,0 0 0,0-1 0,1 1 0,-1 0 0,0 0 0,-1 0 0,1 0 0,0 0 0,0 1 0,0-1 0,-2-1 0,-26-19 0,-1 0 0,-56-27 0,27 16 0,3 2 0,30 16 0,0 0 0,-39-30 0,27 21 0,31 19 0,1 1 0,0 0 0,0-1 0,1 0 0,-1-1 0,-9-8 0,12 9 0,-1 1 0,0 0 0,1 0 0,-2 1 0,1-1 0,0 1 0,0 0 0,-1 0 0,1 0 0,-1 0 0,0 1 0,1 0 0,-1 0 0,-9 0 0,-9-1 0,1 2 0,-24 3 0,6-1 0,38-2 0,-1-1 0,1 1 0,-1 1 0,0-1 0,1 0 0,-1 1 0,1-1 0,-1 1 0,1 0 0,-1 0 0,1 0 0,-1 0 0,1 0 0,0 0 0,0 1 0,-1-1 0,1 1 0,0-1 0,0 1 0,-2 3 0,1 0 0,0 0 0,1 1 0,0-1 0,0 1 0,0-1 0,1 1 0,-1 8 0,-3 8 0,1-10 0,0-1 0,0 0 0,-1 1 0,-1-2 0,-7 13 0,6-13 0,1 0 0,1 1 0,0 0 0,0 0 0,-4 17 0,9-26 0,-4 19 0,-1 0 0,-1 0 0,-1-1 0,-18 39 0,21-50 0,1 0 0,0 0 0,0 0 0,1 1 0,0-1 0,1 1 0,0-1 0,0 1 0,1 0 0,1 12 0,0-13 0,-1 0 0,0 1 0,0-1 0,-1 1 0,0-1 0,-1 0 0,0 0 0,0 1 0,-1-1 0,0-1 0,-5 10 0,7-16 0,0-1 0,0 1 0,0-1 0,0 1 0,-1-1 0,1 1 0,-1-1 0,1 0 0,-1 1 0,1-1 0,-1 0 0,0 0 0,1 0 0,-1 0 0,0-1 0,0 1 0,0 0 0,1-1 0,-1 1 0,0-1 0,0 0 0,0 0 0,0 1 0,0-1 0,0 0 0,0-1 0,0 1 0,0 0 0,0-1 0,-3 0 0,2 0 0,0-1 0,0 1 0,0-1 0,0 1 0,0-1 0,0 0 0,0 0 0,1 0 0,-1 0 0,1-1 0,-1 1 0,1-1 0,0 1 0,0-1 0,0 0 0,-2-5 0,0 1 0,1 0 0,0 1 0,1-1 0,-1 0 0,1 0 0,1 0 0,-1-1 0,1 1 0,0 0 0,1-1 0,0 1 0,0 0 0,0-1 0,1 1 0,0 0 0,1-1 0,0 1 0,0 0 0,0 0 0,7-12 0,11-28 0,-18 39 0,1-1 0,1 1 0,0 0 0,0 0 0,0 0 0,1 1 0,8-10 0,0-1 0,0 1 0,-1-1 0,16-31 0,-21 34 0,0 0 0,2 1 0,-1 1 0,2 0 0,0 0 0,0 0 0,17-14 0,-26 26 0,-1 1 0,0 0 0,1 0 0,-1-1 0,0 1 0,1 0 0,-1 0 0,0-1 0,1 1 0,-1 0 0,0 0 0,1 0 0,-1 0 0,0-1 0,1 1 0,-1 0 0,1 0 0,-1 0 0,0 0 0,1 0 0,-1 0 0,1 0 0,-1 0 0,0 0 0,1 0 0,-1 0 0,1 1 0,-1-1 0,0 0 0,1 0 0,-1 0 0,1 0 0,-1 1 0,0-1 0,1 0 0,-1 0 0,0 1 0,1-1 0,6 21 0,-6 33 0,-1-49 0,-1-1 0,1 0 0,0 0 0,1-1 0,-1 1 0,1 0 0,-1-1 0,1 1 0,0 0 0,0-1 0,1 1 0,-1-1 0,1 1 0,0-1 0,0 0 0,0 0 0,0 0 0,5 5 0,-1-2 0,2-1 0,-1 0 0,0-1 0,1 1 0,0-1 0,13 4 0,25 11 0,-20-10 0,-1 2 0,0 0 0,35 23 0,-26-12 0,61 26 0,-80-41 0,43 17 0,2-4 0,0-2 0,65 11 0,-38-11 0,2-4 0,116 4 0,-165-17 0,69 10 0,-77-6 0,47-1 0,-51-4 0,0 2 0,46 9 0,-35-5 0,0-2 0,1-1 0,-1-2 0,42-5 0,11 2 0,839 2 0,-912 1 0,0 1 0,27 6 0,-26-4 0,-1-1 0,27 1 0,86-6 0,97 4 0,-154 8 0,-43-5 0,51 1 0,-41-6 0,2-2 0,0 3 0,80 12 0,-69-6 0,1-2 0,-1-2 0,68-7 0,-10 2 0,459 2 0,-547 1 0,45 8 0,25 2 0,-57-9 0,0 1 0,39 8 0,-35-6 0,1-2 0,-1-2 0,44-4 0,77 3 0,-87 9 0,-44-4 0,51 2 0,-22-9 0,-40 0 0,0 1 0,0 1 0,1 1 0,-1 0 0,0 2 0,-1 0 0,1 2 0,0 0 0,19 9 0,-23-8 0,1 0 0,-1-1 0,1-1 0,21 3 0,40 10 0,-37-6 0,56 7 0,-58-12 0,6 2 0,0-2 0,50 0 0,-53-8 0,1-1 0,44-10 0,-57 9 0,50 0 0,-50 3 0,54-7 0,197-56 0,-155 43 0,18-4 0,-137 24 0,-2 0 0,1 1 0,-1-2 0,0 1 0,0-1 0,0 0 0,0 0 0,0 0 0,-1-1 0,1 0 0,6-4 0,34-18 0,-34 19 0,1-1 0,-2 1 0,1-2 0,12-9 0,-22 15 0,1 0 0,-1 0 0,0 0 0,-1-1 0,1 1 0,0 0 0,0-1 0,-1 1 0,0-1 0,1 0 0,-1 1 0,0-1 0,0 0 0,-1 0 0,1 0 0,0 1 0,-1-1 0,0 0 0,0 0 0,0 0 0,0 0 0,0 0 0,0 0 0,-2-3 0,-5-29 0,3 14 0,-1 1 0,-1 0 0,0 0 0,-2 1 0,-13-26 0,17 36 0,-1 2 0,-1-1 0,1 0 0,-1 1 0,-1 0 0,1 1 0,-1-1 0,0 1 0,-1 0 0,1 1 0,-1 0 0,-14-7 0,-28-24 0,41 27 0,-1 2 0,0-1 0,0 2 0,-13-7 0,14 8 0,0-1 0,0 0 0,1 0 0,-16-14 0,16 12 0,0 1 0,-1 0 0,1 0 0,-2 1 0,-9-5 0,-105-57 0,110 64 0,-1 0 0,-1 2 0,1-1 0,0 2 0,-1 0 0,1 0 0,-1 2 0,-21 3 0,19-2 0,0-1 0,0-1 0,0 0 0,0-1 0,-33-7 0,-17-8 0,38 10 0,-41-14 0,48 14 0,0 1 0,-1 2 0,0 0 0,1 1 0,-1 2 0,-45 4 0,-5-2 0,8-4 0,44 0 0,1 1 0,-1 1 0,0 0 0,0 2 0,1 1 0,-1 0 0,-21 7 0,28-2 0,0 0 0,1 0 0,0 2 0,1-1 0,-16 15 0,-32 23 0,14-5 0,16-12 0,25-24 0,0 1 0,1 0 0,0 1 0,0 0 0,0 0 0,1 0 0,0 0 0,1 0 0,-4 14 0,3-11 0,0 1 0,-1-1 0,-1 0 0,-12 20 0,-121 148 0,133-173 0,-1 0 0,1 0 0,-1-1 0,-1 0 0,1 0 0,-1-1 0,0 1 0,-11 3 0,8-3 0,0 0 0,1 0 0,-15 12 0,24-13 0,12-4 0,15-6 0,-25 6 0,59-17 0,77-33 0,-104 39 0,0 1 0,1 1 0,0 3 0,56-5 0,-68 8 0,32-7 0,19-1 0,27 1 0,-67 5 0,47-1 0,1 8 0,91-4 0,-154 0 0,-1-2 0,1 0 0,16-7 0,-19 6 0,-1 1 0,1 0 0,0 1 0,29-3 0,-4 5 0,98 2 0,-120 1 0,1 0 0,-1 1 0,0 0 0,0 2 0,23 9 0,-28-10 0,1 0 0,-1 0 0,1-1 0,0-1 0,0 0 0,0-1 0,-1-1 0,1 0 0,15-2 0,-20 1 0,0 0 0,0 0 0,0-1 0,-1-1 0,1 1 0,-1-1 0,0-1 0,1 1 0,-2-1 0,1-1 0,0 1 0,-1-2 0,0 1 0,0-1 0,7-7 0,14-36 0,-24 41 0,-1 0 0,2 0 0,-1 1 0,1-1 0,9-10 0,11-6 0,-15 15 0,-1 0 0,0-1 0,0 0 0,-1 0 0,11-18 0,-18 27 0,-1 0 0,0 0 0,1 0 0,-1 0 0,0 0 0,0 0 0,1 0 0,-1 0 0,0 0 0,0 0 0,0 0 0,0 0 0,-1 0 0,1 0 0,0 0 0,0 0 0,-1 0 0,1 0 0,0 0 0,-1 0 0,1 0 0,-1 0 0,1 0 0,-2-1 0,-25-19 0,-36-3 0,60 23 0,-6-2 0,1-1 0,-1 0 0,1 0 0,0-1 0,0 0 0,-10-9 0,12 8 0,-1 1 0,0 0 0,-1 1 0,1-1 0,-1 1 0,0 0 0,0 1 0,-15-4 0,13 4 0,0 0 0,1-1 0,0 0 0,-13-7 0,15 7 0,1 1 0,-1-1 0,0 1 0,0 1 0,0-1 0,0 1 0,0 0 0,-10 0 0,15 3 0,0 0 0,1 1 0,-1-1 0,1 1 0,-1-1 0,1 1 0,0-1 0,0 1 0,0 0 0,0 0 0,0 0 0,0 0 0,0 0 0,1 0 0,-1 0 0,1 0 0,-1 0 0,1 0 0,0 0 0,-1 3 0,-2 10 0,-5-2-151,0 0-1,0 0 0,-1-1 0,-1 0 1,0 0-1,-1-2 0,0 1 1,-17 12-1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23:45.91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104 360 24575,'-3'0'0,"0"0"0,0 0 0,0 0 0,0 0 0,1-1 0,-1 1 0,0-1 0,0 0 0,0 0 0,0 0 0,1 0 0,-1 0 0,1-1 0,-1 1 0,1-1 0,-1 0 0,1 0 0,-3-2 0,3 0 0,-1 1 0,1-1 0,0 0 0,0 1 0,1-1 0,-1 0 0,1 0 0,0 0 0,0 0 0,0 0 0,1-1 0,-1 1 0,1-5 0,-6-123 0,-8 53 0,4 10-1365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23:45.91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1 1 24575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23:45.915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1 657 24575,'54'10'0,"-4"0"0,194-8 0,-126-3 0,-109 0 0,-1-1 0,0 0 0,0 0 0,-1 0 0,1-1 0,0 0 0,-1-1 0,0 1 0,0-1 0,0-1 0,0 0 0,6-5 0,38-22 0,155-63 0,-142 64 0,-50 24 0,-1-1 0,2 2 0,-1 0 0,1 0 0,-1 2 0,1 0 0,1 0 0,-1 1 0,21 0 0,-21 2 0,0-1 0,1 0 0,-2-1 0,1-1 0,0 0 0,-1-1 0,1 0 0,-2-1 0,18-10 0,18 1 0,-47 15 0,0-1 0,1 1 0,-1-1 0,1 1 0,-1 0 0,0 0 0,1 0 0,-1 1 0,1-1 0,-1 0 0,1 1 0,-1 0 0,0-1 0,0 1 0,1 0 0,-1 0 0,4 3 0,-6-4 0,0 1 0,-1-1 0,1 1 0,0-1 0,0 0 0,0 1 0,-1-1 0,1 1 0,0-1 0,0 1 0,-1-1 0,1 0 0,0 1 0,-1-1 0,1 1 0,0-1 0,-1 0 0,1 1 0,-1-1 0,1 0 0,-1 0 0,1 1 0,0-1 0,-1 0 0,1 0 0,-1 0 0,1 0 0,-1 0 0,1 0 0,-1 1 0,1-1 0,-1 0 0,1 0 0,-1 0 0,1-1 0,-1 1 0,0 0 0,-24 4 0,21-4 0,1 1 0,-1-1 0,1 0 0,-1 0 0,1 0 0,-1 0 0,1-1 0,-1 1 0,1-1 0,-1 0 0,1 0 0,-1 0 0,1-1 0,0 1 0,0-1 0,0 0 0,0 0 0,0 0 0,0 0 0,1 0 0,-4-3 0,3 0 0,1 0 0,-1 1 0,1-1 0,0 0 0,0 0 0,1 0 0,-1-1 0,1 1 0,0 0 0,1 0 0,-1-1 0,1 1 0,1-8 0,1-47 0,0 26 0,-3-44 0,1 75 0,-1 1 0,1 0 0,-1 0 0,0-1 0,0 1 0,0 0 0,0 0 0,0 0 0,0 0 0,0 0 0,-1 0 0,1 1 0,-1-1 0,1 0 0,-1 1 0,1-1 0,-1 1 0,0-1 0,0 1 0,0 0 0,0 0 0,0 0 0,0 0 0,0 0 0,-1 0 0,1 0 0,0 1 0,0-1 0,-1 1 0,-3 0 0,-10-2 0,0 2 0,0 0 0,-25 3 0,12-1 0,-395-1 0,415-1 0,1-1 0,-1 1 0,0-2 0,1 1 0,-1-1 0,1-1 0,-13-4 0,76 1 0,5 7 0,-25 1 0,-1-2 0,0-1 0,1-2 0,37-8 0,-47 6 0,0 2 0,46-1 0,32-5 0,-89 6 0,-1 1 0,1 0 0,-1 1 0,1 1 0,21 1 0,-32-1 0,-1 1 0,0-1 0,0 0 0,0 1 0,0 0 0,0-1 0,0 1 0,0 0 0,0 0 0,0 0 0,-1 0 0,1 0 0,0 1 0,-1-1 0,1 0 0,-1 1 0,1 0 0,-1-1 0,1 1 0,-1 0 0,0-1 0,0 1 0,0 0 0,0 0 0,0 0 0,-1 0 0,1 0 0,0 0 0,-1 0 0,0 0 0,1 0 0,-1 0 0,0 0 0,0 1 0,0-1 0,0 0 0,0 0 0,-1 0 0,1 0 0,-1 0 0,1 0 0,-1 0 0,0 0 0,-1 2 0,0 1 0,0 0 0,0 1 0,1-1 0,0 0 0,0 1 0,0-1 0,0 1 0,1-1 0,0 1 0,0-1 0,1 1 0,-1-1 0,1 1 0,0-1 0,1 0 0,-1 1 0,1-1 0,0 0 0,0 0 0,1 0 0,0 0 0,0-1 0,0 1 0,0-1 0,5 5 0,-5-4 0,0 0 0,0-1 0,-1 1 0,0 0 0,0 0 0,0 0 0,0 0 0,-1 1 0,0-1 0,0 0 0,0 1 0,-1 9 0,1-7 0,-1 0 0,1 0 0,1 0 0,4 13 0,-5-19 0,0 0 0,0 1 0,0-1 0,1 0 0,-1 0 0,1 0 0,0 0 0,-1 0 0,1 0 0,0 0 0,0-1 0,0 1 0,0-1 0,1 1 0,-1-1 0,0 0 0,1 0 0,3 2 0,19 5 0,-15-5 0,0 0 0,-1 0 0,0 1 0,15 8 0,-21-10 0,0 1 0,-1-1 0,1 1 0,0 0 0,-1-1 0,1 1 0,-1 0 0,0 0 0,0 1 0,0-1 0,0 0 0,-1 1 0,1-1 0,-1 1 0,0-1 0,1 5 0,2 4 0,-1 1 0,-1 0 0,0-1 0,0 1 0,-1 0 0,-1 0 0,0 0 0,-1 0 0,0 0 0,-4 16 0,-3 7 0,4-16 0,-1 0 0,-15 38 0,16-47 0,0 1 0,1-1 0,1 1 0,0 0 0,0 0 0,1 0 0,1 0 0,0 0 0,1 0 0,0 0 0,4 17 0,5 17 0,25 68 0,-27-89 0,24 49 0,-23-57 0,-1 0 0,-1 1 0,7 27 0,-9-27 0,1 0 0,0 0 0,12 21 0,1 4 0,-9-14 0,-1 0 0,7 45 0,-10-40 0,15 44 0,-18-70-93,2 7-119,0-1 0,1 1 0,0-1 0,1 0 0,12 16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23:45.910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0 0 24575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6:37:17.79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10 24575,'81'1'0,"77"-2"0,626-9 0,-463 13 0,-142 9 0,-173-12 0,178 3 60,-97-5-1485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23:45.911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1 203 24575,'803'-9'0,"-690"11"0,118-4 0,25-25 0,-143 10 0,38 8 0,113 1 0,-103-1 0,-93 7 0,73-12 0,25 4 0,17-5 0,-86 8 0,-65 7 0,49-9 0,-34 3 0,1 3 0,95 4 0,-44 2 0,77-1 0,183-4 0,394-9 0,-466 13 0,-120 7 0,601-9 0,-609-9 0,25 0 0,-7 1 0,-35-1 0,56 0 0,53-9 0,-249 18 0,225 8 0,-174-5 0,63-5 0,-63 0 0,60 4 0,46 7 0,-151-9 0,0 1 0,0 0 0,0 1 0,0 0 0,0 0 0,0 0 0,-1 1 0,1 0 0,-1 1 0,0 0 0,0 0 0,0 0 0,0 1 0,-1 0 0,0 0 0,0 1 0,0 0 0,-1 0 0,0 0 0,0 1 0,0-1 0,-1 1 0,4 8 0,-3-2 0,0 0 0,-1 0 0,0 0 0,-2 0 0,1 1 0,-1-1 0,-1 1 0,-1 0 0,0-1 0,0 1 0,-5 23 0,1-24 0,0 0 0,-1 0 0,-1 0 0,0-1 0,-1 1 0,0-1 0,-1-1 0,0 0 0,0 0 0,-16 14 0,16-17 0,0 0 0,-1-1 0,0-1 0,-1 1 0,1-1 0,-1-1 0,-1 0 0,1 0 0,0-1 0,-1 0 0,0-1 0,0 0 0,-11 1 0,-323 13 0,213-8 0,-99-1 0,91 1 0,-62 0 0,7 0 0,81 0 0,-15 0 0,-586-9 0,562 9 0,-291 0 0,344-11 0,-105 4 0,-491 9 0,421-14 0,-46 11 0,60 1 0,-120-6 0,198-5 0,68-7 0,-10 0 0,62 0 0,-22 0 0,-279 1 0,125-1 0,66 0 0,40 0 0,-61 1 0,44-1 0,138 7 0,11-2 0,21-10 0,36-9 0,178-25 0,-106 25 0,-120 22 0,196-33 0,120-6 0,-93 11 0,315 0 0,-78 29 0,-309 17 0,-104-19 0,68-14 0,9 0 0,103 6 0,285 1 0,-385 10 0,-41-10 0,6 0 0,85 0 0,-14 0 0,45 0 0,267-8 0,-213 9 0,11 5 0,-148 5 0,-97 0 0,52 10 0,-51-6 0,8 0 0,101 12 0,46 0 0,3-9 0,281-9 0,-471 0 0,0 1 0,-1 0 0,1 0 0,0 1 0,-1-1 0,1 1 0,-1 0 0,1 0 0,-1 1 0,0-1 0,0 1 0,6 5 0,42 42 0,-47-44 0,0 1 0,-1-1 0,0 1 0,0 0 0,0 0 0,-1 1 0,0-1 0,0 1 0,-1-1 0,0 1 0,-1 0 0,1 0 0,-1 0 0,-1 0 0,0 0 0,0 0 0,0 0 0,-1 0 0,0 0 0,-1 0 0,0 0 0,0-1 0,-4 10 0,-11 63 0,14-56 0,2-18 0,0 0 0,-1 0 0,1 0 0,-1 0 0,0 0 0,-1-1 0,1 1 0,-1-1 0,-1 1 0,1-1 0,0 0 0,-7 6 0,2-3 0,-1-1 0,0-1 0,0 1 0,0-2 0,-1 1 0,-10 3 0,1-1 0,-1-2 0,0-1 0,0 0 0,-24 2 0,9-1 0,1-2 0,0-2 0,0-1 0,-39-4 0,-6 1 0,-115 10 0,97 2 0,-61 7 0,70-16 0,-72-3 0,11-6 0,16-1 0,-131 0 0,96 1 0,70 6 0,-104 4 0,88 16 0,68-10 0,-14 1 0,-222 0 0,-371-9 0,512 8 0,26-6 0,-114-4 0,-71-7 0,-47 0 0,253 10 0,-38 8 0,-318-9 0,283-18 0,-319 18 0,319-9 0,-213 0 0,328 9 0,-100-15 0,3 5 0,71 5 0,-95 6 0,54 2 0,80-3 0,36 0 0,26 0 0,105-2 0,134 4 0,-203 4 0,112 6 0,5-4 0,-17 1 0,166 9 0,-86-26 0,54 4 0,-153 7 0,412-12 0,-381 0 0,67-8 0,-97 8 0,97 0 0,-10-9 0,47 10 0,254 8 0,-521 1 0,1 0 0,-1 1 0,0 1 0,0-1 0,0 1 0,-1 1 0,1-1 0,-1 1 0,1 1 0,12 9 0,30 16 0,-38-25 0,1-1 0,0 0 0,0 0 0,0-1 0,0-1 0,0 0 0,1-1 0,24-1 0,68 9 0,-67 0 0,-33-7 0,1 0 0,0-1 0,-1 0 0,1 0 0,9 1 0,60-12 0,7 1 0,121 2 0,-126 2 0,94 6 0,-53 2 0,155-12 0,-97 17 0,51 2 0,-25-2 0,-88 1 0,17 0 0,-49-7 0,81-4 0,-153-1 0,0 0 0,0-1 0,0 0 0,-1 0 0,17-10 0,4-1 0,16-9 0,25-10 0,-67 31 0,1 0 0,-1-1 0,0 1 0,0-1 0,0 0 0,0-1 0,-1 1 0,0-1 0,0 0 0,0 0 0,0 0 0,-1-1 0,0 1 0,0-1 0,-1 0 0,1 0 0,-1 0 0,0 0 0,-1 0 0,2-12 0,-2 12 0,0 0 0,1-1 0,0 2 0,0-1 0,0 0 0,0 0 0,1 1 0,0-1 0,0 1 0,6-8 0,46-45 0,-26 28 0,-23 22 0,-1 0 0,0 0 0,-1 0 0,0-1 0,0 1 0,-1-1 0,0 0 0,0 0 0,-1 0 0,0 0 0,0-13 0,0 8 0,1-1 0,0 1 0,1 0 0,6-14 0,0-19 0,-10 43 0,1-1 0,0 0 0,-1 0 0,1 1 0,1-1 0,-1 0 0,1 1 0,-1 0 0,2-1 0,-1 1 0,4-6 0,-4 61 0,-1-5 0,1-33 0,-1-1 0,-1 1 0,0-1 0,-1 0 0,0 1 0,-1-1 0,0 0 0,-1 0 0,-5 14 0,-11-8 0,18-17 0,-1 0 0,1 0 0,-1 0 0,1 0 0,-1 1 0,1-1 0,0 0 0,0 1 0,-1-1 0,1 0 0,0 1 0,0-1 0,1 1 0,-1 0 0,0-1 0,0 1 0,1 0 0,-1 2 0,-3 15 0,-1-1 0,-1 1 0,0-1 0,-2-1 0,0 1 0,-16 25 0,14-29 0,0-1 0,-1-1 0,-1 0 0,0 0 0,-20 14 0,24-23 0,0 0 0,1 0 0,-1-1 0,0 0 0,-1 0 0,1-1 0,0 1 0,0-2 0,-13 0 0,-23 4 0,25-1-455,1 2 0,-34 12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23:45.912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1482 752 24575,'-70'18'0,"30"-17"0,-123-3 0,-14-7 0,81 0 0,72 7 0,-2-1 0,0 1 0,0 2 0,0 0 0,-34 6 0,31-3 0,-1-1 0,1-1 0,-48-6 0,-117-30 0,192 34 0,0 0 0,-1 0 0,1 0 0,0 0 0,0 0 0,0-1 0,0 1 0,1-1 0,-1 1 0,0-1 0,1 0 0,-1 0 0,1 1 0,-3-5 0,-22-19 0,3 14 0,12 7 0,0-2 0,0 1 0,1-1 0,-11-8 0,17 10 0,1 1 0,-1-1 0,1 0 0,-1 0 0,1 0 0,1 0 0,-1 0 0,0-1 0,1 1 0,0-1 0,0 0 0,1 1 0,-2-8 0,-4-9 0,-1 0 0,-1 1 0,0 0 0,-1 0 0,-19-26 0,20 33 0,2 0 0,0-1 0,-8-21 0,-5-9 0,13 28 0,0-1 0,1 1 0,0-1 0,1-1 0,2 1 0,-5-35 0,0-63 0,3 98 0,-4 15 0,8 3 0,0 0 0,0 0 0,0 0 0,0 0 0,0 0 0,0 0 0,0 1 0,1-1 0,-1 0 0,0 0 0,1 1 0,-1-1 0,1 0 0,-1 1 0,1-1 0,0 1 0,0-1 0,-1 0 0,1 3 0,0 9 0,1 0 0,0 0 0,1-1 0,0 1 0,1 0 0,0-1 0,1 1 0,8 17 0,11 37 0,-20-51 0,0 1 0,-1-1 0,-1 24 0,2 9 0,24 65 0,-27-109 0,1 1 0,0-1 0,0 1 0,0-1 0,0 1 0,1-1 0,0 0 0,0 0 0,1 0 0,-1 0 0,5 6 0,-5-9 0,1 1 0,-1-1 0,0 1 0,1-1 0,0 0 0,-1 0 0,1 0 0,0-1 0,0 1 0,0-1 0,0 1 0,0-1 0,1 0 0,-1 0 0,0 0 0,1-1 0,-1 1 0,0-1 0,6 0 0,41 3 0,-41-2 0,0 1 0,0-2 0,1 0 0,-1 0 0,1 0 0,-1-1 0,0-1 0,0 1 0,0-2 0,1 1 0,11-6 0,24-11 0,-34 15 0,-1-1 0,1 1 0,-1-1 0,0-1 0,14-10 0,-21 13 0,0 0 0,0 0 0,0-1 0,-1 1 0,1-1 0,-1 1 0,0-1 0,0 0 0,0 0 0,0 1 0,-1-2 0,0 1 0,1 0 0,-2 0 0,1 0 0,0 0 0,-1-1 0,0 1 0,0-5 0,0 5 0,0 0 0,-1 0 0,0 0 0,1-1 0,-1 1 0,-1 0 0,1 0 0,-1 0 0,1 0 0,-1 1 0,0-1 0,-1 0 0,1 1 0,0-1 0,-1 1 0,0 0 0,0 0 0,0 0 0,0 0 0,0 1 0,-1-1 0,1 1 0,-1 0 0,0 0 0,0 0 0,1 0 0,-1 1 0,0-1 0,0 1 0,-1 0 0,1 0 0,0 1 0,0-1 0,0 1 0,-1 0 0,1 0 0,0 1 0,0-1 0,0 1 0,-1 0 0,1 0 0,0 0 0,0 0 0,0 1 0,0-1 0,1 1 0,-6 4 0,-68 22-1365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27:11.5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1247 586 24575,'0'2'0,"-1"1"0,1-1 0,-1 0 0,0 1 0,0-1 0,0 0 0,0 0 0,0 0 0,-1 0 0,1 0 0,0 0 0,-1 0 0,0 0 0,1-1 0,-1 1 0,0-1 0,0 1 0,-3 1 0,-41 23 0,41-24 0,-34 21 0,-50 36 0,25-16 0,18-8 0,1 2 0,2 1 0,-62 72 0,27-28 0,-194 196 0,215-219 0,-75 89 0,115-126 0,-18 24 0,-55 94 0,81-122 0,0 1 0,2-1 0,0 2 0,1-1 0,1 1 0,1-1 0,0 1 0,2 1 0,-1 23 0,3 13 0,3 124 0,-1-170 0,0 1 0,1-1 0,0 0 0,1 0 0,0 0 0,1-1 0,0 1 0,7 10 0,59 79 0,-49-72 0,14 15-177,3-2-1,1-1 0,2-2 0,2-2 1,93 59-1,-48-44 178,1-4 0,149 54 0,-181-81 0,0-3 0,1-2 0,1-3 0,97 7 0,246-12 0,-245-9 0,-103 0-182,0-3 0,-1-1 0,101-27 0,153-67-713,-256 82 866,492-200 29,-62-52-1957,-419 230 1873,29-18-466,128-108 0,-111 73 577,-51 46 10,-2-2-1,-3-2 1,86-107 0,-112 122 406,-2-2-1,-1-1 1,-2-1 0,-2-1 0,-1-1 0,16-55 0,-11 18 648,-13 48-908,-2 0-1,-1-1 0,-1 0 0,4-65 1,-10 72-111,-1 0 1,-2 0 0,-6-36 0,5 50-47,0 1 1,-1-1-1,0 1 1,0 0-1,-1 0 1,-1 0-1,0 1 1,0 0-1,0 0 1,-11-10-1,-5-6-26,13 13 0,-1 1 0,-1 0 0,0 0 0,0 1 0,-1 1 0,0 0 0,-16-9 0,-2 3 0,2-1 0,-1 2 0,0 0 0,-1 2 0,-1 1 0,0 2 0,-62-11 0,-10 7-147,38 4-70,-80 0 0,129 9 214,-185 7-309,169-3 255,1 1 0,-1 1 1,1 2-1,-39 15 0,-18 12 57,2 4 0,-137 85 0,196-105 57,1 0-1,1 2 0,1 1 0,1 0 0,0 2 1,2 1-1,1 0 0,1 2 0,1 0 0,2 1 0,0 1 1,2 0-1,1 1 0,2 1 0,1 0 0,1 0 1,1 1-1,2 0 0,2 0 0,-2 57 0,6-75-56,0 6 0,0 0 0,2 0 0,0 0 0,9 36 0,-9-50 0,0 0 0,1 0 0,0 0 0,0 0 0,1-1 0,-1 1 0,1-1 0,0 0 0,1 0 0,-1 0 0,1-1 0,0 1 0,0-1 0,0 0 0,1-1 0,-1 1 0,1-1 0,10 4 0,-4-2 0,0-1 0,-1-1 0,1 0 0,0 0 0,1-1 0,-1 0 0,0-1 0,0-1 0,1 0 0,-1-1 0,0 0 0,1-1 0,-1 0 0,0-1 0,0 0 0,0-1 0,-1 0 0,0-1 0,20-11 0,26-25 0,-14 11 0,73-67 0,-91 72 0,0-2 0,-2 0 0,-1-1 0,-2-1 0,-1-1 0,-1-1 0,23-51 0,-11-6-147,-4 0-1,-4-2 1,-3 0 0,8-120-1,-27 208 148,5-31 0,-2 0 0,-1 1 0,-2-1 0,-1 0 0,-8-46 0,1 58 106,-1 0-1,-1 1 0,0 0 0,-2 1 1,0 0-1,-28-32 0,22 32-105,0 1 0,-1 1 0,-1 0 0,0 2 0,-1 0 0,-1 1 0,0 1 0,-38-15 0,-11 0 0,-117-29 0,165 52 0,-1 0 0,0 1 0,0 2 0,0 0 0,-1 2 0,1 1 0,0 0 0,0 2 0,0 1 0,-23 7 0,32-7 0,1 0 0,0 1 0,0 1 0,1 0 0,0 1 0,0 1 0,0 0 0,1 0 0,1 1 0,-1 1 0,1 0 0,1 0 0,0 1 0,0 1 0,1 0 0,1 0 0,-11 20 0,14-20 0,0 0 0,2 0 0,-1 0 0,1 0 0,1 1 0,1-1 0,-1 16 0,5 95 0,0-45 0,-3 133-1365,0-188-5461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27:11.5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223 1 24575,'-4'1'0,"0"1"0,0 0 0,0 0 0,0 0 0,1 0 0,-1 1 0,1-1 0,0 1 0,-1 0 0,1 0 0,-3 4 0,-12 10 0,7-8 17,1 1 0,-1 0 1,2 0-1,-1 1 0,-12 21 0,15-21-180,0-1 0,0-1 0,-1 1 0,0-1-1,-1 0 1,0-1 0,-1 0 0,-11 7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27:11.56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3769 1764 24575,'-81'20'0,"-280"3"0,169-10 0,114-5 0,0 2 0,37-5 0,-52 2 0,36-8 0,-1 3 0,2 3 0,-82 17 0,86-12 0,20-3 0,-50 15 0,29-4 0,26-10 0,-45 21 0,64-25 0,-1 1 0,1 1 0,-1-1 0,1 1 0,1 1 0,0 0 0,-1 0 0,-9 14 0,10-11 0,1 0 0,0 1 0,1 0 0,1 0 0,0 1 0,0-1 0,1 1 0,0 0 0,1 0 0,1 0 0,0 0 0,0 0 0,1 0 0,1 0 0,2 17 0,1-4 0,1-1 0,1 0 0,1 0 0,1-1 0,1 1 0,19 35 0,40 44 0,-63-96 0,0-1 0,0 1 0,0-1 0,0 0 0,1 0 0,0-1 0,0 0 0,1 0 0,0 0 0,-1-1 0,2 0 0,-1-1 0,0 1 0,1-1 0,-1 0 0,1-1 0,15 3 0,-6-3 0,1 0 0,0-1 0,1 0 0,-1-2 0,0 0 0,0-1 0,18-5 0,-14 0 0,0-1 0,-1-1 0,0-1 0,0-1 0,36-26 0,-11 8 0,25-14 0,-2-2 0,67-58 0,-36 22 0,-51 43 0,60-59 0,-82 70 0,-8 10 0,-2-1 0,0-1 0,-1 0 0,14-24 0,-27 39 0,-1 0 0,1 0 0,-1-1 0,0 1 0,0-1 0,-1 1 0,1-1 0,-1 0 0,0 1 0,0-1 0,-1 0 0,1 0 0,-1 0 0,0 1 0,0-1 0,-1 0 0,0 0 0,1 0 0,-2 1 0,1-1 0,0 0 0,-1 1 0,0-1 0,0 1 0,0 0 0,-1 0 0,-3-5 0,2 5 0,0-1 0,-1 1 0,0 0 0,0 1 0,0-1 0,0 1 0,-1 0 0,1 0 0,-1 1 0,0 0 0,1 0 0,-1 0 0,0 0 0,0 1 0,-7 0 0,-15-2 0,-54 1 0,70 2 0,-54 0 0,-95 5 0,142-3 0,0 1 0,0 1 0,1 1 0,-1 0 0,1 1 0,-25 13 0,10-2 0,1 0 0,1 2 0,0 1 0,2 2 0,-36 33 0,31-20 0,2 1 0,1 2 0,2 1 0,2 2 0,1 0 0,3 2 0,1 0 0,-18 53 0,31-71 0,0 0 0,2 0 0,1 1 0,1-1 0,1 1 0,2 0 0,0 34 0,3-4 0,-1-3 0,9 72 0,-6-106 0,1-1 0,1 0 0,0 0 0,1 0 0,1 0 0,1-1 0,16 26 0,-5-13 0,2 0 0,32 34 0,-41-52 0,1 1 0,0-2 0,0 0 0,1 0 0,1-2 0,28 16 0,-6-7 0,2-2 0,-1-2 0,2-1 0,-1-2 0,2-1 0,70 6 0,27-6-252,103 3-828,-202-13 945,1-3 0,-1-1 0,0-1 0,43-13 0,74-27 135,-1-7 0,163-80 0,47-56-2713,-299 146 2713,98-81 0,-117 86 0,-15 12 371,-1-2 1,0-1-1,-3-2 0,0 0 0,-2-2 0,-1-1 0,-2-1 0,-1-1 1,-2-1-1,31-76 0,-40 79-300,-2 0 0,-1-1-1,-1-1 1,-2 1 0,-2-1 0,-1 0 0,-2 0-1,-4-41 1,2 68-71,0 0 0,0 0 0,-1 0 0,0 1 0,0-1 0,-1 1 0,0 0 0,0 0 0,-1 0 0,1 1 0,-2-1 0,1 1 0,-7-6 0,-13-11 0,-48-35 0,64 51 0,-43-29-198,-2 1-1,-1 4 1,-2 1-1,-89-32 1,-249-53-2503,208 76 2000,-1 8 1,-1 9-1,-1 7 1,-224 13 0,313 8 654,0 5 1,1 5 0,-159 45 0,137-22 78,1 5-1,-165 86 1,236-104 742,-93 65 0,126-77-548,0 0 0,0 0-1,1 2 1,1 0 0,1 1-1,0 0 1,2 1 0,-14 24-1,10-12 1178,10-21-1196,1-1-1,1 1 1,-1 0 0,1 1-1,1-1 1,0 1 0,0-1-1,1 1 1,0 0 0,0 17-1,2-18-207,0 1 0,0 0 0,1 0 0,1 0 0,0 0 0,0 0 0,1-1 0,0 1 0,1-1 0,0 0 0,0 0 0,1 0 0,0-1 0,1 1 0,-1-1 0,2-1 0,-1 1 0,1-1 0,15 12 0,-1-1-42,0-2 0,2 0 0,0-1 0,1-2 0,0 0 0,51 18 0,-22-13-56,1-3 0,77 12-1,-55-19 99,1-3 0,100-8 0,-44 0 0,-71 3 0,87-12 0,-121 8 0,0-2 0,-1-1 0,0-1 0,0-2 0,36-17 0,11-11-87,86-56-1,-138 78 66,0 0 1,-2-2-1,0 0 0,0-1 0,-2-1 0,-1-1 0,29-43 0,-34 42 150,-1-2-1,-1 1 1,0-1-1,-2-1 0,-1 0 1,-1 0-1,4-37 1,-5 9-155,-3 1 0,-7-88 0,3 126 27,0-1 0,-2 1 0,1 0 0,-2 0 0,0 0 0,-1 0 0,0 1 0,-1 0 0,0 0 0,-14-16 0,-10-11 0,-60-58 0,77 83 0,-38-34-96,-2 2 0,-2 2 0,-71-42 0,-193-96-289,208 126-88,-2 5-1,-234-72 0,57 60 474,248 56 0,-62-9-364,-168-6-1,-110 23 474,171 2-158,186 0 157,1 0-1,-1 2 1,1 0 0,0 2 0,1 1-1,-40 17 1,-135 74 1997,178-86-2105,1 1 0,1 0 0,-1 2 0,2 0 0,-29 31 0,39-38 0,1 1 0,0 0 0,1 1 0,0-1 0,0 1 0,1 1 0,0-1 0,1 1 0,0-1 0,0 1 0,1 1 0,1-1 0,-2 22 0,4-28 0,-1-1 0,1 0 0,-1 0 0,0 1 0,0-1 0,0 0 0,0 0 0,-3 5 0,4-9 0,-1 1 0,1-1 0,0 1 0,-1-1 0,1 1 0,-1-1 0,1 1 0,0-1 0,-1 1 0,1-1 0,-1 0 0,1 1 0,-1-1 0,1 0 0,-1 1 0,1-1 0,-1 0 0,1 0 0,-1 0 0,0 1 0,1-1 0,-1 0 0,1 0 0,-2 0 0,1-1 0,-1 1 0,1-1 0,0 1 0,-1-1 0,1 1 0,0-1 0,0 0 0,0 0 0,0 0 0,0 0 0,0 0 0,0 0 0,0 0 0,0 0 0,-1-2 0,-6-10 0,2 1 0,0-1 0,0 0 0,1 0 0,0-1 0,-2-15 0,-12-34 0,9 38 0,3 0 0,0-1 0,1 0 0,-4-52 0,7-108 0,4 112 0,0 66 0,0 0 0,1 0 0,0 0 0,1 1 0,0-1 0,0 1 0,0 0 0,1 0 0,0 0 0,1 0 0,-1 1 0,1-1 0,1 1 0,-1 1 0,9-8 0,27-37 0,-2-4-54,-27 38-133,0 0 0,-1-1-1,-1 0 1,0 0 0,-1-1-1,8-24 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27:11.56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1357 7 24575,'-86'-7'0,"-7"20"0,31-11 0,46-3 0,0 1 0,0 1 0,-25 5 0,18-2 0,-1-1 0,1-1 0,-1-1 0,-42-4 0,32 1 0,-44 3 0,-140 5 0,-29-2 0,4-1 0,240-3 0,1 1 0,-1 0 0,0-1 0,1 1 0,-1 0 0,1 0 0,-1 0 0,1 1 0,-1-1 0,1 1 0,0-1 0,-1 1 0,1 0 0,0 0 0,0 0 0,1 0 0,-1 0 0,-2 4 0,7-6 0,1 0 0,-1-1 0,1 0 0,-1 1 0,1-1 0,-1 0 0,1-1 0,-1 1 0,5-3 0,4-2 0,1 0 0,0 0 0,-1 2 0,2-1 0,-1 2 0,0 0 0,1 0 0,-1 2 0,23-1 0,37 3 0,86-2 0,79-12 0,-171 11 0,71 4 0,42 1 0,-3 0 0,-164-1 0,3-2 0,-1 2 0,0 0 0,24 7 0,-33-4 0,0 0 0,0 0 0,0 1 0,0-1 0,-1 1 0,0 1 0,0-1 0,-1 1 0,0 0 0,0 0 0,3 8 0,-4-5 0,-1 0 0,-1 0 0,1 0 0,-2 0 0,1 1 0,-3 17 0,3 40 0,4-39 0,-5-21 0,1 0 0,0 0 0,1 0 0,-1-1 0,2 1 0,-1 0 0,1-1 0,0 1 0,0-1 0,1 0 0,0 0 0,1 0 0,4 5 0,52 46 0,-40-40 0,0-1 0,1 0 0,1-2 0,0-1 0,1-1 0,0-1 0,1-1 0,1-1 0,26 6 0,54 12 0,-63-16 0,0-1 0,67 7 0,-49-12 0,-23-1 0,1-3 0,61-2 0,-31-7 0,0 4 0,84 6 0,-27 11 0,86-1 0,52-7 0,-99 8 0,-85-8-1365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27:11.56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10 24575,'81'1'0,"77"-2"0,626-9 0,-463 13 0,-142 9 0,-173-12 0,178 3 60,-97-5-1485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27:11.56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3031 1080 24575,'-9'-78'0,"-1"-3"0,9 61 0,-1 1 0,-6-27 0,-2-14 0,-10-66 0,17 100 0,-1-1 0,-2 1 0,0 0 0,-18-43 0,21 62 0,0 1 0,-1-1 0,0 1 0,0 0 0,0 0 0,0 0 0,-1 1 0,0 0 0,-1 0 0,1 0 0,-11-7 0,9 6 0,0-1 0,1 1 0,0-1 0,0 0 0,1-1 0,0 1 0,-6-14 0,-15-21 0,18 32 0,-1 1 0,0 0 0,0 0 0,-21-14 0,10 7 0,-13-6 0,-1 0 0,-1 3 0,-54-23 0,28 14 0,-88-27 0,128 50 0,0 1 0,-40-2 0,42 4 0,-78-5 0,-170 8 0,148 13 0,-84-13 0,155-3 0,-40-2 0,34 0 0,-82 6 0,130-1 0,-1 1 0,1 0 0,0 1 0,0 0 0,0 0 0,0 0 0,1 0 0,-9 7 0,-19 10 0,31-18 0,0-1 0,0 0 0,1 0 0,-1 1 0,0-1 0,1 1 0,-1-1 0,1 1 0,-1 0 0,1-1 0,0 1 0,-1 0 0,1 0 0,0 0 0,1 0 0,-1 0 0,0 0 0,0 1 0,1-1 0,-1 0 0,1 0 0,0 0 0,0 0 0,0 1 0,0-1 0,0 4 0,2 6 0,0 1 0,0-1 0,7 20 0,-3-12 0,-5-16 0,0 1 0,0-1 0,-1 0 0,1 1 0,-1-1 0,-1 0 0,1 1 0,0-1 0,-1 0 0,0 1 0,0-1 0,0 0 0,-1 0 0,1 0 0,-5 7 0,-1 1 0,-1-1 0,-1-1 0,-15 17 0,-19 25 0,35-43 0,1 1 0,-1-1 0,-1 0 0,0-1 0,0 0 0,0 0 0,-15 8 0,-20 18 0,26-18 0,-1 0 0,-1-2 0,-34 21 0,34-26 0,0-1 0,-25 7 0,-29 12 0,62-22 0,-1 0 0,0-1 0,0-1 0,0 0 0,0-1 0,-21 1 0,-86-3 0,57-1 0,-39 1 0,60 0 0,34 0 0,13 0 0,195-7 0,-154 5 0,-1-2 0,87-19 0,-289 19 0,-55 16 0,34 9 0,178-21-1,0 0 0,0 0-1,0 0 1,0 0 0,0 0-1,0 1 1,0-1 0,0 0 0,0 0-1,1 0 1,-1 0 0,0 0-1,0 0 1,0 0 0,0 0 0,0 0-1,0 0 1,0 1 0,0-1-1,0 0 1,0 0 0,0 0-1,0 0 1,0 0 0,0 0 0,0 0-1,0 0 1,0 0 0,0 1-1,0-1 1,0 0 0,0 0-1,0 0 1,0 0 0,0 0 0,0 0-1,0 0 1,0 0 0,-1 0-1,1 1 1,0-1 0,0 0-1,0 0 1,0 0 0,0 0 0,0 0-1,0 0 1,0 0 0,0 0-1,0 0 1,0 0 0,-1 0 0,1 0-1,0 0 1,0 0 0,0 0-1,0 0 1,0 0 0,0 0-1,0 0 1,0 0 0,14 8 201,21 5-1685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27:11.56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1188 81 24575,'-425'0'0,"405"1"0,0 1 0,-35 8 0,34-5 0,-1-1 0,-24 1 0,-379-5 0,292-1 0,561 1 0,-411-1 0,-1-1 0,1 0 0,18-6 0,39-4 0,-55 9 0,0 0 0,-1-1 0,0-1 0,22-8 0,-24 7 0,1 1 0,1 0 0,-1 1 0,1 1 0,19-2 0,138 7 0,-271-14 0,56 6 0,-53-3 0,-675 10-1365,745-1-5461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27:11.56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6:37:33.13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3031 1080 24575,'-9'-78'0,"-1"-3"0,9 61 0,-1 1 0,-6-27 0,-2-14 0,-10-66 0,17 100 0,-1-1 0,-2 1 0,0 0 0,-18-43 0,21 62 0,0 1 0,-1-1 0,0 1 0,0 0 0,0 0 0,0 0 0,-1 1 0,0 0 0,-1 0 0,1 0 0,-11-7 0,9 6 0,0-1 0,1 1 0,0-1 0,0 0 0,1-1 0,0 1 0,-6-14 0,-15-21 0,18 32 0,-1 1 0,0 0 0,0 0 0,-21-14 0,10 7 0,-13-6 0,-1 0 0,-1 3 0,-54-23 0,28 14 0,-88-27 0,128 50 0,0 1 0,-40-2 0,42 4 0,-78-5 0,-170 8 0,148 13 0,-84-13 0,155-3 0,-40-2 0,34 0 0,-82 6 0,130-1 0,-1 1 0,1 0 0,0 1 0,0 0 0,0 0 0,0 0 0,1 0 0,-9 7 0,-19 10 0,31-18 0,0-1 0,0 0 0,1 0 0,-1 1 0,0-1 0,1 1 0,-1-1 0,1 1 0,-1 0 0,1-1 0,0 1 0,-1 0 0,1 0 0,0 0 0,1 0 0,-1 0 0,0 0 0,0 1 0,1-1 0,-1 0 0,1 0 0,0 0 0,0 0 0,0 1 0,0-1 0,0 4 0,2 6 0,0 1 0,0-1 0,7 20 0,-3-12 0,-5-16 0,0 1 0,0-1 0,-1 0 0,1 1 0,-1-1 0,-1 0 0,1 1 0,0-1 0,-1 0 0,0 1 0,0-1 0,0 0 0,-1 0 0,1 0 0,-5 7 0,-1 1 0,-1-1 0,-1-1 0,-15 17 0,-19 25 0,35-43 0,1 1 0,-1-1 0,-1 0 0,0-1 0,0 0 0,0 0 0,-15 8 0,-20 18 0,26-18 0,-1 0 0,-1-2 0,-34 21 0,34-26 0,0-1 0,-25 7 0,-29 12 0,62-22 0,-1 0 0,0-1 0,0-1 0,0 0 0,0-1 0,-21 1 0,-86-3 0,57-1 0,-39 1 0,60 0 0,34 0 0,13 0 0,195-7 0,-154 5 0,-1-2 0,87-19 0,-289 19 0,-55 16 0,34 9 0,178-21-1,0 0 0,0 0-1,0 0 1,0 0 0,0 0-1,0 1 1,0-1 0,0 0 0,0 0-1,1 0 1,-1 0 0,0 0-1,0 0 1,0 0 0,0 0 0,0 0-1,0 0 1,0 1 0,0-1-1,0 0 1,0 0 0,0 0-1,0 0 1,0 0 0,0 0 0,0 0-1,0 0 1,0 0 0,0 1-1,0-1 1,0 0 0,0 0-1,0 0 1,0 0 0,0 0 0,0 0-1,0 0 1,0 0 0,-1 0-1,1 1 1,0-1 0,0 0-1,0 0 1,0 0 0,0 0 0,0 0-1,0 0 1,0 0 0,0 0-1,0 0 1,0 0 0,-1 0 0,1 0-1,0 0 1,0 0 0,0 0-1,0 0 1,0 0 0,0 0-1,0 0 1,0 0 0,14 8 201,21 5-1685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27:11.568"/>
    </inkml:context>
    <inkml:brush xml:id="br0">
      <inkml:brushProperty name="width" value="0.2" units="cm"/>
      <inkml:brushProperty name="height" value="0.2" units="cm"/>
      <inkml:brushProperty name="color" value="#333333"/>
    </inkml:brush>
  </inkml:definitions>
  <inkml:trace contextRef="#ctx0" brushRef="#br0">0 0 24575,'8'103'0,"-4"-71"0,-2 7 0,-3 57 0,-1-55 0,5 46 0,2-40 0,3 51 0,-6 10 0,-5 88 0,-10-104-1365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27:11.569"/>
    </inkml:context>
    <inkml:brush xml:id="br0">
      <inkml:brushProperty name="width" value="0.2" units="cm"/>
      <inkml:brushProperty name="height" value="0.2" units="cm"/>
      <inkml:brushProperty name="color" value="#333333"/>
    </inkml:brush>
  </inkml:definitions>
  <inkml:trace contextRef="#ctx0" brushRef="#br0">134 336 24575,'2'-1'0,"0"1"0,0-1 0,-1 1 0,1-1 0,0 0 0,0 1 0,0-1 0,0 0 0,-1 0 0,1 0 0,0-1 0,-1 1 0,1 0 0,-1-1 0,1 1 0,-1-1 0,0 1 0,0-1 0,1 1 0,-1-1 0,0 0 0,-1 0 0,1 0 0,0 1 0,0-1 0,-1 0 0,1 0 0,-1 0 0,1-3 0,1-6 0,0 1 0,-1-1 0,0-21 0,6-27 0,-1 25 0,7-26 0,1-15 0,-18 136 0,-1 19 0,7 101 0,1-125 0,-6 86 0,1-13 0,-3 26 0,2-147 0,-2-18 0,0-21 0,6 18 0,0-1 0,1 0 0,1 0 0,0 1 0,1 0 0,7-16 0,8-29 0,-13 29 0,-2-1 0,0 0 0,-2-51 0,-12 41 0,8 35 0,0 0 0,0 0 0,1-1 0,0 1 0,0 0 0,0-9 0,-6-277 0,1 357 0,19 225 0,-13-290 0,0 24 0,-1 0 0,-6 42 0,3-41 0,1 0 0,2 1 0,0-1 0,2 1 0,7 41 0,0 44 0,-18-27 0,6-64 0,1 0 0,0 24 0,-4 299 0,6-321 0,-2-1 0,-1 0 0,-11 38 0,4-15 0,-4 6 0,-2 0 0,-27 54 0,38-92 0,-12 32 0,-13 56 0,25-82 0,-1 14 0,2 1 0,1-1 0,1 1 0,4 63 0,-4 41 0,-10 94 0,12-193 0,2 48 0,-1-80 0,1 0 0,0 0 0,0 0 0,1 0 0,0 0 0,0 0 0,1 0 0,0-1 0,5 9 0,-4-9 0,2 1 0,-1-1 0,1 0 0,0-1 0,0 1 0,1-1 0,0 0 0,0-1 0,0 1 0,0-1 0,0-1 0,13 5 0,-17-7 0,0 0 0,1 0 0,-1 0 0,1 0 0,-1-1 0,1 1 0,-1-1 0,1 0 0,0 0 0,-1 0 0,1 0 0,-1-1 0,1 1 0,-1-1 0,1 0 0,-1 0 0,0-1 0,1 1 0,-1-1 0,0 1 0,0-1 0,0 0 0,0 0 0,0 0 0,0-1 0,-1 1 0,1-1 0,-1 1 0,1-1 0,3-6 0,-3-2 0,1 0 0,-1 0 0,-1 0 0,0-1 0,-1 1 0,0 0 0,0-1 0,-2 1 0,1-1 0,-3-13 0,1-18 0,-12-49 0,15-662 0,12 582 0,-12 109 0,-2-66 0,-13 36 0,8-197-1365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27:11.570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635 176 24575,'2'4'0,"1"0"0,0-1 0,1 1 0,-1-1 0,0 0 0,1 0 0,0 0 0,0 0 0,0-1 0,0 0 0,0 0 0,6 3 0,2 1 0,34 24 0,49 28 0,-83-53 0,-1-1 0,2 0 0,-1-1 0,0-1 0,24 3 0,-20-4 0,0 2 0,28 7 0,-42-9 0,-1-1 0,0 1 0,0 0 0,0-1 0,1 1 0,-1-1 0,0 0 0,1 1 0,-1-1 0,0 0 0,1 0 0,-1 0 0,1 0 0,-1 0 0,0 0 0,1 0 0,-1 0 0,0 0 0,1-1 0,-1 1 0,0-1 0,1 1 0,-1-1 0,2 0 0,-3-1 0,0 1 0,0-1 0,-1 1 0,1-1 0,0 1 0,-1 0 0,1-1 0,-1 1 0,0 0 0,1-1 0,-1 1 0,0 0 0,0 0 0,0-1 0,1 1 0,-1 0 0,0 0 0,-1 0 0,1 0 0,0 0 0,0 1 0,0-1 0,-2-1 0,-26-19 0,-1 0 0,-56-27 0,27 16 0,3 2 0,30 16 0,0 0 0,-39-30 0,27 21 0,31 19 0,1 1 0,0 0 0,0-1 0,1 0 0,-1-1 0,-9-8 0,12 9 0,-1 1 0,0 0 0,1 0 0,-2 1 0,1-1 0,0 1 0,0 0 0,-1 0 0,1 0 0,-1 0 0,0 1 0,1 0 0,-1 0 0,-9 0 0,-9-1 0,1 2 0,-24 3 0,6-1 0,38-2 0,-1-1 0,1 1 0,-1 1 0,0-1 0,1 0 0,-1 1 0,1-1 0,-1 1 0,1 0 0,-1 0 0,1 0 0,-1 0 0,1 0 0,0 0 0,0 1 0,-1-1 0,1 1 0,0-1 0,0 1 0,-2 3 0,1 0 0,0 0 0,1 1 0,0-1 0,0 1 0,0-1 0,1 1 0,-1 8 0,-3 8 0,1-10 0,0-1 0,0 0 0,-1 1 0,-1-2 0,-7 13 0,6-13 0,1 0 0,1 1 0,0 0 0,0 0 0,-4 17 0,9-26 0,-4 19 0,-1 0 0,-1 0 0,-1-1 0,-18 39 0,21-50 0,1 0 0,0 0 0,0 0 0,1 1 0,0-1 0,1 1 0,0-1 0,0 1 0,1 0 0,1 12 0,0-13 0,-1 0 0,0 1 0,0-1 0,-1 1 0,0-1 0,-1 0 0,0 0 0,0 1 0,-1-1 0,0-1 0,-5 10 0,7-16 0,0-1 0,0 1 0,0-1 0,0 1 0,-1-1 0,1 1 0,-1-1 0,1 0 0,-1 1 0,1-1 0,-1 0 0,0 0 0,1 0 0,-1 0 0,0-1 0,0 1 0,0 0 0,1-1 0,-1 1 0,0-1 0,0 0 0,0 0 0,0 1 0,0-1 0,0 0 0,0-1 0,0 1 0,0 0 0,0-1 0,-3 0 0,2 0 0,0-1 0,0 1 0,0-1 0,0 1 0,0-1 0,0 0 0,0 0 0,1 0 0,-1 0 0,1-1 0,-1 1 0,1-1 0,0 1 0,0-1 0,0 0 0,-2-5 0,0 1 0,1 0 0,0 1 0,1-1 0,-1 0 0,1 0 0,1 0 0,-1-1 0,1 1 0,0 0 0,1-1 0,0 1 0,0 0 0,0-1 0,1 1 0,0 0 0,1-1 0,0 1 0,0 0 0,0 0 0,7-12 0,11-28 0,-18 39 0,1-1 0,1 1 0,0 0 0,0 0 0,0 0 0,1 1 0,8-10 0,0-1 0,0 1 0,-1-1 0,16-31 0,-21 34 0,0 0 0,2 1 0,-1 1 0,2 0 0,0 0 0,0 0 0,17-14 0,-26 26 0,-1 1 0,0 0 0,1 0 0,-1-1 0,0 1 0,1 0 0,-1 0 0,0-1 0,1 1 0,-1 0 0,0 0 0,1 0 0,-1 0 0,0-1 0,1 1 0,-1 0 0,1 0 0,-1 0 0,0 0 0,1 0 0,-1 0 0,1 0 0,-1 0 0,0 0 0,1 0 0,-1 0 0,1 1 0,-1-1 0,0 0 0,1 0 0,-1 0 0,1 0 0,-1 1 0,0-1 0,1 0 0,-1 0 0,0 1 0,1-1 0,6 21 0,-6 33 0,-1-49 0,-1-1 0,1 0 0,0 0 0,1-1 0,-1 1 0,1 0 0,-1-1 0,1 1 0,0 0 0,0-1 0,1 1 0,-1-1 0,1 1 0,0-1 0,0 0 0,0 0 0,0 0 0,5 5 0,-1-2 0,2-1 0,-1 0 0,0-1 0,1 1 0,0-1 0,13 4 0,25 11 0,-20-10 0,-1 2 0,0 0 0,35 23 0,-26-12 0,61 26 0,-80-41 0,43 17 0,2-4 0,0-2 0,65 11 0,-38-11 0,2-4 0,116 4 0,-165-17 0,69 10 0,-77-6 0,47-1 0,-51-4 0,0 2 0,46 9 0,-35-5 0,0-2 0,1-1 0,-1-2 0,42-5 0,11 2 0,839 2 0,-912 1 0,0 1 0,27 6 0,-26-4 0,-1-1 0,27 1 0,86-6 0,97 4 0,-154 8 0,-43-5 0,51 1 0,-41-6 0,2-2 0,0 3 0,80 12 0,-69-6 0,1-2 0,-1-2 0,68-7 0,-10 2 0,459 2 0,-547 1 0,45 8 0,25 2 0,-57-9 0,0 1 0,39 8 0,-35-6 0,1-2 0,-1-2 0,44-4 0,77 3 0,-87 9 0,-44-4 0,51 2 0,-22-9 0,-40 0 0,0 1 0,0 1 0,1 1 0,-1 0 0,0 2 0,-1 0 0,1 2 0,0 0 0,19 9 0,-23-8 0,1 0 0,-1-1 0,1-1 0,21 3 0,40 10 0,-37-6 0,56 7 0,-58-12 0,6 2 0,0-2 0,50 0 0,-53-8 0,1-1 0,44-10 0,-57 9 0,50 0 0,-50 3 0,54-7 0,197-56 0,-155 43 0,18-4 0,-137 24 0,-2 0 0,1 1 0,-1-2 0,0 1 0,0-1 0,0 0 0,0 0 0,0 0 0,-1-1 0,1 0 0,6-4 0,34-18 0,-34 19 0,1-1 0,-2 1 0,1-2 0,12-9 0,-22 15 0,1 0 0,-1 0 0,0 0 0,-1-1 0,1 1 0,0 0 0,0-1 0,-1 1 0,0-1 0,1 0 0,-1 1 0,0-1 0,0 0 0,-1 0 0,1 0 0,0 1 0,-1-1 0,0 0 0,0 0 0,0 0 0,0 0 0,0 0 0,0 0 0,-2-3 0,-5-29 0,3 14 0,-1 1 0,-1 0 0,0 0 0,-2 1 0,-13-26 0,17 36 0,-1 2 0,-1-1 0,1 0 0,-1 1 0,-1 0 0,1 1 0,-1-1 0,0 1 0,-1 0 0,1 1 0,-1 0 0,-14-7 0,-28-24 0,41 27 0,-1 2 0,0-1 0,0 2 0,-13-7 0,14 8 0,0-1 0,0 0 0,1 0 0,-16-14 0,16 12 0,0 1 0,-1 0 0,1 0 0,-2 1 0,-9-5 0,-105-57 0,110 64 0,-1 0 0,-1 2 0,1-1 0,0 2 0,-1 0 0,1 0 0,-1 2 0,-21 3 0,19-2 0,0-1 0,0-1 0,0 0 0,0-1 0,-33-7 0,-17-8 0,38 10 0,-41-14 0,48 14 0,0 1 0,-1 2 0,0 0 0,1 1 0,-1 2 0,-45 4 0,-5-2 0,8-4 0,44 0 0,1 1 0,-1 1 0,0 0 0,0 2 0,1 1 0,-1 0 0,-21 7 0,28-2 0,0 0 0,1 0 0,0 2 0,1-1 0,-16 15 0,-32 23 0,14-5 0,16-12 0,25-24 0,0 1 0,1 0 0,0 1 0,0 0 0,0 0 0,1 0 0,0 0 0,1 0 0,-4 14 0,3-11 0,0 1 0,-1-1 0,-1 0 0,-12 20 0,-121 148 0,133-173 0,-1 0 0,1 0 0,-1-1 0,-1 0 0,1 0 0,-1-1 0,0 1 0,-11 3 0,8-3 0,0 0 0,1 0 0,-15 12 0,24-13 0,12-4 0,15-6 0,-25 6 0,59-17 0,77-33 0,-104 39 0,0 1 0,1 1 0,0 3 0,56-5 0,-68 8 0,32-7 0,19-1 0,27 1 0,-67 5 0,47-1 0,1 8 0,91-4 0,-154 0 0,-1-2 0,1 0 0,16-7 0,-19 6 0,-1 1 0,1 0 0,0 1 0,29-3 0,-4 5 0,98 2 0,-120 1 0,1 0 0,-1 1 0,0 0 0,0 2 0,23 9 0,-28-10 0,1 0 0,-1 0 0,1-1 0,0-1 0,0 0 0,0-1 0,-1-1 0,1 0 0,15-2 0,-20 1 0,0 0 0,0 0 0,0-1 0,-1-1 0,1 1 0,-1-1 0,0-1 0,1 1 0,-2-1 0,1-1 0,0 1 0,-1-2 0,0 1 0,0-1 0,7-7 0,14-36 0,-24 41 0,-1 0 0,2 0 0,-1 1 0,1-1 0,9-10 0,11-6 0,-15 15 0,-1 0 0,0-1 0,0 0 0,-1 0 0,11-18 0,-18 27 0,-1 0 0,0 0 0,1 0 0,-1 0 0,0 0 0,0 0 0,1 0 0,-1 0 0,0 0 0,0 0 0,0 0 0,0 0 0,-1 0 0,1 0 0,0 0 0,0 0 0,-1 0 0,1 0 0,0 0 0,-1 0 0,1 0 0,-1 0 0,1 0 0,-2-1 0,-25-19 0,-36-3 0,60 23 0,-6-2 0,1-1 0,-1 0 0,1 0 0,0-1 0,0 0 0,-10-9 0,12 8 0,-1 1 0,0 0 0,-1 1 0,1-1 0,-1 1 0,0 0 0,0 1 0,-15-4 0,13 4 0,0 0 0,1-1 0,0 0 0,-13-7 0,15 7 0,1 1 0,-1-1 0,0 1 0,0 1 0,0-1 0,0 1 0,0 0 0,-10 0 0,15 3 0,0 0 0,1 1 0,-1-1 0,1 1 0,-1-1 0,1 1 0,0-1 0,0 1 0,0 0 0,0 0 0,0 0 0,0 0 0,0 0 0,1 0 0,-1 0 0,1 0 0,-1 0 0,1 0 0,0 0 0,-1 3 0,-2 10 0,-5-2-151,0 0-1,0 0 0,-1-1 0,-1 0 1,0 0-1,-1-2 0,0 1 1,-17 12-1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27:11.57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104 360 24575,'-3'0'0,"0"0"0,0 0 0,0 0 0,0 0 0,1-1 0,-1 1 0,0-1 0,0 0 0,0 0 0,0 0 0,1 0 0,-1 0 0,1-1 0,-1 1 0,1-1 0,-1 0 0,1 0 0,-3-2 0,3 0 0,-1 1 0,1-1 0,0 0 0,0 1 0,1-1 0,-1 0 0,1 0 0,0 0 0,0 0 0,0 0 0,1-1 0,-1 1 0,1-5 0,-6-123 0,-8 53 0,4 10-1365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27:11.57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1 1 24575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27:11.576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1 657 24575,'54'10'0,"-4"0"0,194-8 0,-126-3 0,-109 0 0,-1-1 0,0 0 0,0 0 0,-1 0 0,1-1 0,0 0 0,-1-1 0,0 1 0,0-1 0,0-1 0,0 0 0,6-5 0,38-22 0,155-63 0,-142 64 0,-50 24 0,-1-1 0,2 2 0,-1 0 0,1 0 0,-1 2 0,1 0 0,1 0 0,-1 1 0,21 0 0,-21 2 0,0-1 0,1 0 0,-2-1 0,1-1 0,0 0 0,-1-1 0,1 0 0,-2-1 0,18-10 0,18 1 0,-47 15 0,0-1 0,1 1 0,-1-1 0,1 1 0,-1 0 0,0 0 0,1 0 0,-1 1 0,1-1 0,-1 0 0,1 1 0,-1 0 0,0-1 0,0 1 0,1 0 0,-1 0 0,4 3 0,-6-4 0,0 1 0,-1-1 0,1 1 0,0-1 0,0 0 0,0 1 0,-1-1 0,1 1 0,0-1 0,0 1 0,-1-1 0,1 0 0,0 1 0,-1-1 0,1 1 0,0-1 0,-1 0 0,1 1 0,-1-1 0,1 0 0,-1 0 0,1 1 0,0-1 0,-1 0 0,1 0 0,-1 0 0,1 0 0,-1 0 0,1 0 0,-1 1 0,1-1 0,-1 0 0,1 0 0,-1 0 0,1-1 0,-1 1 0,0 0 0,-24 4 0,21-4 0,1 1 0,-1-1 0,1 0 0,-1 0 0,1 0 0,-1 0 0,1-1 0,-1 1 0,1-1 0,-1 0 0,1 0 0,-1 0 0,1-1 0,0 1 0,0-1 0,0 0 0,0 0 0,0 0 0,0 0 0,1 0 0,-4-3 0,3 0 0,1 0 0,-1 1 0,1-1 0,0 0 0,0 0 0,1 0 0,-1-1 0,1 1 0,0 0 0,1 0 0,-1-1 0,1 1 0,1-8 0,1-47 0,0 26 0,-3-44 0,1 75 0,-1 1 0,1 0 0,-1 0 0,0-1 0,0 1 0,0 0 0,0 0 0,0 0 0,0 0 0,0 0 0,-1 0 0,1 1 0,-1-1 0,1 0 0,-1 1 0,1-1 0,-1 1 0,0-1 0,0 1 0,0 0 0,0 0 0,0 0 0,0 0 0,0 0 0,-1 0 0,1 0 0,0 1 0,0-1 0,-1 1 0,-3 0 0,-10-2 0,0 2 0,0 0 0,-25 3 0,12-1 0,-395-1 0,415-1 0,1-1 0,-1 1 0,0-2 0,1 1 0,-1-1 0,1-1 0,-13-4 0,76 1 0,5 7 0,-25 1 0,-1-2 0,0-1 0,1-2 0,37-8 0,-47 6 0,0 2 0,46-1 0,32-5 0,-89 6 0,-1 1 0,1 0 0,-1 1 0,1 1 0,21 1 0,-32-1 0,-1 1 0,0-1 0,0 0 0,0 1 0,0 0 0,0-1 0,0 1 0,0 0 0,0 0 0,0 0 0,-1 0 0,1 0 0,0 1 0,-1-1 0,1 0 0,-1 1 0,1 0 0,-1-1 0,1 1 0,-1 0 0,0-1 0,0 1 0,0 0 0,0 0 0,0 0 0,-1 0 0,1 0 0,0 0 0,-1 0 0,0 0 0,1 0 0,-1 0 0,0 0 0,0 1 0,0-1 0,0 0 0,0 0 0,-1 0 0,1 0 0,-1 0 0,1 0 0,-1 0 0,0 0 0,-1 2 0,0 1 0,0 0 0,0 1 0,1-1 0,0 0 0,0 1 0,0-1 0,0 1 0,1-1 0,0 1 0,0-1 0,1 1 0,-1-1 0,1 1 0,0-1 0,1 0 0,-1 1 0,1-1 0,0 0 0,0 0 0,1 0 0,0 0 0,0-1 0,0 1 0,0-1 0,5 5 0,-5-4 0,0 0 0,0-1 0,-1 1 0,0 0 0,0 0 0,0 0 0,0 0 0,-1 1 0,0-1 0,0 0 0,0 1 0,-1 9 0,1-7 0,-1 0 0,1 0 0,1 0 0,4 13 0,-5-19 0,0 0 0,0 1 0,0-1 0,1 0 0,-1 0 0,1 0 0,0 0 0,-1 0 0,1 0 0,0 0 0,0-1 0,0 1 0,0-1 0,1 1 0,-1-1 0,0 0 0,1 0 0,3 2 0,19 5 0,-15-5 0,0 0 0,-1 0 0,0 1 0,15 8 0,-21-10 0,0 1 0,-1-1 0,1 1 0,0 0 0,-1-1 0,1 1 0,-1 0 0,0 0 0,0 1 0,0-1 0,0 0 0,-1 1 0,1-1 0,-1 1 0,0-1 0,1 5 0,2 4 0,-1 1 0,-1 0 0,0-1 0,0 1 0,-1 0 0,-1 0 0,0 0 0,-1 0 0,0 0 0,-4 16 0,-3 7 0,4-16 0,-1 0 0,-15 38 0,16-47 0,0 1 0,1-1 0,1 1 0,0 0 0,0 0 0,1 0 0,1 0 0,0 0 0,1 0 0,0 0 0,4 17 0,5 17 0,25 68 0,-27-89 0,24 49 0,-23-57 0,-1 0 0,-1 1 0,7 27 0,-9-27 0,1 0 0,0 0 0,12 21 0,1 4 0,-9-14 0,-1 0 0,7 45 0,-10-40 0,15 44 0,-18-70-93,2 7-119,0-1 0,1 1 0,0-1 0,1 0 0,12 16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27:11.571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0 0 24575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27:11.572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1 203 24575,'803'-9'0,"-690"11"0,118-4 0,25-25 0,-143 10 0,38 8 0,113 1 0,-103-1 0,-93 7 0,73-12 0,25 4 0,17-5 0,-86 8 0,-65 7 0,49-9 0,-34 3 0,1 3 0,95 4 0,-44 2 0,77-1 0,183-4 0,394-9 0,-466 13 0,-120 7 0,601-9 0,-609-9 0,25 0 0,-7 1 0,-35-1 0,56 0 0,53-9 0,-249 18 0,225 8 0,-174-5 0,63-5 0,-63 0 0,60 4 0,46 7 0,-151-9 0,0 1 0,0 0 0,0 1 0,0 0 0,0 0 0,0 0 0,-1 1 0,1 0 0,-1 1 0,0 0 0,0 0 0,0 0 0,0 1 0,-1 0 0,0 0 0,0 1 0,0 0 0,-1 0 0,0 0 0,0 1 0,0-1 0,-1 1 0,4 8 0,-3-2 0,0 0 0,-1 0 0,0 0 0,-2 0 0,1 1 0,-1-1 0,-1 1 0,-1 0 0,0-1 0,0 1 0,-5 23 0,1-24 0,0 0 0,-1 0 0,-1 0 0,0-1 0,-1 1 0,0-1 0,-1-1 0,0 0 0,0 0 0,-16 14 0,16-17 0,0 0 0,-1-1 0,0-1 0,-1 1 0,1-1 0,-1-1 0,-1 0 0,1 0 0,0-1 0,-1 0 0,0-1 0,0 0 0,-11 1 0,-323 13 0,213-8 0,-99-1 0,91 1 0,-62 0 0,7 0 0,81 0 0,-15 0 0,-586-9 0,562 9 0,-291 0 0,344-11 0,-105 4 0,-491 9 0,421-14 0,-46 11 0,60 1 0,-120-6 0,198-5 0,68-7 0,-10 0 0,62 0 0,-22 0 0,-279 1 0,125-1 0,66 0 0,40 0 0,-61 1 0,44-1 0,138 7 0,11-2 0,21-10 0,36-9 0,178-25 0,-106 25 0,-120 22 0,196-33 0,120-6 0,-93 11 0,315 0 0,-78 29 0,-309 17 0,-104-19 0,68-14 0,9 0 0,103 6 0,285 1 0,-385 10 0,-41-10 0,6 0 0,85 0 0,-14 0 0,45 0 0,267-8 0,-213 9 0,11 5 0,-148 5 0,-97 0 0,52 10 0,-51-6 0,8 0 0,101 12 0,46 0 0,3-9 0,281-9 0,-471 0 0,0 1 0,-1 0 0,1 0 0,0 1 0,-1-1 0,1 1 0,-1 0 0,1 0 0,-1 1 0,0-1 0,0 1 0,6 5 0,42 42 0,-47-44 0,0 1 0,-1-1 0,0 1 0,0 0 0,0 0 0,-1 1 0,0-1 0,0 1 0,-1-1 0,0 1 0,-1 0 0,1 0 0,-1 0 0,-1 0 0,0 0 0,0 0 0,0 0 0,-1 0 0,0 0 0,-1 0 0,0 0 0,0-1 0,-4 10 0,-11 63 0,14-56 0,2-18 0,0 0 0,-1 0 0,1 0 0,-1 0 0,0 0 0,-1-1 0,1 1 0,-1-1 0,-1 1 0,1-1 0,0 0 0,-7 6 0,2-3 0,-1-1 0,0-1 0,0 1 0,0-2 0,-1 1 0,-10 3 0,1-1 0,-1-2 0,0-1 0,0 0 0,-24 2 0,9-1 0,1-2 0,0-2 0,0-1 0,-39-4 0,-6 1 0,-115 10 0,97 2 0,-61 7 0,70-16 0,-72-3 0,11-6 0,16-1 0,-131 0 0,96 1 0,70 6 0,-104 4 0,88 16 0,68-10 0,-14 1 0,-222 0 0,-371-9 0,512 8 0,26-6 0,-114-4 0,-71-7 0,-47 0 0,253 10 0,-38 8 0,-318-9 0,283-18 0,-319 18 0,319-9 0,-213 0 0,328 9 0,-100-15 0,3 5 0,71 5 0,-95 6 0,54 2 0,80-3 0,36 0 0,26 0 0,105-2 0,134 4 0,-203 4 0,112 6 0,5-4 0,-17 1 0,166 9 0,-86-26 0,54 4 0,-153 7 0,412-12 0,-381 0 0,67-8 0,-97 8 0,97 0 0,-10-9 0,47 10 0,254 8 0,-521 1 0,1 0 0,-1 1 0,0 1 0,0-1 0,0 1 0,-1 1 0,1-1 0,-1 1 0,1 1 0,12 9 0,30 16 0,-38-25 0,1-1 0,0 0 0,0 0 0,0-1 0,0-1 0,0 0 0,1-1 0,24-1 0,68 9 0,-67 0 0,-33-7 0,1 0 0,0-1 0,-1 0 0,1 0 0,9 1 0,60-12 0,7 1 0,121 2 0,-126 2 0,94 6 0,-53 2 0,155-12 0,-97 17 0,51 2 0,-25-2 0,-88 1 0,17 0 0,-49-7 0,81-4 0,-153-1 0,0 0 0,0-1 0,0 0 0,-1 0 0,17-10 0,4-1 0,16-9 0,25-10 0,-67 31 0,1 0 0,-1-1 0,0 1 0,0-1 0,0 0 0,0-1 0,-1 1 0,0-1 0,0 0 0,0 0 0,0 0 0,-1-1 0,0 1 0,0-1 0,-1 0 0,1 0 0,-1 0 0,0 0 0,-1 0 0,2-12 0,-2 12 0,0 0 0,1-1 0,0 2 0,0-1 0,0 0 0,0 0 0,1 1 0,0-1 0,0 1 0,6-8 0,46-45 0,-26 28 0,-23 22 0,-1 0 0,0 0 0,-1 0 0,0-1 0,0 1 0,-1-1 0,0 0 0,0 0 0,-1 0 0,0 0 0,0-13 0,0 8 0,1-1 0,0 1 0,1 0 0,6-14 0,0-19 0,-10 43 0,1-1 0,0 0 0,-1 0 0,1 1 0,1-1 0,-1 0 0,1 1 0,-1 0 0,2-1 0,-1 1 0,4-6 0,-4 61 0,-1-5 0,1-33 0,-1-1 0,-1 1 0,0-1 0,-1 0 0,0 1 0,-1-1 0,0 0 0,-1 0 0,-5 14 0,-11-8 0,18-17 0,-1 0 0,1 0 0,-1 0 0,1 0 0,-1 1 0,1-1 0,0 0 0,0 1 0,-1-1 0,1 0 0,0 1 0,0-1 0,1 1 0,-1 0 0,0-1 0,0 1 0,1 0 0,-1 2 0,-3 15 0,-1-1 0,-1 1 0,0-1 0,-2-1 0,0 1 0,-16 25 0,14-29 0,0-1 0,-1-1 0,-1 0 0,0 0 0,-20 14 0,24-23 0,0 0 0,1 0 0,-1-1 0,0 0 0,-1 0 0,1-1 0,0 1 0,0-2 0,-13 0 0,-23 4 0,25-1-455,1 2 0,-34 12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27:11.573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1482 752 24575,'-70'18'0,"30"-17"0,-123-3 0,-14-7 0,81 0 0,72 7 0,-2-1 0,0 1 0,0 2 0,0 0 0,-34 6 0,31-3 0,-1-1 0,1-1 0,-48-6 0,-117-30 0,192 34 0,0 0 0,-1 0 0,1 0 0,0 0 0,0 0 0,0-1 0,0 1 0,1-1 0,-1 1 0,0-1 0,1 0 0,-1 0 0,1 1 0,-3-5 0,-22-19 0,3 14 0,12 7 0,0-2 0,0 1 0,1-1 0,-11-8 0,17 10 0,1 1 0,-1-1 0,1 0 0,-1 0 0,1 0 0,1 0 0,-1 0 0,0-1 0,1 1 0,0-1 0,0 0 0,1 1 0,-2-8 0,-4-9 0,-1 0 0,-1 1 0,0 0 0,-1 0 0,-19-26 0,20 33 0,2 0 0,0-1 0,-8-21 0,-5-9 0,13 28 0,0-1 0,1 1 0,0-1 0,1-1 0,2 1 0,-5-35 0,0-63 0,3 98 0,-4 15 0,8 3 0,0 0 0,0 0 0,0 0 0,0 0 0,0 0 0,0 0 0,0 1 0,1-1 0,-1 0 0,0 0 0,1 1 0,-1-1 0,1 0 0,-1 1 0,1-1 0,0 1 0,0-1 0,-1 0 0,1 3 0,0 9 0,1 0 0,0 0 0,1-1 0,0 1 0,1 0 0,0-1 0,1 1 0,8 17 0,11 37 0,-20-51 0,0 1 0,-1-1 0,-1 24 0,2 9 0,24 65 0,-27-109 0,1 1 0,0-1 0,0 1 0,0-1 0,0 1 0,1-1 0,0 0 0,0 0 0,1 0 0,-1 0 0,5 6 0,-5-9 0,1 1 0,-1-1 0,0 1 0,1-1 0,0 0 0,-1 0 0,1 0 0,0-1 0,0 1 0,0-1 0,0 1 0,0-1 0,1 0 0,-1 0 0,0 0 0,1-1 0,-1 1 0,0-1 0,6 0 0,41 3 0,-41-2 0,0 1 0,0-2 0,1 0 0,-1 0 0,1 0 0,-1-1 0,0-1 0,0 1 0,0-2 0,1 1 0,11-6 0,24-11 0,-34 15 0,-1-1 0,1 1 0,-1-1 0,0-1 0,14-10 0,-21 13 0,0 0 0,0 0 0,0-1 0,-1 1 0,1-1 0,-1 1 0,0-1 0,0 0 0,0 0 0,0 1 0,-1-2 0,0 1 0,1 0 0,-2 0 0,1 0 0,0 0 0,-1-1 0,0 1 0,0-5 0,0 5 0,0 0 0,-1 0 0,0 0 0,1-1 0,-1 1 0,-1 0 0,1 0 0,-1 0 0,1 0 0,-1 1 0,0-1 0,-1 0 0,1 1 0,0-1 0,-1 1 0,0 0 0,0 0 0,0 0 0,0 0 0,0 1 0,-1-1 0,1 1 0,-1 0 0,0 0 0,0 0 0,1 0 0,-1 1 0,0-1 0,0 1 0,-1 0 0,1 0 0,0 1 0,0-1 0,0 1 0,-1 0 0,1 0 0,0 1 0,0-1 0,0 1 0,-1 0 0,1 0 0,0 0 0,0 0 0,0 1 0,0-1 0,1 1 0,-6 4 0,-68 22-1365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43:38.5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1247 586 24575,'0'2'0,"-1"1"0,1-1 0,-1 0 0,0 1 0,0-1 0,0 0 0,0 0 0,0 0 0,-1 0 0,1 0 0,0 0 0,-1 0 0,0 0 0,1-1 0,-1 1 0,0-1 0,0 1 0,-3 1 0,-41 23 0,41-24 0,-34 21 0,-50 36 0,25-16 0,18-8 0,1 2 0,2 1 0,-62 72 0,27-28 0,-194 196 0,215-219 0,-75 89 0,115-126 0,-18 24 0,-55 94 0,81-122 0,0 1 0,2-1 0,0 2 0,1-1 0,1 1 0,1-1 0,0 1 0,2 1 0,-1 23 0,3 13 0,3 124 0,-1-170 0,0 1 0,1-1 0,0 0 0,1 0 0,0 0 0,1-1 0,0 1 0,7 10 0,59 79 0,-49-72 0,14 15-177,3-2-1,1-1 0,2-2 0,2-2 1,93 59-1,-48-44 178,1-4 0,149 54 0,-181-81 0,0-3 0,1-2 0,1-3 0,97 7 0,246-12 0,-245-9 0,-103 0-182,0-3 0,-1-1 0,101-27 0,153-67-713,-256 82 866,492-200 29,-62-52-1957,-419 230 1873,29-18-466,128-108 0,-111 73 577,-51 46 10,-2-2-1,-3-2 1,86-107 0,-112 122 406,-2-2-1,-1-1 1,-2-1 0,-2-1 0,-1-1 0,16-55 0,-11 18 648,-13 48-908,-2 0-1,-1-1 0,-1 0 0,4-65 1,-10 72-111,-1 0 1,-2 0 0,-6-36 0,5 50-47,0 1 1,-1-1-1,0 1 1,0 0-1,-1 0 1,-1 0-1,0 1 1,0 0-1,0 0 1,-11-10-1,-5-6-26,13 13 0,-1 1 0,-1 0 0,0 0 0,0 1 0,-1 1 0,0 0 0,-16-9 0,-2 3 0,2-1 0,-1 2 0,0 0 0,-1 2 0,-1 1 0,0 2 0,-62-11 0,-10 7-147,38 4-70,-80 0 0,129 9 214,-185 7-309,169-3 255,1 1 0,-1 1 1,1 2-1,-39 15 0,-18 12 57,2 4 0,-137 85 0,196-105 57,1 0-1,1 2 0,1 1 0,1 0 0,0 2 1,2 1-1,1 0 0,1 2 0,1 0 0,2 1 0,0 1 1,2 0-1,1 1 0,2 1 0,1 0 0,1 0 1,1 1-1,2 0 0,2 0 0,-2 57 0,6-75-56,0 6 0,0 0 0,2 0 0,0 0 0,9 36 0,-9-50 0,0 0 0,1 0 0,0 0 0,0 0 0,1-1 0,-1 1 0,1-1 0,0 0 0,1 0 0,-1 0 0,1-1 0,0 1 0,0-1 0,0 0 0,1-1 0,-1 1 0,1-1 0,10 4 0,-4-2 0,0-1 0,-1-1 0,1 0 0,0 0 0,1-1 0,-1 0 0,0-1 0,0-1 0,1 0 0,-1-1 0,0 0 0,1-1 0,-1 0 0,0-1 0,0 0 0,0-1 0,-1 0 0,0-1 0,20-11 0,26-25 0,-14 11 0,73-67 0,-91 72 0,0-2 0,-2 0 0,-1-1 0,-2-1 0,-1-1 0,-1-1 0,23-51 0,-11-6-147,-4 0-1,-4-2 1,-3 0 0,8-120-1,-27 208 148,5-31 0,-2 0 0,-1 1 0,-2-1 0,-1 0 0,-8-46 0,1 58 106,-1 0-1,-1 1 0,0 0 0,-2 1 1,0 0-1,-28-32 0,22 32-105,0 1 0,-1 1 0,-1 0 0,0 2 0,-1 0 0,-1 1 0,0 1 0,-38-15 0,-11 0 0,-117-29 0,165 52 0,-1 0 0,0 1 0,0 2 0,0 0 0,-1 2 0,1 1 0,0 0 0,0 2 0,0 1 0,-23 7 0,32-7 0,1 0 0,0 1 0,0 1 0,1 0 0,0 1 0,0 1 0,0 0 0,1 0 0,1 1 0,-1 1 0,1 0 0,1 0 0,0 1 0,0 1 0,1 0 0,1 0 0,-11 20 0,14-20 0,0 0 0,2 0 0,-1 0 0,1 0 0,1 1 0,1-1 0,-1 16 0,5 95 0,0-45 0,-3 133-1365,0-188-5461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6:37:45.32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1188 81 24575,'-425'0'0,"405"1"0,0 1 0,-35 8 0,34-5 0,-1-1 0,-24 1 0,-379-5 0,292-1 0,561 1 0,-411-1 0,-1-1 0,1 0 0,18-6 0,39-4 0,-55 9 0,0 0 0,-1-1 0,0-1 0,22-8 0,-24 7 0,1 1 0,1 0 0,-1 1 0,1 1 0,19-2 0,138 7 0,-271-14 0,56 6 0,-53-3 0,-675 10-1365,745-1-5461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43:38.6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223 1 24575,'-4'1'0,"0"1"0,0 0 0,0 0 0,0 0 0,1 0 0,-1 1 0,1-1 0,0 1 0,-1 0 0,1 0 0,-3 4 0,-12 10 0,7-8 17,1 1 0,-1 0 1,2 0-1,-1 1 0,-12 21 0,15-21-180,0-1 0,0-1 0,-1 1 0,0-1-1,-1 0 1,0-1 0,-1 0 0,-11 7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43:38.60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3769 1764 24575,'-81'20'0,"-280"3"0,169-10 0,114-5 0,0 2 0,37-5 0,-52 2 0,36-8 0,-1 3 0,2 3 0,-82 17 0,86-12 0,20-3 0,-50 15 0,29-4 0,26-10 0,-45 21 0,64-25 0,-1 1 0,1 1 0,-1-1 0,1 1 0,1 1 0,0 0 0,-1 0 0,-9 14 0,10-11 0,1 0 0,0 1 0,1 0 0,1 0 0,0 1 0,0-1 0,1 1 0,0 0 0,1 0 0,1 0 0,0 0 0,0 0 0,1 0 0,1 0 0,2 17 0,1-4 0,1-1 0,1 0 0,1 0 0,1-1 0,1 1 0,19 35 0,40 44 0,-63-96 0,0-1 0,0 1 0,0-1 0,0 0 0,1 0 0,0-1 0,0 0 0,1 0 0,0 0 0,-1-1 0,2 0 0,-1-1 0,0 1 0,1-1 0,-1 0 0,1-1 0,15 3 0,-6-3 0,1 0 0,0-1 0,1 0 0,-1-2 0,0 0 0,0-1 0,18-5 0,-14 0 0,0-1 0,-1-1 0,0-1 0,0-1 0,36-26 0,-11 8 0,25-14 0,-2-2 0,67-58 0,-36 22 0,-51 43 0,60-59 0,-82 70 0,-8 10 0,-2-1 0,0-1 0,-1 0 0,14-24 0,-27 39 0,-1 0 0,1 0 0,-1-1 0,0 1 0,0-1 0,-1 1 0,1-1 0,-1 0 0,0 1 0,0-1 0,-1 0 0,1 0 0,-1 0 0,0 1 0,0-1 0,-1 0 0,0 0 0,1 0 0,-2 1 0,1-1 0,0 0 0,-1 1 0,0-1 0,0 1 0,0 0 0,-1 0 0,-3-5 0,2 5 0,0-1 0,-1 1 0,0 0 0,0 1 0,0-1 0,0 1 0,-1 0 0,1 0 0,-1 1 0,0 0 0,1 0 0,-1 0 0,0 0 0,0 1 0,-7 0 0,-15-2 0,-54 1 0,70 2 0,-54 0 0,-95 5 0,142-3 0,0 1 0,0 1 0,1 1 0,-1 0 0,1 1 0,-25 13 0,10-2 0,1 0 0,1 2 0,0 1 0,2 2 0,-36 33 0,31-20 0,2 1 0,1 2 0,2 1 0,2 2 0,1 0 0,3 2 0,1 0 0,-18 53 0,31-71 0,0 0 0,2 0 0,1 1 0,1-1 0,1 1 0,2 0 0,0 34 0,3-4 0,-1-3 0,9 72 0,-6-106 0,1-1 0,1 0 0,0 0 0,1 0 0,1 0 0,1-1 0,16 26 0,-5-13 0,2 0 0,32 34 0,-41-52 0,1 1 0,0-2 0,0 0 0,1 0 0,1-2 0,28 16 0,-6-7 0,2-2 0,-1-2 0,2-1 0,-1-2 0,2-1 0,70 6 0,27-6-252,103 3-828,-202-13 945,1-3 0,-1-1 0,0-1 0,43-13 0,74-27 135,-1-7 0,163-80 0,47-56-2713,-299 146 2713,98-81 0,-117 86 0,-15 12 371,-1-2 1,0-1-1,-3-2 0,0 0 0,-2-2 0,-1-1 0,-2-1 0,-1-1 1,-2-1-1,31-76 0,-40 79-300,-2 0 0,-1-1-1,-1-1 1,-2 1 0,-2-1 0,-1 0 0,-2 0-1,-4-41 1,2 68-71,0 0 0,0 0 0,-1 0 0,0 1 0,0-1 0,-1 1 0,0 0 0,0 0 0,-1 0 0,1 1 0,-2-1 0,1 1 0,-7-6 0,-13-11 0,-48-35 0,64 51 0,-43-29-198,-2 1-1,-1 4 1,-2 1-1,-89-32 1,-249-53-2503,208 76 2000,-1 8 1,-1 9-1,-1 7 1,-224 13 0,313 8 654,0 5 1,1 5 0,-159 45 0,137-22 78,1 5-1,-165 86 1,236-104 742,-93 65 0,126-77-548,0 0 0,0 0-1,1 2 1,1 0 0,1 1-1,0 0 1,2 1 0,-14 24-1,10-12 1178,10-21-1196,1-1-1,1 1 1,-1 0 0,1 1-1,1-1 1,0 1 0,0-1-1,1 1 1,0 0 0,0 17-1,2-18-207,0 1 0,0 0 0,1 0 0,1 0 0,0 0 0,0 0 0,1-1 0,0 1 0,1-1 0,0 0 0,0 0 0,1 0 0,0-1 0,1 1 0,-1-1 0,2-1 0,-1 1 0,1-1 0,15 12 0,-1-1-42,0-2 0,2 0 0,0-1 0,1-2 0,0 0 0,51 18 0,-22-13-56,1-3 0,77 12-1,-55-19 99,1-3 0,100-8 0,-44 0 0,-71 3 0,87-12 0,-121 8 0,0-2 0,-1-1 0,0-1 0,0-2 0,36-17 0,11-11-87,86-56-1,-138 78 66,0 0 1,-2-2-1,0 0 0,0-1 0,-2-1 0,-1-1 0,29-43 0,-34 42 150,-1-2-1,-1 1 1,0-1-1,-2-1 0,-1 0 1,-1 0-1,4-37 1,-5 9-155,-3 1 0,-7-88 0,3 126 27,0-1 0,-2 1 0,1 0 0,-2 0 0,0 0 0,-1 0 0,0 1 0,-1 0 0,0 0 0,-14-16 0,-10-11 0,-60-58 0,77 83 0,-38-34-96,-2 2 0,-2 2 0,-71-42 0,-193-96-289,208 126-88,-2 5-1,-234-72 0,57 60 474,248 56 0,-62-9-364,-168-6-1,-110 23 474,171 2-158,186 0 157,1 0-1,-1 2 1,1 0 0,0 2 0,1 1-1,-40 17 1,-135 74 1997,178-86-2105,1 1 0,1 0 0,-1 2 0,2 0 0,-29 31 0,39-38 0,1 1 0,0 0 0,1 1 0,0-1 0,0 1 0,1 1 0,0-1 0,1 1 0,0-1 0,0 1 0,1 1 0,1-1 0,-2 22 0,4-28 0,-1-1 0,1 0 0,-1 0 0,0 1 0,0-1 0,0 0 0,0 0 0,-3 5 0,4-9 0,-1 1 0,1-1 0,0 1 0,-1-1 0,1 1 0,-1-1 0,1 1 0,0-1 0,-1 1 0,1-1 0,-1 0 0,1 1 0,-1-1 0,1 0 0,-1 1 0,1-1 0,-1 0 0,1 0 0,-1 0 0,0 1 0,1-1 0,-1 0 0,1 0 0,-2 0 0,1-1 0,-1 1 0,1-1 0,0 1 0,-1-1 0,1 1 0,0-1 0,0 0 0,0 0 0,0 0 0,0 0 0,0 0 0,0 0 0,0 0 0,0 0 0,-1-2 0,-6-10 0,2 1 0,0-1 0,0 0 0,1 0 0,0-1 0,-2-15 0,-12-34 0,9 38 0,3 0 0,0-1 0,1 0 0,-4-52 0,7-108 0,4 112 0,0 66 0,0 0 0,1 0 0,0 0 0,1 1 0,0-1 0,0 1 0,0 0 0,1 0 0,0 0 0,1 0 0,-1 1 0,1-1 0,1 1 0,-1 1 0,9-8 0,27-37 0,-2-4-54,-27 38-133,0 0 0,-1-1-1,-1 0 1,0 0 0,-1-1-1,8-24 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43:38.60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1357 7 24575,'-86'-7'0,"-7"20"0,31-11 0,46-3 0,0 1 0,0 1 0,-25 5 0,18-2 0,-1-1 0,1-1 0,-1-1 0,-42-4 0,32 1 0,-44 3 0,-140 5 0,-29-2 0,4-1 0,240-3 0,1 1 0,-1 0 0,0-1 0,1 1 0,-1 0 0,1 0 0,-1 0 0,1 1 0,-1-1 0,1 1 0,0-1 0,-1 1 0,1 0 0,0 0 0,0 0 0,1 0 0,-1 0 0,-2 4 0,7-6 0,1 0 0,-1-1 0,1 0 0,-1 1 0,1-1 0,-1 0 0,1-1 0,-1 1 0,5-3 0,4-2 0,1 0 0,0 0 0,-1 2 0,2-1 0,-1 2 0,0 0 0,1 0 0,-1 2 0,23-1 0,37 3 0,86-2 0,79-12 0,-171 11 0,71 4 0,42 1 0,-3 0 0,-164-1 0,3-2 0,-1 2 0,0 0 0,24 7 0,-33-4 0,0 0 0,0 0 0,0 1 0,0-1 0,-1 1 0,0 1 0,0-1 0,-1 1 0,0 0 0,0 0 0,3 8 0,-4-5 0,-1 0 0,-1 0 0,1 0 0,-2 0 0,1 1 0,-3 17 0,3 40 0,4-39 0,-5-21 0,1 0 0,0 0 0,1 0 0,-1-1 0,2 1 0,-1 0 0,1-1 0,0 1 0,0-1 0,1 0 0,0 0 0,1 0 0,4 5 0,52 46 0,-40-40 0,0-1 0,1 0 0,1-2 0,0-1 0,1-1 0,0-1 0,1-1 0,1-1 0,26 6 0,54 12 0,-63-16 0,0-1 0,67 7 0,-49-12 0,-23-1 0,1-3 0,61-2 0,-31-7 0,0 4 0,84 6 0,-27 11 0,86-1 0,52-7 0,-99 8 0,-85-8-1365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43:38.60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10 24575,'81'1'0,"77"-2"0,626-9 0,-463 13 0,-142 9 0,-173-12 0,178 3 60,-97-5-1485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43:38.60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3031 1080 24575,'-9'-78'0,"-1"-3"0,9 61 0,-1 1 0,-6-27 0,-2-14 0,-10-66 0,17 100 0,-1-1 0,-2 1 0,0 0 0,-18-43 0,21 62 0,0 1 0,-1-1 0,0 1 0,0 0 0,0 0 0,0 0 0,-1 1 0,0 0 0,-1 0 0,1 0 0,-11-7 0,9 6 0,0-1 0,1 1 0,0-1 0,0 0 0,1-1 0,0 1 0,-6-14 0,-15-21 0,18 32 0,-1 1 0,0 0 0,0 0 0,-21-14 0,10 7 0,-13-6 0,-1 0 0,-1 3 0,-54-23 0,28 14 0,-88-27 0,128 50 0,0 1 0,-40-2 0,42 4 0,-78-5 0,-170 8 0,148 13 0,-84-13 0,155-3 0,-40-2 0,34 0 0,-82 6 0,130-1 0,-1 1 0,1 0 0,0 1 0,0 0 0,0 0 0,0 0 0,1 0 0,-9 7 0,-19 10 0,31-18 0,0-1 0,0 0 0,1 0 0,-1 1 0,0-1 0,1 1 0,-1-1 0,1 1 0,-1 0 0,1-1 0,0 1 0,-1 0 0,1 0 0,0 0 0,1 0 0,-1 0 0,0 0 0,0 1 0,1-1 0,-1 0 0,1 0 0,0 0 0,0 0 0,0 1 0,0-1 0,0 4 0,2 6 0,0 1 0,0-1 0,7 20 0,-3-12 0,-5-16 0,0 1 0,0-1 0,-1 0 0,1 1 0,-1-1 0,-1 0 0,1 1 0,0-1 0,-1 0 0,0 1 0,0-1 0,0 0 0,-1 0 0,1 0 0,-5 7 0,-1 1 0,-1-1 0,-1-1 0,-15 17 0,-19 25 0,35-43 0,1 1 0,-1-1 0,-1 0 0,0-1 0,0 0 0,0 0 0,-15 8 0,-20 18 0,26-18 0,-1 0 0,-1-2 0,-34 21 0,34-26 0,0-1 0,-25 7 0,-29 12 0,62-22 0,-1 0 0,0-1 0,0-1 0,0 0 0,0-1 0,-21 1 0,-86-3 0,57-1 0,-39 1 0,60 0 0,34 0 0,13 0 0,195-7 0,-154 5 0,-1-2 0,87-19 0,-289 19 0,-55 16 0,34 9 0,178-21-1,0 0 0,0 0-1,0 0 1,0 0 0,0 0-1,0 1 1,0-1 0,0 0 0,0 0-1,1 0 1,-1 0 0,0 0-1,0 0 1,0 0 0,0 0 0,0 0-1,0 0 1,0 1 0,0-1-1,0 0 1,0 0 0,0 0-1,0 0 1,0 0 0,0 0 0,0 0-1,0 0 1,0 0 0,0 1-1,0-1 1,0 0 0,0 0-1,0 0 1,0 0 0,0 0 0,0 0-1,0 0 1,0 0 0,-1 0-1,1 1 1,0-1 0,0 0-1,0 0 1,0 0 0,0 0 0,0 0-1,0 0 1,0 0 0,0 0-1,0 0 1,0 0 0,-1 0 0,1 0-1,0 0 1,0 0 0,0 0-1,0 0 1,0 0 0,0 0-1,0 0 1,0 0 0,14 8 201,21 5-1685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43:38.60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1188 81 24575,'-425'0'0,"405"1"0,0 1 0,-35 8 0,34-5 0,-1-1 0,-24 1 0,-379-5 0,292-1 0,561 1 0,-411-1 0,-1-1 0,1 0 0,18-6 0,39-4 0,-55 9 0,0 0 0,-1-1 0,0-1 0,22-8 0,-24 7 0,1 1 0,1 0 0,-1 1 0,1 1 0,19-2 0,138 7 0,-271-14 0,56 6 0,-53-3 0,-675 10-1365,745-1-5461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43:38.60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0 0 24575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43:38.607"/>
    </inkml:context>
    <inkml:brush xml:id="br0">
      <inkml:brushProperty name="width" value="0.2" units="cm"/>
      <inkml:brushProperty name="height" value="0.2" units="cm"/>
      <inkml:brushProperty name="color" value="#333333"/>
    </inkml:brush>
  </inkml:definitions>
  <inkml:trace contextRef="#ctx0" brushRef="#br0">0 0 24575,'8'103'0,"-4"-71"0,-2 7 0,-3 57 0,-1-55 0,5 46 0,2-40 0,3 51 0,-6 10 0,-5 88 0,-10-104-1365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43:38.608"/>
    </inkml:context>
    <inkml:brush xml:id="br0">
      <inkml:brushProperty name="width" value="0.2" units="cm"/>
      <inkml:brushProperty name="height" value="0.2" units="cm"/>
      <inkml:brushProperty name="color" value="#333333"/>
    </inkml:brush>
  </inkml:definitions>
  <inkml:trace contextRef="#ctx0" brushRef="#br0">134 336 24575,'2'-1'0,"0"1"0,0-1 0,-1 1 0,1-1 0,0 0 0,0 1 0,0-1 0,0 0 0,-1 0 0,1 0 0,0-1 0,-1 1 0,1 0 0,-1-1 0,1 1 0,-1-1 0,0 1 0,0-1 0,1 1 0,-1-1 0,0 0 0,-1 0 0,1 0 0,0 1 0,0-1 0,-1 0 0,1 0 0,-1 0 0,1-3 0,1-6 0,0 1 0,-1-1 0,0-21 0,6-27 0,-1 25 0,7-26 0,1-15 0,-18 136 0,-1 19 0,7 101 0,1-125 0,-6 86 0,1-13 0,-3 26 0,2-147 0,-2-18 0,0-21 0,6 18 0,0-1 0,1 0 0,1 0 0,0 1 0,1 0 0,7-16 0,8-29 0,-13 29 0,-2-1 0,0 0 0,-2-51 0,-12 41 0,8 35 0,0 0 0,0 0 0,1-1 0,0 1 0,0 0 0,0-9 0,-6-277 0,1 357 0,19 225 0,-13-290 0,0 24 0,-1 0 0,-6 42 0,3-41 0,1 0 0,2 1 0,0-1 0,2 1 0,7 41 0,0 44 0,-18-27 0,6-64 0,1 0 0,0 24 0,-4 299 0,6-321 0,-2-1 0,-1 0 0,-11 38 0,4-15 0,-4 6 0,-2 0 0,-27 54 0,38-92 0,-12 32 0,-13 56 0,25-82 0,-1 14 0,2 1 0,1-1 0,1 1 0,4 63 0,-4 41 0,-10 94 0,12-193 0,2 48 0,-1-80 0,1 0 0,0 0 0,0 0 0,1 0 0,0 0 0,0 0 0,1 0 0,0-1 0,5 9 0,-4-9 0,2 1 0,-1-1 0,1 0 0,0-1 0,0 1 0,1-1 0,0 0 0,0-1 0,0 1 0,0-1 0,0-1 0,13 5 0,-17-7 0,0 0 0,1 0 0,-1 0 0,1 0 0,-1-1 0,1 1 0,-1-1 0,1 0 0,0 0 0,-1 0 0,1 0 0,-1-1 0,1 1 0,-1-1 0,1 0 0,-1 0 0,0-1 0,1 1 0,-1-1 0,0 1 0,0-1 0,0 0 0,0 0 0,0 0 0,0-1 0,-1 1 0,1-1 0,-1 1 0,1-1 0,3-6 0,-3-2 0,1 0 0,-1 0 0,-1 0 0,0-1 0,-1 1 0,0 0 0,0-1 0,-2 1 0,1-1 0,-3-13 0,1-18 0,-12-49 0,15-662 0,12 582 0,-12 109 0,-2-66 0,-13 36 0,8-197-1365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43:38.609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635 176 24575,'2'4'0,"1"0"0,0-1 0,1 1 0,-1-1 0,0 0 0,1 0 0,0 0 0,0 0 0,0-1 0,0 0 0,0 0 0,6 3 0,2 1 0,34 24 0,49 28 0,-83-53 0,-1-1 0,2 0 0,-1-1 0,0-1 0,24 3 0,-20-4 0,0 2 0,28 7 0,-42-9 0,-1-1 0,0 1 0,0 0 0,0-1 0,1 1 0,-1-1 0,0 0 0,1 1 0,-1-1 0,0 0 0,1 0 0,-1 0 0,1 0 0,-1 0 0,0 0 0,1 0 0,-1 0 0,0 0 0,1-1 0,-1 1 0,0-1 0,1 1 0,-1-1 0,2 0 0,-3-1 0,0 1 0,0-1 0,-1 1 0,1-1 0,0 1 0,-1 0 0,1-1 0,-1 1 0,0 0 0,1-1 0,-1 1 0,0 0 0,0 0 0,0-1 0,1 1 0,-1 0 0,0 0 0,-1 0 0,1 0 0,0 0 0,0 1 0,0-1 0,-2-1 0,-26-19 0,-1 0 0,-56-27 0,27 16 0,3 2 0,30 16 0,0 0 0,-39-30 0,27 21 0,31 19 0,1 1 0,0 0 0,0-1 0,1 0 0,-1-1 0,-9-8 0,12 9 0,-1 1 0,0 0 0,1 0 0,-2 1 0,1-1 0,0 1 0,0 0 0,-1 0 0,1 0 0,-1 0 0,0 1 0,1 0 0,-1 0 0,-9 0 0,-9-1 0,1 2 0,-24 3 0,6-1 0,38-2 0,-1-1 0,1 1 0,-1 1 0,0-1 0,1 0 0,-1 1 0,1-1 0,-1 1 0,1 0 0,-1 0 0,1 0 0,-1 0 0,1 0 0,0 0 0,0 1 0,-1-1 0,1 1 0,0-1 0,0 1 0,-2 3 0,1 0 0,0 0 0,1 1 0,0-1 0,0 1 0,0-1 0,1 1 0,-1 8 0,-3 8 0,1-10 0,0-1 0,0 0 0,-1 1 0,-1-2 0,-7 13 0,6-13 0,1 0 0,1 1 0,0 0 0,0 0 0,-4 17 0,9-26 0,-4 19 0,-1 0 0,-1 0 0,-1-1 0,-18 39 0,21-50 0,1 0 0,0 0 0,0 0 0,1 1 0,0-1 0,1 1 0,0-1 0,0 1 0,1 0 0,1 12 0,0-13 0,-1 0 0,0 1 0,0-1 0,-1 1 0,0-1 0,-1 0 0,0 0 0,0 1 0,-1-1 0,0-1 0,-5 10 0,7-16 0,0-1 0,0 1 0,0-1 0,0 1 0,-1-1 0,1 1 0,-1-1 0,1 0 0,-1 1 0,1-1 0,-1 0 0,0 0 0,1 0 0,-1 0 0,0-1 0,0 1 0,0 0 0,1-1 0,-1 1 0,0-1 0,0 0 0,0 0 0,0 1 0,0-1 0,0 0 0,0-1 0,0 1 0,0 0 0,0-1 0,-3 0 0,2 0 0,0-1 0,0 1 0,0-1 0,0 1 0,0-1 0,0 0 0,0 0 0,1 0 0,-1 0 0,1-1 0,-1 1 0,1-1 0,0 1 0,0-1 0,0 0 0,-2-5 0,0 1 0,1 0 0,0 1 0,1-1 0,-1 0 0,1 0 0,1 0 0,-1-1 0,1 1 0,0 0 0,1-1 0,0 1 0,0 0 0,0-1 0,1 1 0,0 0 0,1-1 0,0 1 0,0 0 0,0 0 0,7-12 0,11-28 0,-18 39 0,1-1 0,1 1 0,0 0 0,0 0 0,0 0 0,1 1 0,8-10 0,0-1 0,0 1 0,-1-1 0,16-31 0,-21 34 0,0 0 0,2 1 0,-1 1 0,2 0 0,0 0 0,0 0 0,17-14 0,-26 26 0,-1 1 0,0 0 0,1 0 0,-1-1 0,0 1 0,1 0 0,-1 0 0,0-1 0,1 1 0,-1 0 0,0 0 0,1 0 0,-1 0 0,0-1 0,1 1 0,-1 0 0,1 0 0,-1 0 0,0 0 0,1 0 0,-1 0 0,1 0 0,-1 0 0,0 0 0,1 0 0,-1 0 0,1 1 0,-1-1 0,0 0 0,1 0 0,-1 0 0,1 0 0,-1 1 0,0-1 0,1 0 0,-1 0 0,0 1 0,1-1 0,6 21 0,-6 33 0,-1-49 0,-1-1 0,1 0 0,0 0 0,1-1 0,-1 1 0,1 0 0,-1-1 0,1 1 0,0 0 0,0-1 0,1 1 0,-1-1 0,1 1 0,0-1 0,0 0 0,0 0 0,0 0 0,5 5 0,-1-2 0,2-1 0,-1 0 0,0-1 0,1 1 0,0-1 0,13 4 0,25 11 0,-20-10 0,-1 2 0,0 0 0,35 23 0,-26-12 0,61 26 0,-80-41 0,43 17 0,2-4 0,0-2 0,65 11 0,-38-11 0,2-4 0,116 4 0,-165-17 0,69 10 0,-77-6 0,47-1 0,-51-4 0,0 2 0,46 9 0,-35-5 0,0-2 0,1-1 0,-1-2 0,42-5 0,11 2 0,839 2 0,-912 1 0,0 1 0,27 6 0,-26-4 0,-1-1 0,27 1 0,86-6 0,97 4 0,-154 8 0,-43-5 0,51 1 0,-41-6 0,2-2 0,0 3 0,80 12 0,-69-6 0,1-2 0,-1-2 0,68-7 0,-10 2 0,459 2 0,-547 1 0,45 8 0,25 2 0,-57-9 0,0 1 0,39 8 0,-35-6 0,1-2 0,-1-2 0,44-4 0,77 3 0,-87 9 0,-44-4 0,51 2 0,-22-9 0,-40 0 0,0 1 0,0 1 0,1 1 0,-1 0 0,0 2 0,-1 0 0,1 2 0,0 0 0,19 9 0,-23-8 0,1 0 0,-1-1 0,1-1 0,21 3 0,40 10 0,-37-6 0,56 7 0,-58-12 0,6 2 0,0-2 0,50 0 0,-53-8 0,1-1 0,44-10 0,-57 9 0,50 0 0,-50 3 0,54-7 0,197-56 0,-155 43 0,18-4 0,-137 24 0,-2 0 0,1 1 0,-1-2 0,0 1 0,0-1 0,0 0 0,0 0 0,0 0 0,-1-1 0,1 0 0,6-4 0,34-18 0,-34 19 0,1-1 0,-2 1 0,1-2 0,12-9 0,-22 15 0,1 0 0,-1 0 0,0 0 0,-1-1 0,1 1 0,0 0 0,0-1 0,-1 1 0,0-1 0,1 0 0,-1 1 0,0-1 0,0 0 0,-1 0 0,1 0 0,0 1 0,-1-1 0,0 0 0,0 0 0,0 0 0,0 0 0,0 0 0,0 0 0,-2-3 0,-5-29 0,3 14 0,-1 1 0,-1 0 0,0 0 0,-2 1 0,-13-26 0,17 36 0,-1 2 0,-1-1 0,1 0 0,-1 1 0,-1 0 0,1 1 0,-1-1 0,0 1 0,-1 0 0,1 1 0,-1 0 0,-14-7 0,-28-24 0,41 27 0,-1 2 0,0-1 0,0 2 0,-13-7 0,14 8 0,0-1 0,0 0 0,1 0 0,-16-14 0,16 12 0,0 1 0,-1 0 0,1 0 0,-2 1 0,-9-5 0,-105-57 0,110 64 0,-1 0 0,-1 2 0,1-1 0,0 2 0,-1 0 0,1 0 0,-1 2 0,-21 3 0,19-2 0,0-1 0,0-1 0,0 0 0,0-1 0,-33-7 0,-17-8 0,38 10 0,-41-14 0,48 14 0,0 1 0,-1 2 0,0 0 0,1 1 0,-1 2 0,-45 4 0,-5-2 0,8-4 0,44 0 0,1 1 0,-1 1 0,0 0 0,0 2 0,1 1 0,-1 0 0,-21 7 0,28-2 0,0 0 0,1 0 0,0 2 0,1-1 0,-16 15 0,-32 23 0,14-5 0,16-12 0,25-24 0,0 1 0,1 0 0,0 1 0,0 0 0,0 0 0,1 0 0,0 0 0,1 0 0,-4 14 0,3-11 0,0 1 0,-1-1 0,-1 0 0,-12 20 0,-121 148 0,133-173 0,-1 0 0,1 0 0,-1-1 0,-1 0 0,1 0 0,-1-1 0,0 1 0,-11 3 0,8-3 0,0 0 0,1 0 0,-15 12 0,24-13 0,12-4 0,15-6 0,-25 6 0,59-17 0,77-33 0,-104 39 0,0 1 0,1 1 0,0 3 0,56-5 0,-68 8 0,32-7 0,19-1 0,27 1 0,-67 5 0,47-1 0,1 8 0,91-4 0,-154 0 0,-1-2 0,1 0 0,16-7 0,-19 6 0,-1 1 0,1 0 0,0 1 0,29-3 0,-4 5 0,98 2 0,-120 1 0,1 0 0,-1 1 0,0 0 0,0 2 0,23 9 0,-28-10 0,1 0 0,-1 0 0,1-1 0,0-1 0,0 0 0,0-1 0,-1-1 0,1 0 0,15-2 0,-20 1 0,0 0 0,0 0 0,0-1 0,-1-1 0,1 1 0,-1-1 0,0-1 0,1 1 0,-2-1 0,1-1 0,0 1 0,-1-2 0,0 1 0,0-1 0,7-7 0,14-36 0,-24 41 0,-1 0 0,2 0 0,-1 1 0,1-1 0,9-10 0,11-6 0,-15 15 0,-1 0 0,0-1 0,0 0 0,-1 0 0,11-18 0,-18 27 0,-1 0 0,0 0 0,1 0 0,-1 0 0,0 0 0,0 0 0,1 0 0,-1 0 0,0 0 0,0 0 0,0 0 0,0 0 0,-1 0 0,1 0 0,0 0 0,0 0 0,-1 0 0,1 0 0,0 0 0,-1 0 0,1 0 0,-1 0 0,1 0 0,-2-1 0,-25-19 0,-36-3 0,60 23 0,-6-2 0,1-1 0,-1 0 0,1 0 0,0-1 0,0 0 0,-10-9 0,12 8 0,-1 1 0,0 0 0,-1 1 0,1-1 0,-1 1 0,0 0 0,0 1 0,-15-4 0,13 4 0,0 0 0,1-1 0,0 0 0,-13-7 0,15 7 0,1 1 0,-1-1 0,0 1 0,0 1 0,0-1 0,0 1 0,0 0 0,-10 0 0,15 3 0,0 0 0,1 1 0,-1-1 0,1 1 0,-1-1 0,1 1 0,0-1 0,0 1 0,0 0 0,0 0 0,0 0 0,0 0 0,0 0 0,1 0 0,-1 0 0,1 0 0,-1 0 0,1 0 0,0 0 0,-1 3 0,-2 10 0,-5-2-151,0 0-1,0 0 0,-1-1 0,-1 0 1,0 0-1,-1-2 0,0 1 1,-17 12-1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6:37:45.77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0 0 24575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43:38.61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104 360 24575,'-3'0'0,"0"0"0,0 0 0,0 0 0,0 0 0,1-1 0,-1 1 0,0-1 0,0 0 0,0 0 0,0 0 0,1 0 0,-1 0 0,1-1 0,-1 1 0,1-1 0,-1 0 0,1 0 0,-3-2 0,3 0 0,-1 1 0,1-1 0,0 0 0,0 1 0,1-1 0,-1 0 0,1 0 0,0 0 0,0 0 0,0 0 0,1-1 0,-1 1 0,1-5 0,-6-123 0,-8 53 0,4 10-1365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43:38.61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1 1 24575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43:38.615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1 657 24575,'54'10'0,"-4"0"0,194-8 0,-126-3 0,-109 0 0,-1-1 0,0 0 0,0 0 0,-1 0 0,1-1 0,0 0 0,-1-1 0,0 1 0,0-1 0,0-1 0,0 0 0,6-5 0,38-22 0,155-63 0,-142 64 0,-50 24 0,-1-1 0,2 2 0,-1 0 0,1 0 0,-1 2 0,1 0 0,1 0 0,-1 1 0,21 0 0,-21 2 0,0-1 0,1 0 0,-2-1 0,1-1 0,0 0 0,-1-1 0,1 0 0,-2-1 0,18-10 0,18 1 0,-47 15 0,0-1 0,1 1 0,-1-1 0,1 1 0,-1 0 0,0 0 0,1 0 0,-1 1 0,1-1 0,-1 0 0,1 1 0,-1 0 0,0-1 0,0 1 0,1 0 0,-1 0 0,4 3 0,-6-4 0,0 1 0,-1-1 0,1 1 0,0-1 0,0 0 0,0 1 0,-1-1 0,1 1 0,0-1 0,0 1 0,-1-1 0,1 0 0,0 1 0,-1-1 0,1 1 0,0-1 0,-1 0 0,1 1 0,-1-1 0,1 0 0,-1 0 0,1 1 0,0-1 0,-1 0 0,1 0 0,-1 0 0,1 0 0,-1 0 0,1 0 0,-1 1 0,1-1 0,-1 0 0,1 0 0,-1 0 0,1-1 0,-1 1 0,0 0 0,-24 4 0,21-4 0,1 1 0,-1-1 0,1 0 0,-1 0 0,1 0 0,-1 0 0,1-1 0,-1 1 0,1-1 0,-1 0 0,1 0 0,-1 0 0,1-1 0,0 1 0,0-1 0,0 0 0,0 0 0,0 0 0,0 0 0,1 0 0,-4-3 0,3 0 0,1 0 0,-1 1 0,1-1 0,0 0 0,0 0 0,1 0 0,-1-1 0,1 1 0,0 0 0,1 0 0,-1-1 0,1 1 0,1-8 0,1-47 0,0 26 0,-3-44 0,1 75 0,-1 1 0,1 0 0,-1 0 0,0-1 0,0 1 0,0 0 0,0 0 0,0 0 0,0 0 0,0 0 0,-1 0 0,1 1 0,-1-1 0,1 0 0,-1 1 0,1-1 0,-1 1 0,0-1 0,0 1 0,0 0 0,0 0 0,0 0 0,0 0 0,0 0 0,-1 0 0,1 0 0,0 1 0,0-1 0,-1 1 0,-3 0 0,-10-2 0,0 2 0,0 0 0,-25 3 0,12-1 0,-395-1 0,415-1 0,1-1 0,-1 1 0,0-2 0,1 1 0,-1-1 0,1-1 0,-13-4 0,76 1 0,5 7 0,-25 1 0,-1-2 0,0-1 0,1-2 0,37-8 0,-47 6 0,0 2 0,46-1 0,32-5 0,-89 6 0,-1 1 0,1 0 0,-1 1 0,1 1 0,21 1 0,-32-1 0,-1 1 0,0-1 0,0 0 0,0 1 0,0 0 0,0-1 0,0 1 0,0 0 0,0 0 0,0 0 0,-1 0 0,1 0 0,0 1 0,-1-1 0,1 0 0,-1 1 0,1 0 0,-1-1 0,1 1 0,-1 0 0,0-1 0,0 1 0,0 0 0,0 0 0,0 0 0,-1 0 0,1 0 0,0 0 0,-1 0 0,0 0 0,1 0 0,-1 0 0,0 0 0,0 1 0,0-1 0,0 0 0,0 0 0,-1 0 0,1 0 0,-1 0 0,1 0 0,-1 0 0,0 0 0,-1 2 0,0 1 0,0 0 0,0 1 0,1-1 0,0 0 0,0 1 0,0-1 0,0 1 0,1-1 0,0 1 0,0-1 0,1 1 0,-1-1 0,1 1 0,0-1 0,1 0 0,-1 1 0,1-1 0,0 0 0,0 0 0,1 0 0,0 0 0,0-1 0,0 1 0,0-1 0,5 5 0,-5-4 0,0 0 0,0-1 0,-1 1 0,0 0 0,0 0 0,0 0 0,0 0 0,-1 1 0,0-1 0,0 0 0,0 1 0,-1 9 0,1-7 0,-1 0 0,1 0 0,1 0 0,4 13 0,-5-19 0,0 0 0,0 1 0,0-1 0,1 0 0,-1 0 0,1 0 0,0 0 0,-1 0 0,1 0 0,0 0 0,0-1 0,0 1 0,0-1 0,1 1 0,-1-1 0,0 0 0,1 0 0,3 2 0,19 5 0,-15-5 0,0 0 0,-1 0 0,0 1 0,15 8 0,-21-10 0,0 1 0,-1-1 0,1 1 0,0 0 0,-1-1 0,1 1 0,-1 0 0,0 0 0,0 1 0,0-1 0,0 0 0,-1 1 0,1-1 0,-1 1 0,0-1 0,1 5 0,2 4 0,-1 1 0,-1 0 0,0-1 0,0 1 0,-1 0 0,-1 0 0,0 0 0,-1 0 0,0 0 0,-4 16 0,-3 7 0,4-16 0,-1 0 0,-15 38 0,16-47 0,0 1 0,1-1 0,1 1 0,0 0 0,0 0 0,1 0 0,1 0 0,0 0 0,1 0 0,0 0 0,4 17 0,5 17 0,25 68 0,-27-89 0,24 49 0,-23-57 0,-1 0 0,-1 1 0,7 27 0,-9-27 0,1 0 0,0 0 0,12 21 0,1 4 0,-9-14 0,-1 0 0,7 45 0,-10-40 0,15 44 0,-18-70-93,2 7-119,0-1 0,1 1 0,0-1 0,1 0 0,12 16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43:38.610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0 0 24575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43:38.611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1 203 24575,'803'-9'0,"-690"11"0,118-4 0,25-25 0,-143 10 0,38 8 0,113 1 0,-103-1 0,-93 7 0,73-12 0,25 4 0,17-5 0,-86 8 0,-65 7 0,49-9 0,-34 3 0,1 3 0,95 4 0,-44 2 0,77-1 0,183-4 0,394-9 0,-466 13 0,-120 7 0,601-9 0,-609-9 0,25 0 0,-7 1 0,-35-1 0,56 0 0,53-9 0,-249 18 0,225 8 0,-174-5 0,63-5 0,-63 0 0,60 4 0,46 7 0,-151-9 0,0 1 0,0 0 0,0 1 0,0 0 0,0 0 0,0 0 0,-1 1 0,1 0 0,-1 1 0,0 0 0,0 0 0,0 0 0,0 1 0,-1 0 0,0 0 0,0 1 0,0 0 0,-1 0 0,0 0 0,0 1 0,0-1 0,-1 1 0,4 8 0,-3-2 0,0 0 0,-1 0 0,0 0 0,-2 0 0,1 1 0,-1-1 0,-1 1 0,-1 0 0,0-1 0,0 1 0,-5 23 0,1-24 0,0 0 0,-1 0 0,-1 0 0,0-1 0,-1 1 0,0-1 0,-1-1 0,0 0 0,0 0 0,-16 14 0,16-17 0,0 0 0,-1-1 0,0-1 0,-1 1 0,1-1 0,-1-1 0,-1 0 0,1 0 0,0-1 0,-1 0 0,0-1 0,0 0 0,-11 1 0,-323 13 0,213-8 0,-99-1 0,91 1 0,-62 0 0,7 0 0,81 0 0,-15 0 0,-586-9 0,562 9 0,-291 0 0,344-11 0,-105 4 0,-491 9 0,421-14 0,-46 11 0,60 1 0,-120-6 0,198-5 0,68-7 0,-10 0 0,62 0 0,-22 0 0,-279 1 0,125-1 0,66 0 0,40 0 0,-61 1 0,44-1 0,138 7 0,11-2 0,21-10 0,36-9 0,178-25 0,-106 25 0,-120 22 0,196-33 0,120-6 0,-93 11 0,315 0 0,-78 29 0,-309 17 0,-104-19 0,68-14 0,9 0 0,103 6 0,285 1 0,-385 10 0,-41-10 0,6 0 0,85 0 0,-14 0 0,45 0 0,267-8 0,-213 9 0,11 5 0,-148 5 0,-97 0 0,52 10 0,-51-6 0,8 0 0,101 12 0,46 0 0,3-9 0,281-9 0,-471 0 0,0 1 0,-1 0 0,1 0 0,0 1 0,-1-1 0,1 1 0,-1 0 0,1 0 0,-1 1 0,0-1 0,0 1 0,6 5 0,42 42 0,-47-44 0,0 1 0,-1-1 0,0 1 0,0 0 0,0 0 0,-1 1 0,0-1 0,0 1 0,-1-1 0,0 1 0,-1 0 0,1 0 0,-1 0 0,-1 0 0,0 0 0,0 0 0,0 0 0,-1 0 0,0 0 0,-1 0 0,0 0 0,0-1 0,-4 10 0,-11 63 0,14-56 0,2-18 0,0 0 0,-1 0 0,1 0 0,-1 0 0,0 0 0,-1-1 0,1 1 0,-1-1 0,-1 1 0,1-1 0,0 0 0,-7 6 0,2-3 0,-1-1 0,0-1 0,0 1 0,0-2 0,-1 1 0,-10 3 0,1-1 0,-1-2 0,0-1 0,0 0 0,-24 2 0,9-1 0,1-2 0,0-2 0,0-1 0,-39-4 0,-6 1 0,-115 10 0,97 2 0,-61 7 0,70-16 0,-72-3 0,11-6 0,16-1 0,-131 0 0,96 1 0,70 6 0,-104 4 0,88 16 0,68-10 0,-14 1 0,-222 0 0,-371-9 0,512 8 0,26-6 0,-114-4 0,-71-7 0,-47 0 0,253 10 0,-38 8 0,-318-9 0,283-18 0,-319 18 0,319-9 0,-213 0 0,328 9 0,-100-15 0,3 5 0,71 5 0,-95 6 0,54 2 0,80-3 0,36 0 0,26 0 0,105-2 0,134 4 0,-203 4 0,112 6 0,5-4 0,-17 1 0,166 9 0,-86-26 0,54 4 0,-153 7 0,412-12 0,-381 0 0,67-8 0,-97 8 0,97 0 0,-10-9 0,47 10 0,254 8 0,-521 1 0,1 0 0,-1 1 0,0 1 0,0-1 0,0 1 0,-1 1 0,1-1 0,-1 1 0,1 1 0,12 9 0,30 16 0,-38-25 0,1-1 0,0 0 0,0 0 0,0-1 0,0-1 0,0 0 0,1-1 0,24-1 0,68 9 0,-67 0 0,-33-7 0,1 0 0,0-1 0,-1 0 0,1 0 0,9 1 0,60-12 0,7 1 0,121 2 0,-126 2 0,94 6 0,-53 2 0,155-12 0,-97 17 0,51 2 0,-25-2 0,-88 1 0,17 0 0,-49-7 0,81-4 0,-153-1 0,0 0 0,0-1 0,0 0 0,-1 0 0,17-10 0,4-1 0,16-9 0,25-10 0,-67 31 0,1 0 0,-1-1 0,0 1 0,0-1 0,0 0 0,0-1 0,-1 1 0,0-1 0,0 0 0,0 0 0,0 0 0,-1-1 0,0 1 0,0-1 0,-1 0 0,1 0 0,-1 0 0,0 0 0,-1 0 0,2-12 0,-2 12 0,0 0 0,1-1 0,0 2 0,0-1 0,0 0 0,0 0 0,1 1 0,0-1 0,0 1 0,6-8 0,46-45 0,-26 28 0,-23 22 0,-1 0 0,0 0 0,-1 0 0,0-1 0,0 1 0,-1-1 0,0 0 0,0 0 0,-1 0 0,0 0 0,0-13 0,0 8 0,1-1 0,0 1 0,1 0 0,6-14 0,0-19 0,-10 43 0,1-1 0,0 0 0,-1 0 0,1 1 0,1-1 0,-1 0 0,1 1 0,-1 0 0,2-1 0,-1 1 0,4-6 0,-4 61 0,-1-5 0,1-33 0,-1-1 0,-1 1 0,0-1 0,-1 0 0,0 1 0,-1-1 0,0 0 0,-1 0 0,-5 14 0,-11-8 0,18-17 0,-1 0 0,1 0 0,-1 0 0,1 0 0,-1 1 0,1-1 0,0 0 0,0 1 0,-1-1 0,1 0 0,0 1 0,0-1 0,1 1 0,-1 0 0,0-1 0,0 1 0,1 0 0,-1 2 0,-3 15 0,-1-1 0,-1 1 0,0-1 0,-2-1 0,0 1 0,-16 25 0,14-29 0,0-1 0,-1-1 0,-1 0 0,0 0 0,-20 14 0,24-23 0,0 0 0,1 0 0,-1-1 0,0 0 0,-1 0 0,1-1 0,0 1 0,0-2 0,-13 0 0,-23 4 0,25-1-455,1 2 0,-34 12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43:38.612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1482 752 24575,'-70'18'0,"30"-17"0,-123-3 0,-14-7 0,81 0 0,72 7 0,-2-1 0,0 1 0,0 2 0,0 0 0,-34 6 0,31-3 0,-1-1 0,1-1 0,-48-6 0,-117-30 0,192 34 0,0 0 0,-1 0 0,1 0 0,0 0 0,0 0 0,0-1 0,0 1 0,1-1 0,-1 1 0,0-1 0,1 0 0,-1 0 0,1 1 0,-3-5 0,-22-19 0,3 14 0,12 7 0,0-2 0,0 1 0,1-1 0,-11-8 0,17 10 0,1 1 0,-1-1 0,1 0 0,-1 0 0,1 0 0,1 0 0,-1 0 0,0-1 0,1 1 0,0-1 0,0 0 0,1 1 0,-2-8 0,-4-9 0,-1 0 0,-1 1 0,0 0 0,-1 0 0,-19-26 0,20 33 0,2 0 0,0-1 0,-8-21 0,-5-9 0,13 28 0,0-1 0,1 1 0,0-1 0,1-1 0,2 1 0,-5-35 0,0-63 0,3 98 0,-4 15 0,8 3 0,0 0 0,0 0 0,0 0 0,0 0 0,0 0 0,0 0 0,0 1 0,1-1 0,-1 0 0,0 0 0,1 1 0,-1-1 0,1 0 0,-1 1 0,1-1 0,0 1 0,0-1 0,-1 0 0,1 3 0,0 9 0,1 0 0,0 0 0,1-1 0,0 1 0,1 0 0,0-1 0,1 1 0,8 17 0,11 37 0,-20-51 0,0 1 0,-1-1 0,-1 24 0,2 9 0,24 65 0,-27-109 0,1 1 0,0-1 0,0 1 0,0-1 0,0 1 0,1-1 0,0 0 0,0 0 0,1 0 0,-1 0 0,5 6 0,-5-9 0,1 1 0,-1-1 0,0 1 0,1-1 0,0 0 0,-1 0 0,1 0 0,0-1 0,0 1 0,0-1 0,0 1 0,0-1 0,1 0 0,-1 0 0,0 0 0,1-1 0,-1 1 0,0-1 0,6 0 0,41 3 0,-41-2 0,0 1 0,0-2 0,1 0 0,-1 0 0,1 0 0,-1-1 0,0-1 0,0 1 0,0-2 0,1 1 0,11-6 0,24-11 0,-34 15 0,-1-1 0,1 1 0,-1-1 0,0-1 0,14-10 0,-21 13 0,0 0 0,0 0 0,0-1 0,-1 1 0,1-1 0,-1 1 0,0-1 0,0 0 0,0 0 0,0 1 0,-1-2 0,0 1 0,1 0 0,-2 0 0,1 0 0,0 0 0,-1-1 0,0 1 0,0-5 0,0 5 0,0 0 0,-1 0 0,0 0 0,1-1 0,-1 1 0,-1 0 0,1 0 0,-1 0 0,1 0 0,-1 1 0,0-1 0,-1 0 0,1 1 0,0-1 0,-1 1 0,0 0 0,0 0 0,0 0 0,0 0 0,0 1 0,-1-1 0,1 1 0,-1 0 0,0 0 0,0 0 0,1 0 0,-1 1 0,0-1 0,0 1 0,-1 0 0,1 0 0,0 1 0,0-1 0,0 1 0,-1 0 0,1 0 0,0 1 0,0-1 0,0 1 0,-1 0 0,1 0 0,0 0 0,0 0 0,0 1 0,0-1 0,1 1 0,-6 4 0,-68 22-1365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52:20.3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1247 586 24575,'0'2'0,"-1"1"0,1-1 0,-1 0 0,0 1 0,0-1 0,0 0 0,0 0 0,0 0 0,-1 0 0,1 0 0,0 0 0,-1 0 0,0 0 0,1-1 0,-1 1 0,0-1 0,0 1 0,-3 1 0,-41 23 0,41-24 0,-34 21 0,-50 36 0,25-16 0,18-8 0,1 2 0,2 1 0,-62 72 0,27-28 0,-194 196 0,215-219 0,-75 89 0,115-126 0,-18 24 0,-55 94 0,81-122 0,0 1 0,2-1 0,0 2 0,1-1 0,1 1 0,1-1 0,0 1 0,2 1 0,-1 23 0,3 13 0,3 124 0,-1-170 0,0 1 0,1-1 0,0 0 0,1 0 0,0 0 0,1-1 0,0 1 0,7 10 0,59 79 0,-49-72 0,14 15-177,3-2-1,1-1 0,2-2 0,2-2 1,93 59-1,-48-44 178,1-4 0,149 54 0,-181-81 0,0-3 0,1-2 0,1-3 0,97 7 0,246-12 0,-245-9 0,-103 0-182,0-3 0,-1-1 0,101-27 0,153-67-713,-256 82 866,492-200 29,-62-52-1957,-419 230 1873,29-18-466,128-108 0,-111 73 577,-51 46 10,-2-2-1,-3-2 1,86-107 0,-112 122 406,-2-2-1,-1-1 1,-2-1 0,-2-1 0,-1-1 0,16-55 0,-11 18 648,-13 48-908,-2 0-1,-1-1 0,-1 0 0,4-65 1,-10 72-111,-1 0 1,-2 0 0,-6-36 0,5 50-47,0 1 1,-1-1-1,0 1 1,0 0-1,-1 0 1,-1 0-1,0 1 1,0 0-1,0 0 1,-11-10-1,-5-6-26,13 13 0,-1 1 0,-1 0 0,0 0 0,0 1 0,-1 1 0,0 0 0,-16-9 0,-2 3 0,2-1 0,-1 2 0,0 0 0,-1 2 0,-1 1 0,0 2 0,-62-11 0,-10 7-147,38 4-70,-80 0 0,129 9 214,-185 7-309,169-3 255,1 1 0,-1 1 1,1 2-1,-39 15 0,-18 12 57,2 4 0,-137 85 0,196-105 57,1 0-1,1 2 0,1 1 0,1 0 0,0 2 1,2 1-1,1 0 0,1 2 0,1 0 0,2 1 0,0 1 1,2 0-1,1 1 0,2 1 0,1 0 0,1 0 1,1 1-1,2 0 0,2 0 0,-2 57 0,6-75-56,0 6 0,0 0 0,2 0 0,0 0 0,9 36 0,-9-50 0,0 0 0,1 0 0,0 0 0,0 0 0,1-1 0,-1 1 0,1-1 0,0 0 0,1 0 0,-1 0 0,1-1 0,0 1 0,0-1 0,0 0 0,1-1 0,-1 1 0,1-1 0,10 4 0,-4-2 0,0-1 0,-1-1 0,1 0 0,0 0 0,1-1 0,-1 0 0,0-1 0,0-1 0,1 0 0,-1-1 0,0 0 0,1-1 0,-1 0 0,0-1 0,0 0 0,0-1 0,-1 0 0,0-1 0,20-11 0,26-25 0,-14 11 0,73-67 0,-91 72 0,0-2 0,-2 0 0,-1-1 0,-2-1 0,-1-1 0,-1-1 0,23-51 0,-11-6-147,-4 0-1,-4-2 1,-3 0 0,8-120-1,-27 208 148,5-31 0,-2 0 0,-1 1 0,-2-1 0,-1 0 0,-8-46 0,1 58 106,-1 0-1,-1 1 0,0 0 0,-2 1 1,0 0-1,-28-32 0,22 32-105,0 1 0,-1 1 0,-1 0 0,0 2 0,-1 0 0,-1 1 0,0 1 0,-38-15 0,-11 0 0,-117-29 0,165 52 0,-1 0 0,0 1 0,0 2 0,0 0 0,-1 2 0,1 1 0,0 0 0,0 2 0,0 1 0,-23 7 0,32-7 0,1 0 0,0 1 0,0 1 0,1 0 0,0 1 0,0 1 0,0 0 0,1 0 0,1 1 0,-1 1 0,1 0 0,1 0 0,0 1 0,0 1 0,1 0 0,1 0 0,-11 20 0,14-20 0,0 0 0,2 0 0,-1 0 0,1 0 0,1 1 0,1-1 0,-1 16 0,5 95 0,0-45 0,-3 133-1365,0-188-5461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52:20.3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223 1 24575,'-4'1'0,"0"1"0,0 0 0,0 0 0,0 0 0,1 0 0,-1 1 0,1-1 0,0 1 0,-1 0 0,1 0 0,-3 4 0,-12 10 0,7-8 17,1 1 0,-1 0 1,2 0-1,-1 1 0,-12 21 0,15-21-180,0-1 0,0-1 0,-1 1 0,0-1-1,-1 0 1,0-1 0,-1 0 0,-11 7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52:20.35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3769 1764 24575,'-81'20'0,"-280"3"0,169-10 0,114-5 0,0 2 0,37-5 0,-52 2 0,36-8 0,-1 3 0,2 3 0,-82 17 0,86-12 0,20-3 0,-50 15 0,29-4 0,26-10 0,-45 21 0,64-25 0,-1 1 0,1 1 0,-1-1 0,1 1 0,1 1 0,0 0 0,-1 0 0,-9 14 0,10-11 0,1 0 0,0 1 0,1 0 0,1 0 0,0 1 0,0-1 0,1 1 0,0 0 0,1 0 0,1 0 0,0 0 0,0 0 0,1 0 0,1 0 0,2 17 0,1-4 0,1-1 0,1 0 0,1 0 0,1-1 0,1 1 0,19 35 0,40 44 0,-63-96 0,0-1 0,0 1 0,0-1 0,0 0 0,1 0 0,0-1 0,0 0 0,1 0 0,0 0 0,-1-1 0,2 0 0,-1-1 0,0 1 0,1-1 0,-1 0 0,1-1 0,15 3 0,-6-3 0,1 0 0,0-1 0,1 0 0,-1-2 0,0 0 0,0-1 0,18-5 0,-14 0 0,0-1 0,-1-1 0,0-1 0,0-1 0,36-26 0,-11 8 0,25-14 0,-2-2 0,67-58 0,-36 22 0,-51 43 0,60-59 0,-82 70 0,-8 10 0,-2-1 0,0-1 0,-1 0 0,14-24 0,-27 39 0,-1 0 0,1 0 0,-1-1 0,0 1 0,0-1 0,-1 1 0,1-1 0,-1 0 0,0 1 0,0-1 0,-1 0 0,1 0 0,-1 0 0,0 1 0,0-1 0,-1 0 0,0 0 0,1 0 0,-2 1 0,1-1 0,0 0 0,-1 1 0,0-1 0,0 1 0,0 0 0,-1 0 0,-3-5 0,2 5 0,0-1 0,-1 1 0,0 0 0,0 1 0,0-1 0,0 1 0,-1 0 0,1 0 0,-1 1 0,0 0 0,1 0 0,-1 0 0,0 0 0,0 1 0,-7 0 0,-15-2 0,-54 1 0,70 2 0,-54 0 0,-95 5 0,142-3 0,0 1 0,0 1 0,1 1 0,-1 0 0,1 1 0,-25 13 0,10-2 0,1 0 0,1 2 0,0 1 0,2 2 0,-36 33 0,31-20 0,2 1 0,1 2 0,2 1 0,2 2 0,1 0 0,3 2 0,1 0 0,-18 53 0,31-71 0,0 0 0,2 0 0,1 1 0,1-1 0,1 1 0,2 0 0,0 34 0,3-4 0,-1-3 0,9 72 0,-6-106 0,1-1 0,1 0 0,0 0 0,1 0 0,1 0 0,1-1 0,16 26 0,-5-13 0,2 0 0,32 34 0,-41-52 0,1 1 0,0-2 0,0 0 0,1 0 0,1-2 0,28 16 0,-6-7 0,2-2 0,-1-2 0,2-1 0,-1-2 0,2-1 0,70 6 0,27-6-252,103 3-828,-202-13 945,1-3 0,-1-1 0,0-1 0,43-13 0,74-27 135,-1-7 0,163-80 0,47-56-2713,-299 146 2713,98-81 0,-117 86 0,-15 12 371,-1-2 1,0-1-1,-3-2 0,0 0 0,-2-2 0,-1-1 0,-2-1 0,-1-1 1,-2-1-1,31-76 0,-40 79-300,-2 0 0,-1-1-1,-1-1 1,-2 1 0,-2-1 0,-1 0 0,-2 0-1,-4-41 1,2 68-71,0 0 0,0 0 0,-1 0 0,0 1 0,0-1 0,-1 1 0,0 0 0,0 0 0,-1 0 0,1 1 0,-2-1 0,1 1 0,-7-6 0,-13-11 0,-48-35 0,64 51 0,-43-29-198,-2 1-1,-1 4 1,-2 1-1,-89-32 1,-249-53-2503,208 76 2000,-1 8 1,-1 9-1,-1 7 1,-224 13 0,313 8 654,0 5 1,1 5 0,-159 45 0,137-22 78,1 5-1,-165 86 1,236-104 742,-93 65 0,126-77-548,0 0 0,0 0-1,1 2 1,1 0 0,1 1-1,0 0 1,2 1 0,-14 24-1,10-12 1178,10-21-1196,1-1-1,1 1 1,-1 0 0,1 1-1,1-1 1,0 1 0,0-1-1,1 1 1,0 0 0,0 17-1,2-18-207,0 1 0,0 0 0,1 0 0,1 0 0,0 0 0,0 0 0,1-1 0,0 1 0,1-1 0,0 0 0,0 0 0,1 0 0,0-1 0,1 1 0,-1-1 0,2-1 0,-1 1 0,1-1 0,15 12 0,-1-1-42,0-2 0,2 0 0,0-1 0,1-2 0,0 0 0,51 18 0,-22-13-56,1-3 0,77 12-1,-55-19 99,1-3 0,100-8 0,-44 0 0,-71 3 0,87-12 0,-121 8 0,0-2 0,-1-1 0,0-1 0,0-2 0,36-17 0,11-11-87,86-56-1,-138 78 66,0 0 1,-2-2-1,0 0 0,0-1 0,-2-1 0,-1-1 0,29-43 0,-34 42 150,-1-2-1,-1 1 1,0-1-1,-2-1 0,-1 0 1,-1 0-1,4-37 1,-5 9-155,-3 1 0,-7-88 0,3 126 27,0-1 0,-2 1 0,1 0 0,-2 0 0,0 0 0,-1 0 0,0 1 0,-1 0 0,0 0 0,-14-16 0,-10-11 0,-60-58 0,77 83 0,-38-34-96,-2 2 0,-2 2 0,-71-42 0,-193-96-289,208 126-88,-2 5-1,-234-72 0,57 60 474,248 56 0,-62-9-364,-168-6-1,-110 23 474,171 2-158,186 0 157,1 0-1,-1 2 1,1 0 0,0 2 0,1 1-1,-40 17 1,-135 74 1997,178-86-2105,1 1 0,1 0 0,-1 2 0,2 0 0,-29 31 0,39-38 0,1 1 0,0 0 0,1 1 0,0-1 0,0 1 0,1 1 0,0-1 0,1 1 0,0-1 0,0 1 0,1 1 0,1-1 0,-2 22 0,4-28 0,-1-1 0,1 0 0,-1 0 0,0 1 0,0-1 0,0 0 0,0 0 0,-3 5 0,4-9 0,-1 1 0,1-1 0,0 1 0,-1-1 0,1 1 0,-1-1 0,1 1 0,0-1 0,-1 1 0,1-1 0,-1 0 0,1 1 0,-1-1 0,1 0 0,-1 1 0,1-1 0,-1 0 0,1 0 0,-1 0 0,0 1 0,1-1 0,-1 0 0,1 0 0,-2 0 0,1-1 0,-1 1 0,1-1 0,0 1 0,-1-1 0,1 1 0,0-1 0,0 0 0,0 0 0,0 0 0,0 0 0,0 0 0,0 0 0,0 0 0,0 0 0,-1-2 0,-6-10 0,2 1 0,0-1 0,0 0 0,1 0 0,0-1 0,-2-15 0,-12-34 0,9 38 0,3 0 0,0-1 0,1 0 0,-4-52 0,7-108 0,4 112 0,0 66 0,0 0 0,1 0 0,0 0 0,1 1 0,0-1 0,0 1 0,0 0 0,1 0 0,0 0 0,1 0 0,-1 1 0,1-1 0,1 1 0,-1 1 0,9-8 0,27-37 0,-2-4-54,-27 38-133,0 0 0,-1-1-1,-1 0 1,0 0 0,-1-1-1,8-24 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52:20.35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1357 7 24575,'-86'-7'0,"-7"20"0,31-11 0,46-3 0,0 1 0,0 1 0,-25 5 0,18-2 0,-1-1 0,1-1 0,-1-1 0,-42-4 0,32 1 0,-44 3 0,-140 5 0,-29-2 0,4-1 0,240-3 0,1 1 0,-1 0 0,0-1 0,1 1 0,-1 0 0,1 0 0,-1 0 0,1 1 0,-1-1 0,1 1 0,0-1 0,-1 1 0,1 0 0,0 0 0,0 0 0,1 0 0,-1 0 0,-2 4 0,7-6 0,1 0 0,-1-1 0,1 0 0,-1 1 0,1-1 0,-1 0 0,1-1 0,-1 1 0,5-3 0,4-2 0,1 0 0,0 0 0,-1 2 0,2-1 0,-1 2 0,0 0 0,1 0 0,-1 2 0,23-1 0,37 3 0,86-2 0,79-12 0,-171 11 0,71 4 0,42 1 0,-3 0 0,-164-1 0,3-2 0,-1 2 0,0 0 0,24 7 0,-33-4 0,0 0 0,0 0 0,0 1 0,0-1 0,-1 1 0,0 1 0,0-1 0,-1 1 0,0 0 0,0 0 0,3 8 0,-4-5 0,-1 0 0,-1 0 0,1 0 0,-2 0 0,1 1 0,-3 17 0,3 40 0,4-39 0,-5-21 0,1 0 0,0 0 0,1 0 0,-1-1 0,2 1 0,-1 0 0,1-1 0,0 1 0,0-1 0,1 0 0,0 0 0,1 0 0,4 5 0,52 46 0,-40-40 0,0-1 0,1 0 0,1-2 0,0-1 0,1-1 0,0-1 0,1-1 0,1-1 0,26 6 0,54 12 0,-63-16 0,0-1 0,67 7 0,-49-12 0,-23-1 0,1-3 0,61-2 0,-31-7 0,0 4 0,84 6 0,-27 11 0,86-1 0,52-7 0,-99 8 0,-85-8-1365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6:38:05.315"/>
    </inkml:context>
    <inkml:brush xml:id="br0">
      <inkml:brushProperty name="width" value="0.2" units="cm"/>
      <inkml:brushProperty name="height" value="0.2" units="cm"/>
      <inkml:brushProperty name="color" value="#333333"/>
    </inkml:brush>
  </inkml:definitions>
  <inkml:trace contextRef="#ctx0" brushRef="#br0">0 0 24575,'8'103'0,"-4"-71"0,-2 7 0,-3 57 0,-1-55 0,5 46 0,2-40 0,3 51 0,-6 10 0,-5 88 0,-10-104-1365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52:20.36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10 24575,'81'1'0,"77"-2"0,626-9 0,-463 13 0,-142 9 0,-173-12 0,178 3 60,-97-5-1485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52:20.36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3031 1080 24575,'-9'-78'0,"-1"-3"0,9 61 0,-1 1 0,-6-27 0,-2-14 0,-10-66 0,17 100 0,-1-1 0,-2 1 0,0 0 0,-18-43 0,21 62 0,0 1 0,-1-1 0,0 1 0,0 0 0,0 0 0,0 0 0,-1 1 0,0 0 0,-1 0 0,1 0 0,-11-7 0,9 6 0,0-1 0,1 1 0,0-1 0,0 0 0,1-1 0,0 1 0,-6-14 0,-15-21 0,18 32 0,-1 1 0,0 0 0,0 0 0,-21-14 0,10 7 0,-13-6 0,-1 0 0,-1 3 0,-54-23 0,28 14 0,-88-27 0,128 50 0,0 1 0,-40-2 0,42 4 0,-78-5 0,-170 8 0,148 13 0,-84-13 0,155-3 0,-40-2 0,34 0 0,-82 6 0,130-1 0,-1 1 0,1 0 0,0 1 0,0 0 0,0 0 0,0 0 0,1 0 0,-9 7 0,-19 10 0,31-18 0,0-1 0,0 0 0,1 0 0,-1 1 0,0-1 0,1 1 0,-1-1 0,1 1 0,-1 0 0,1-1 0,0 1 0,-1 0 0,1 0 0,0 0 0,1 0 0,-1 0 0,0 0 0,0 1 0,1-1 0,-1 0 0,1 0 0,0 0 0,0 0 0,0 1 0,0-1 0,0 4 0,2 6 0,0 1 0,0-1 0,7 20 0,-3-12 0,-5-16 0,0 1 0,0-1 0,-1 0 0,1 1 0,-1-1 0,-1 0 0,1 1 0,0-1 0,-1 0 0,0 1 0,0-1 0,0 0 0,-1 0 0,1 0 0,-5 7 0,-1 1 0,-1-1 0,-1-1 0,-15 17 0,-19 25 0,35-43 0,1 1 0,-1-1 0,-1 0 0,0-1 0,0 0 0,0 0 0,-15 8 0,-20 18 0,26-18 0,-1 0 0,-1-2 0,-34 21 0,34-26 0,0-1 0,-25 7 0,-29 12 0,62-22 0,-1 0 0,0-1 0,0-1 0,0 0 0,0-1 0,-21 1 0,-86-3 0,57-1 0,-39 1 0,60 0 0,34 0 0,13 0 0,195-7 0,-154 5 0,-1-2 0,87-19 0,-289 19 0,-55 16 0,34 9 0,178-21-1,0 0 0,0 0-1,0 0 1,0 0 0,0 0-1,0 1 1,0-1 0,0 0 0,0 0-1,1 0 1,-1 0 0,0 0-1,0 0 1,0 0 0,0 0 0,0 0-1,0 0 1,0 1 0,0-1-1,0 0 1,0 0 0,0 0-1,0 0 1,0 0 0,0 0 0,0 0-1,0 0 1,0 0 0,0 1-1,0-1 1,0 0 0,0 0-1,0 0 1,0 0 0,0 0 0,0 0-1,0 0 1,0 0 0,-1 0-1,1 1 1,0-1 0,0 0-1,0 0 1,0 0 0,0 0 0,0 0-1,0 0 1,0 0 0,0 0-1,0 0 1,0 0 0,-1 0 0,1 0-1,0 0 1,0 0 0,0 0-1,0 0 1,0 0 0,0 0-1,0 0 1,0 0 0,14 8 201,21 5-1685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52:20.36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1188 81 24575,'-425'0'0,"405"1"0,0 1 0,-35 8 0,34-5 0,-1-1 0,-24 1 0,-379-5 0,292-1 0,561 1 0,-411-1 0,-1-1 0,1 0 0,18-6 0,39-4 0,-55 9 0,0 0 0,-1-1 0,0-1 0,22-8 0,-24 7 0,1 1 0,1 0 0,-1 1 0,1 1 0,19-2 0,138 7 0,-271-14 0,56 6 0,-53-3 0,-675 10-1365,745-1-5461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52:20.36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0 0 24575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52:20.364"/>
    </inkml:context>
    <inkml:brush xml:id="br0">
      <inkml:brushProperty name="width" value="0.2" units="cm"/>
      <inkml:brushProperty name="height" value="0.2" units="cm"/>
      <inkml:brushProperty name="color" value="#333333"/>
    </inkml:brush>
  </inkml:definitions>
  <inkml:trace contextRef="#ctx0" brushRef="#br0">0 0 24575,'8'103'0,"-4"-71"0,-2 7 0,-3 57 0,-1-55 0,5 46 0,2-40 0,3 51 0,-6 10 0,-5 88 0,-10-104-1365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52:20.365"/>
    </inkml:context>
    <inkml:brush xml:id="br0">
      <inkml:brushProperty name="width" value="0.2" units="cm"/>
      <inkml:brushProperty name="height" value="0.2" units="cm"/>
      <inkml:brushProperty name="color" value="#333333"/>
    </inkml:brush>
  </inkml:definitions>
  <inkml:trace contextRef="#ctx0" brushRef="#br0">134 336 24575,'2'-1'0,"0"1"0,0-1 0,-1 1 0,1-1 0,0 0 0,0 1 0,0-1 0,0 0 0,-1 0 0,1 0 0,0-1 0,-1 1 0,1 0 0,-1-1 0,1 1 0,-1-1 0,0 1 0,0-1 0,1 1 0,-1-1 0,0 0 0,-1 0 0,1 0 0,0 1 0,0-1 0,-1 0 0,1 0 0,-1 0 0,1-3 0,1-6 0,0 1 0,-1-1 0,0-21 0,6-27 0,-1 25 0,7-26 0,1-15 0,-18 136 0,-1 19 0,7 101 0,1-125 0,-6 86 0,1-13 0,-3 26 0,2-147 0,-2-18 0,0-21 0,6 18 0,0-1 0,1 0 0,1 0 0,0 1 0,1 0 0,7-16 0,8-29 0,-13 29 0,-2-1 0,0 0 0,-2-51 0,-12 41 0,8 35 0,0 0 0,0 0 0,1-1 0,0 1 0,0 0 0,0-9 0,-6-277 0,1 357 0,19 225 0,-13-290 0,0 24 0,-1 0 0,-6 42 0,3-41 0,1 0 0,2 1 0,0-1 0,2 1 0,7 41 0,0 44 0,-18-27 0,6-64 0,1 0 0,0 24 0,-4 299 0,6-321 0,-2-1 0,-1 0 0,-11 38 0,4-15 0,-4 6 0,-2 0 0,-27 54 0,38-92 0,-12 32 0,-13 56 0,25-82 0,-1 14 0,2 1 0,1-1 0,1 1 0,4 63 0,-4 41 0,-10 94 0,12-193 0,2 48 0,-1-80 0,1 0 0,0 0 0,0 0 0,1 0 0,0 0 0,0 0 0,1 0 0,0-1 0,5 9 0,-4-9 0,2 1 0,-1-1 0,1 0 0,0-1 0,0 1 0,1-1 0,0 0 0,0-1 0,0 1 0,0-1 0,0-1 0,13 5 0,-17-7 0,0 0 0,1 0 0,-1 0 0,1 0 0,-1-1 0,1 1 0,-1-1 0,1 0 0,0 0 0,-1 0 0,1 0 0,-1-1 0,1 1 0,-1-1 0,1 0 0,-1 0 0,0-1 0,1 1 0,-1-1 0,0 1 0,0-1 0,0 0 0,0 0 0,0 0 0,0-1 0,-1 1 0,1-1 0,-1 1 0,1-1 0,3-6 0,-3-2 0,1 0 0,-1 0 0,-1 0 0,0-1 0,-1 1 0,0 0 0,0-1 0,-2 1 0,1-1 0,-3-13 0,1-18 0,-12-49 0,15-662 0,12 582 0,-12 109 0,-2-66 0,-13 36 0,8-197-1365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52:20.366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635 176 24575,'2'4'0,"1"0"0,0-1 0,1 1 0,-1-1 0,0 0 0,1 0 0,0 0 0,0 0 0,0-1 0,0 0 0,0 0 0,6 3 0,2 1 0,34 24 0,49 28 0,-83-53 0,-1-1 0,2 0 0,-1-1 0,0-1 0,24 3 0,-20-4 0,0 2 0,28 7 0,-42-9 0,-1-1 0,0 1 0,0 0 0,0-1 0,1 1 0,-1-1 0,0 0 0,1 1 0,-1-1 0,0 0 0,1 0 0,-1 0 0,1 0 0,-1 0 0,0 0 0,1 0 0,-1 0 0,0 0 0,1-1 0,-1 1 0,0-1 0,1 1 0,-1-1 0,2 0 0,-3-1 0,0 1 0,0-1 0,-1 1 0,1-1 0,0 1 0,-1 0 0,1-1 0,-1 1 0,0 0 0,1-1 0,-1 1 0,0 0 0,0 0 0,0-1 0,1 1 0,-1 0 0,0 0 0,-1 0 0,1 0 0,0 0 0,0 1 0,0-1 0,-2-1 0,-26-19 0,-1 0 0,-56-27 0,27 16 0,3 2 0,30 16 0,0 0 0,-39-30 0,27 21 0,31 19 0,1 1 0,0 0 0,0-1 0,1 0 0,-1-1 0,-9-8 0,12 9 0,-1 1 0,0 0 0,1 0 0,-2 1 0,1-1 0,0 1 0,0 0 0,-1 0 0,1 0 0,-1 0 0,0 1 0,1 0 0,-1 0 0,-9 0 0,-9-1 0,1 2 0,-24 3 0,6-1 0,38-2 0,-1-1 0,1 1 0,-1 1 0,0-1 0,1 0 0,-1 1 0,1-1 0,-1 1 0,1 0 0,-1 0 0,1 0 0,-1 0 0,1 0 0,0 0 0,0 1 0,-1-1 0,1 1 0,0-1 0,0 1 0,-2 3 0,1 0 0,0 0 0,1 1 0,0-1 0,0 1 0,0-1 0,1 1 0,-1 8 0,-3 8 0,1-10 0,0-1 0,0 0 0,-1 1 0,-1-2 0,-7 13 0,6-13 0,1 0 0,1 1 0,0 0 0,0 0 0,-4 17 0,9-26 0,-4 19 0,-1 0 0,-1 0 0,-1-1 0,-18 39 0,21-50 0,1 0 0,0 0 0,0 0 0,1 1 0,0-1 0,1 1 0,0-1 0,0 1 0,1 0 0,1 12 0,0-13 0,-1 0 0,0 1 0,0-1 0,-1 1 0,0-1 0,-1 0 0,0 0 0,0 1 0,-1-1 0,0-1 0,-5 10 0,7-16 0,0-1 0,0 1 0,0-1 0,0 1 0,-1-1 0,1 1 0,-1-1 0,1 0 0,-1 1 0,1-1 0,-1 0 0,0 0 0,1 0 0,-1 0 0,0-1 0,0 1 0,0 0 0,1-1 0,-1 1 0,0-1 0,0 0 0,0 0 0,0 1 0,0-1 0,0 0 0,0-1 0,0 1 0,0 0 0,0-1 0,-3 0 0,2 0 0,0-1 0,0 1 0,0-1 0,0 1 0,0-1 0,0 0 0,0 0 0,1 0 0,-1 0 0,1-1 0,-1 1 0,1-1 0,0 1 0,0-1 0,0 0 0,-2-5 0,0 1 0,1 0 0,0 1 0,1-1 0,-1 0 0,1 0 0,1 0 0,-1-1 0,1 1 0,0 0 0,1-1 0,0 1 0,0 0 0,0-1 0,1 1 0,0 0 0,1-1 0,0 1 0,0 0 0,0 0 0,7-12 0,11-28 0,-18 39 0,1-1 0,1 1 0,0 0 0,0 0 0,0 0 0,1 1 0,8-10 0,0-1 0,0 1 0,-1-1 0,16-31 0,-21 34 0,0 0 0,2 1 0,-1 1 0,2 0 0,0 0 0,0 0 0,17-14 0,-26 26 0,-1 1 0,0 0 0,1 0 0,-1-1 0,0 1 0,1 0 0,-1 0 0,0-1 0,1 1 0,-1 0 0,0 0 0,1 0 0,-1 0 0,0-1 0,1 1 0,-1 0 0,1 0 0,-1 0 0,0 0 0,1 0 0,-1 0 0,1 0 0,-1 0 0,0 0 0,1 0 0,-1 0 0,1 1 0,-1-1 0,0 0 0,1 0 0,-1 0 0,1 0 0,-1 1 0,0-1 0,1 0 0,-1 0 0,0 1 0,1-1 0,6 21 0,-6 33 0,-1-49 0,-1-1 0,1 0 0,0 0 0,1-1 0,-1 1 0,1 0 0,-1-1 0,1 1 0,0 0 0,0-1 0,1 1 0,-1-1 0,1 1 0,0-1 0,0 0 0,0 0 0,0 0 0,5 5 0,-1-2 0,2-1 0,-1 0 0,0-1 0,1 1 0,0-1 0,13 4 0,25 11 0,-20-10 0,-1 2 0,0 0 0,35 23 0,-26-12 0,61 26 0,-80-41 0,43 17 0,2-4 0,0-2 0,65 11 0,-38-11 0,2-4 0,116 4 0,-165-17 0,69 10 0,-77-6 0,47-1 0,-51-4 0,0 2 0,46 9 0,-35-5 0,0-2 0,1-1 0,-1-2 0,42-5 0,11 2 0,839 2 0,-912 1 0,0 1 0,27 6 0,-26-4 0,-1-1 0,27 1 0,86-6 0,97 4 0,-154 8 0,-43-5 0,51 1 0,-41-6 0,2-2 0,0 3 0,80 12 0,-69-6 0,1-2 0,-1-2 0,68-7 0,-10 2 0,459 2 0,-547 1 0,45 8 0,25 2 0,-57-9 0,0 1 0,39 8 0,-35-6 0,1-2 0,-1-2 0,44-4 0,77 3 0,-87 9 0,-44-4 0,51 2 0,-22-9 0,-40 0 0,0 1 0,0 1 0,1 1 0,-1 0 0,0 2 0,-1 0 0,1 2 0,0 0 0,19 9 0,-23-8 0,1 0 0,-1-1 0,1-1 0,21 3 0,40 10 0,-37-6 0,56 7 0,-58-12 0,6 2 0,0-2 0,50 0 0,-53-8 0,1-1 0,44-10 0,-57 9 0,50 0 0,-50 3 0,54-7 0,197-56 0,-155 43 0,18-4 0,-137 24 0,-2 0 0,1 1 0,-1-2 0,0 1 0,0-1 0,0 0 0,0 0 0,0 0 0,-1-1 0,1 0 0,6-4 0,34-18 0,-34 19 0,1-1 0,-2 1 0,1-2 0,12-9 0,-22 15 0,1 0 0,-1 0 0,0 0 0,-1-1 0,1 1 0,0 0 0,0-1 0,-1 1 0,0-1 0,1 0 0,-1 1 0,0-1 0,0 0 0,-1 0 0,1 0 0,0 1 0,-1-1 0,0 0 0,0 0 0,0 0 0,0 0 0,0 0 0,0 0 0,-2-3 0,-5-29 0,3 14 0,-1 1 0,-1 0 0,0 0 0,-2 1 0,-13-26 0,17 36 0,-1 2 0,-1-1 0,1 0 0,-1 1 0,-1 0 0,1 1 0,-1-1 0,0 1 0,-1 0 0,1 1 0,-1 0 0,-14-7 0,-28-24 0,41 27 0,-1 2 0,0-1 0,0 2 0,-13-7 0,14 8 0,0-1 0,0 0 0,1 0 0,-16-14 0,16 12 0,0 1 0,-1 0 0,1 0 0,-2 1 0,-9-5 0,-105-57 0,110 64 0,-1 0 0,-1 2 0,1-1 0,0 2 0,-1 0 0,1 0 0,-1 2 0,-21 3 0,19-2 0,0-1 0,0-1 0,0 0 0,0-1 0,-33-7 0,-17-8 0,38 10 0,-41-14 0,48 14 0,0 1 0,-1 2 0,0 0 0,1 1 0,-1 2 0,-45 4 0,-5-2 0,8-4 0,44 0 0,1 1 0,-1 1 0,0 0 0,0 2 0,1 1 0,-1 0 0,-21 7 0,28-2 0,0 0 0,1 0 0,0 2 0,1-1 0,-16 15 0,-32 23 0,14-5 0,16-12 0,25-24 0,0 1 0,1 0 0,0 1 0,0 0 0,0 0 0,1 0 0,0 0 0,1 0 0,-4 14 0,3-11 0,0 1 0,-1-1 0,-1 0 0,-12 20 0,-121 148 0,133-173 0,-1 0 0,1 0 0,-1-1 0,-1 0 0,1 0 0,-1-1 0,0 1 0,-11 3 0,8-3 0,0 0 0,1 0 0,-15 12 0,24-13 0,12-4 0,15-6 0,-25 6 0,59-17 0,77-33 0,-104 39 0,0 1 0,1 1 0,0 3 0,56-5 0,-68 8 0,32-7 0,19-1 0,27 1 0,-67 5 0,47-1 0,1 8 0,91-4 0,-154 0 0,-1-2 0,1 0 0,16-7 0,-19 6 0,-1 1 0,1 0 0,0 1 0,29-3 0,-4 5 0,98 2 0,-120 1 0,1 0 0,-1 1 0,0 0 0,0 2 0,23 9 0,-28-10 0,1 0 0,-1 0 0,1-1 0,0-1 0,0 0 0,0-1 0,-1-1 0,1 0 0,15-2 0,-20 1 0,0 0 0,0 0 0,0-1 0,-1-1 0,1 1 0,-1-1 0,0-1 0,1 1 0,-2-1 0,1-1 0,0 1 0,-1-2 0,0 1 0,0-1 0,7-7 0,14-36 0,-24 41 0,-1 0 0,2 0 0,-1 1 0,1-1 0,9-10 0,11-6 0,-15 15 0,-1 0 0,0-1 0,0 0 0,-1 0 0,11-18 0,-18 27 0,-1 0 0,0 0 0,1 0 0,-1 0 0,0 0 0,0 0 0,1 0 0,-1 0 0,0 0 0,0 0 0,0 0 0,0 0 0,-1 0 0,1 0 0,0 0 0,0 0 0,-1 0 0,1 0 0,0 0 0,-1 0 0,1 0 0,-1 0 0,1 0 0,-2-1 0,-25-19 0,-36-3 0,60 23 0,-6-2 0,1-1 0,-1 0 0,1 0 0,0-1 0,0 0 0,-10-9 0,12 8 0,-1 1 0,0 0 0,-1 1 0,1-1 0,-1 1 0,0 0 0,0 1 0,-15-4 0,13 4 0,0 0 0,1-1 0,0 0 0,-13-7 0,15 7 0,1 1 0,-1-1 0,0 1 0,0 1 0,0-1 0,0 1 0,0 0 0,-10 0 0,15 3 0,0 0 0,1 1 0,-1-1 0,1 1 0,-1-1 0,1 1 0,0-1 0,0 1 0,0 0 0,0 0 0,0 0 0,0 0 0,0 0 0,1 0 0,-1 0 0,1 0 0,-1 0 0,1 0 0,0 0 0,-1 3 0,-2 10 0,-5-2-151,0 0-1,0 0 0,-1-1 0,-1 0 1,0 0-1,-1-2 0,0 1 1,-17 12-1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52:20.37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104 360 24575,'-3'0'0,"0"0"0,0 0 0,0 0 0,0 0 0,1-1 0,-1 1 0,0-1 0,0 0 0,0 0 0,0 0 0,1 0 0,-1 0 0,1-1 0,-1 1 0,1-1 0,-1 0 0,1 0 0,-3-2 0,3 0 0,-1 1 0,1-1 0,0 0 0,0 1 0,1-1 0,-1 0 0,1 0 0,0 0 0,0 0 0,0 0 0,1-1 0,-1 1 0,1-5 0,-6-123 0,-8 53 0,4 10-1365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52:20.37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1 1 24575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52:20.372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1 657 24575,'54'10'0,"-4"0"0,194-8 0,-126-3 0,-109 0 0,-1-1 0,0 0 0,0 0 0,-1 0 0,1-1 0,0 0 0,-1-1 0,0 1 0,0-1 0,0-1 0,0 0 0,6-5 0,38-22 0,155-63 0,-142 64 0,-50 24 0,-1-1 0,2 2 0,-1 0 0,1 0 0,-1 2 0,1 0 0,1 0 0,-1 1 0,21 0 0,-21 2 0,0-1 0,1 0 0,-2-1 0,1-1 0,0 0 0,-1-1 0,1 0 0,-2-1 0,18-10 0,18 1 0,-47 15 0,0-1 0,1 1 0,-1-1 0,1 1 0,-1 0 0,0 0 0,1 0 0,-1 1 0,1-1 0,-1 0 0,1 1 0,-1 0 0,0-1 0,0 1 0,1 0 0,-1 0 0,4 3 0,-6-4 0,0 1 0,-1-1 0,1 1 0,0-1 0,0 0 0,0 1 0,-1-1 0,1 1 0,0-1 0,0 1 0,-1-1 0,1 0 0,0 1 0,-1-1 0,1 1 0,0-1 0,-1 0 0,1 1 0,-1-1 0,1 0 0,-1 0 0,1 1 0,0-1 0,-1 0 0,1 0 0,-1 0 0,1 0 0,-1 0 0,1 0 0,-1 1 0,1-1 0,-1 0 0,1 0 0,-1 0 0,1-1 0,-1 1 0,0 0 0,-24 4 0,21-4 0,1 1 0,-1-1 0,1 0 0,-1 0 0,1 0 0,-1 0 0,1-1 0,-1 1 0,1-1 0,-1 0 0,1 0 0,-1 0 0,1-1 0,0 1 0,0-1 0,0 0 0,0 0 0,0 0 0,0 0 0,1 0 0,-4-3 0,3 0 0,1 0 0,-1 1 0,1-1 0,0 0 0,0 0 0,1 0 0,-1-1 0,1 1 0,0 0 0,1 0 0,-1-1 0,1 1 0,1-8 0,1-47 0,0 26 0,-3-44 0,1 75 0,-1 1 0,1 0 0,-1 0 0,0-1 0,0 1 0,0 0 0,0 0 0,0 0 0,0 0 0,0 0 0,-1 0 0,1 1 0,-1-1 0,1 0 0,-1 1 0,1-1 0,-1 1 0,0-1 0,0 1 0,0 0 0,0 0 0,0 0 0,0 0 0,0 0 0,-1 0 0,1 0 0,0 1 0,0-1 0,-1 1 0,-3 0 0,-10-2 0,0 2 0,0 0 0,-25 3 0,12-1 0,-395-1 0,415-1 0,1-1 0,-1 1 0,0-2 0,1 1 0,-1-1 0,1-1 0,-13-4 0,76 1 0,5 7 0,-25 1 0,-1-2 0,0-1 0,1-2 0,37-8 0,-47 6 0,0 2 0,46-1 0,32-5 0,-89 6 0,-1 1 0,1 0 0,-1 1 0,1 1 0,21 1 0,-32-1 0,-1 1 0,0-1 0,0 0 0,0 1 0,0 0 0,0-1 0,0 1 0,0 0 0,0 0 0,0 0 0,-1 0 0,1 0 0,0 1 0,-1-1 0,1 0 0,-1 1 0,1 0 0,-1-1 0,1 1 0,-1 0 0,0-1 0,0 1 0,0 0 0,0 0 0,0 0 0,-1 0 0,1 0 0,0 0 0,-1 0 0,0 0 0,1 0 0,-1 0 0,0 0 0,0 1 0,0-1 0,0 0 0,0 0 0,-1 0 0,1 0 0,-1 0 0,1 0 0,-1 0 0,0 0 0,-1 2 0,0 1 0,0 0 0,0 1 0,1-1 0,0 0 0,0 1 0,0-1 0,0 1 0,1-1 0,0 1 0,0-1 0,1 1 0,-1-1 0,1 1 0,0-1 0,1 0 0,-1 1 0,1-1 0,0 0 0,0 0 0,1 0 0,0 0 0,0-1 0,0 1 0,0-1 0,5 5 0,-5-4 0,0 0 0,0-1 0,-1 1 0,0 0 0,0 0 0,0 0 0,0 0 0,-1 1 0,0-1 0,0 0 0,0 1 0,-1 9 0,1-7 0,-1 0 0,1 0 0,1 0 0,4 13 0,-5-19 0,0 0 0,0 1 0,0-1 0,1 0 0,-1 0 0,1 0 0,0 0 0,-1 0 0,1 0 0,0 0 0,0-1 0,0 1 0,0-1 0,1 1 0,-1-1 0,0 0 0,1 0 0,3 2 0,19 5 0,-15-5 0,0 0 0,-1 0 0,0 1 0,15 8 0,-21-10 0,0 1 0,-1-1 0,1 1 0,0 0 0,-1-1 0,1 1 0,-1 0 0,0 0 0,0 1 0,0-1 0,0 0 0,-1 1 0,1-1 0,-1 1 0,0-1 0,1 5 0,2 4 0,-1 1 0,-1 0 0,0-1 0,0 1 0,-1 0 0,-1 0 0,0 0 0,-1 0 0,0 0 0,-4 16 0,-3 7 0,4-16 0,-1 0 0,-15 38 0,16-47 0,0 1 0,1-1 0,1 1 0,0 0 0,0 0 0,1 0 0,1 0 0,0 0 0,1 0 0,0 0 0,4 17 0,5 17 0,25 68 0,-27-89 0,24 49 0,-23-57 0,-1 0 0,-1 1 0,7 27 0,-9-27 0,1 0 0,0 0 0,12 21 0,1 4 0,-9-14 0,-1 0 0,7 45 0,-10-40 0,15 44 0,-18-70-93,2 7-119,0-1 0,1 1 0,0-1 0,1 0 0,12 16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A154B7-CB4E-DAC7-DFFA-DA8F3C11E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C77B81-9A2B-E0FE-9890-474969117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D5AB23-2F4D-BA3F-D5B1-06B273451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004F-B537-4E6D-8F89-676D0054A82B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9C65C9-F695-E290-EF67-527BAC47A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9D884A-41A7-4325-2861-DDAAD97CC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7A5B-6A5F-40B8-A1A3-FB6176018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309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437D85-B5A2-9AD5-B565-1EFC2DCAB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486DFDB-6713-CA75-9401-8D9963518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EBAF99-8323-D8C9-18CD-75FF54472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004F-B537-4E6D-8F89-676D0054A82B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762398-A63E-4FA9-462C-20E92A371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C353FC-6B8F-EBBD-939A-84A495DE8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7A5B-6A5F-40B8-A1A3-FB6176018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228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300F509-E55C-FB0C-32A0-292B13B34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5950A2E-0839-37A0-B202-6DDAE7DA5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1E86FD-CF54-FAF2-17B0-689661DCD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004F-B537-4E6D-8F89-676D0054A82B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4C8188-0BA7-F45C-3CB5-3FC950E68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41EDE8-57CF-4EE5-16E4-1FB141170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7A5B-6A5F-40B8-A1A3-FB6176018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3985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861A17-5FC5-6DA3-AA48-DC540A52B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ED8FB1-F81C-92A9-69A7-BD46E67C7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5C9D7E-2D35-709F-38C1-F85122CEB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004F-B537-4E6D-8F89-676D0054A82B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4F41E1-8CF2-8721-FBE1-3E00B402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B22C9A-5635-A28D-D0B8-02A234602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7A5B-6A5F-40B8-A1A3-FB6176018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102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2D8EEC-D116-D43B-2D7C-621074030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35293F-A49C-1612-8AE9-D0BB11B9C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68E3DB-2ECE-629B-C774-58CF7112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004F-B537-4E6D-8F89-676D0054A82B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9770F3-E248-5337-0557-2C397A13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D1364C-762A-FEA3-C3DB-8DDDF7CD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7A5B-6A5F-40B8-A1A3-FB6176018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06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12E495-53E4-08B7-F51B-1A307F160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E78858-5A2A-480E-448D-81CDF3C300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FBCF21B-79D5-28F7-5BE2-7AFB76052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A96B6C-BC6A-EF51-9402-2DC15AA61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004F-B537-4E6D-8F89-676D0054A82B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C71BBFF-F7B0-2122-9CD8-C41D49DB9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3C74306-28DC-79A2-B711-F7B32F638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7A5B-6A5F-40B8-A1A3-FB6176018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96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D89D09-DEC8-E670-B7AB-49E65C4CA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AEE71A-500C-18EB-BDF0-C52E4E627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FA8C8FF-D454-BB76-5427-B2FEF54DB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6E22CCA-9509-4443-69C0-057BDD646B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3BE2CF9-FEE2-BC3B-625B-09A026FBB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E5D005-2DF6-4AB6-3000-E73B63C34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004F-B537-4E6D-8F89-676D0054A82B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A2E8030-20CA-09CF-1DBE-FB82A4CF2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8DD5C5D-DCE9-C5D1-37D8-41C07272F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7A5B-6A5F-40B8-A1A3-FB6176018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022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55DC3-E5E8-9A90-2885-16A92A5CA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02B77E8-B056-0D96-0047-3835E65E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004F-B537-4E6D-8F89-676D0054A82B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F043464-3265-611C-68B9-1BED8597D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A4AEFBF-19E8-5D60-70E4-AAFEB0052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7A5B-6A5F-40B8-A1A3-FB6176018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2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37B5074-B811-3B23-617D-24265DEB2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004F-B537-4E6D-8F89-676D0054A82B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457CCE6-828F-5009-8A55-D3388662C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DCF5A45-8D7C-94D3-6438-D142E3DD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7A5B-6A5F-40B8-A1A3-FB6176018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996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FBA89A-8148-3FCC-54F0-B43B7FEA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E3BDA8-71C4-3203-B075-4032782D5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3FA98FA-96C6-6EAC-6878-4DEF91D70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35603E-CAB2-A602-1E43-595971FC9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004F-B537-4E6D-8F89-676D0054A82B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590C5A-429A-B7E5-C628-46E9B9C31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EC7EE50-3988-AA83-CD13-E5B843C73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7A5B-6A5F-40B8-A1A3-FB6176018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005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5D52B8-3C80-4F33-2F58-B2C2BEDF1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F342A5F-2C61-F6A4-1208-C5F0875D3F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A7F17B-506E-DE80-5455-2E5D1828E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95204B-5277-E998-8E6B-4B98D412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004F-B537-4E6D-8F89-676D0054A82B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E67B86D-EB89-2FED-BB29-2A10D4D26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5FE4F10-F22A-FBB0-E6D0-F29FCCE18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7A5B-6A5F-40B8-A1A3-FB6176018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594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3F58D2-70D1-6B6E-E333-D4127965F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418C81-C05C-BBAC-7B75-93A3E2FE6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4D036F-B185-BD21-69C7-DA9B05C712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2004F-B537-4E6D-8F89-676D0054A82B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8CDCF1-14CA-4763-9B8F-A118B4783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A6F392-DEEE-FAB3-F6AB-A64CD0442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E7A5B-6A5F-40B8-A1A3-FB6176018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817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34" Type="http://schemas.openxmlformats.org/officeDocument/2006/relationships/customXml" Target="../ink/ink17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image" Target="../media/image16.png"/><Relationship Id="rId38" Type="http://schemas.openxmlformats.org/officeDocument/2006/relationships/slide" Target="slide2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32" Type="http://schemas.openxmlformats.org/officeDocument/2006/relationships/customXml" Target="../ink/ink16.xml"/><Relationship Id="rId37" Type="http://schemas.openxmlformats.org/officeDocument/2006/relationships/slide" Target="slide3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customXml" Target="../ink/ink14.xml"/><Relationship Id="rId36" Type="http://schemas.openxmlformats.org/officeDocument/2006/relationships/slide" Target="slide4.xml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31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23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customXml" Target="../ink/ink18.xml"/><Relationship Id="rId21" Type="http://schemas.openxmlformats.org/officeDocument/2006/relationships/customXml" Target="../ink/ink27.xml"/><Relationship Id="rId34" Type="http://schemas.openxmlformats.org/officeDocument/2006/relationships/customXml" Target="../ink/ink34.xml"/><Relationship Id="rId7" Type="http://schemas.openxmlformats.org/officeDocument/2006/relationships/customXml" Target="../ink/ink20.xml"/><Relationship Id="rId12" Type="http://schemas.openxmlformats.org/officeDocument/2006/relationships/image" Target="../media/image6.png"/><Relationship Id="rId17" Type="http://schemas.openxmlformats.org/officeDocument/2006/relationships/customXml" Target="../ink/ink25.xml"/><Relationship Id="rId25" Type="http://schemas.openxmlformats.org/officeDocument/2006/relationships/customXml" Target="../ink/ink29.xml"/><Relationship Id="rId33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22.xml"/><Relationship Id="rId24" Type="http://schemas.openxmlformats.org/officeDocument/2006/relationships/image" Target="../media/image12.png"/><Relationship Id="rId32" Type="http://schemas.openxmlformats.org/officeDocument/2006/relationships/customXml" Target="../ink/ink33.xml"/><Relationship Id="rId37" Type="http://schemas.openxmlformats.org/officeDocument/2006/relationships/slide" Target="slide1.xml"/><Relationship Id="rId5" Type="http://schemas.openxmlformats.org/officeDocument/2006/relationships/customXml" Target="../ink/ink19.xml"/><Relationship Id="rId15" Type="http://schemas.openxmlformats.org/officeDocument/2006/relationships/customXml" Target="../ink/ink24.xml"/><Relationship Id="rId23" Type="http://schemas.openxmlformats.org/officeDocument/2006/relationships/customXml" Target="../ink/ink28.xml"/><Relationship Id="rId28" Type="http://schemas.openxmlformats.org/officeDocument/2006/relationships/customXml" Target="../ink/ink31.xml"/><Relationship Id="rId36" Type="http://schemas.openxmlformats.org/officeDocument/2006/relationships/image" Target="../media/image18.png"/><Relationship Id="rId10" Type="http://schemas.openxmlformats.org/officeDocument/2006/relationships/image" Target="../media/image5.png"/><Relationship Id="rId19" Type="http://schemas.openxmlformats.org/officeDocument/2006/relationships/customXml" Target="../ink/ink26.xml"/><Relationship Id="rId31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customXml" Target="../ink/ink21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30.xml"/><Relationship Id="rId30" Type="http://schemas.openxmlformats.org/officeDocument/2006/relationships/customXml" Target="../ink/ink32.xml"/><Relationship Id="rId35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40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customXml" Target="../ink/ink35.xml"/><Relationship Id="rId21" Type="http://schemas.openxmlformats.org/officeDocument/2006/relationships/customXml" Target="../ink/ink44.xml"/><Relationship Id="rId34" Type="http://schemas.openxmlformats.org/officeDocument/2006/relationships/customXml" Target="../ink/ink51.xml"/><Relationship Id="rId7" Type="http://schemas.openxmlformats.org/officeDocument/2006/relationships/customXml" Target="../ink/ink37.xml"/><Relationship Id="rId12" Type="http://schemas.openxmlformats.org/officeDocument/2006/relationships/image" Target="../media/image6.png"/><Relationship Id="rId17" Type="http://schemas.openxmlformats.org/officeDocument/2006/relationships/customXml" Target="../ink/ink42.xml"/><Relationship Id="rId25" Type="http://schemas.openxmlformats.org/officeDocument/2006/relationships/customXml" Target="../ink/ink46.xml"/><Relationship Id="rId33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39.xml"/><Relationship Id="rId24" Type="http://schemas.openxmlformats.org/officeDocument/2006/relationships/image" Target="../media/image12.png"/><Relationship Id="rId32" Type="http://schemas.openxmlformats.org/officeDocument/2006/relationships/customXml" Target="../ink/ink50.xml"/><Relationship Id="rId37" Type="http://schemas.openxmlformats.org/officeDocument/2006/relationships/slide" Target="slide1.xml"/><Relationship Id="rId5" Type="http://schemas.openxmlformats.org/officeDocument/2006/relationships/customXml" Target="../ink/ink36.xml"/><Relationship Id="rId15" Type="http://schemas.openxmlformats.org/officeDocument/2006/relationships/customXml" Target="../ink/ink41.xml"/><Relationship Id="rId23" Type="http://schemas.openxmlformats.org/officeDocument/2006/relationships/customXml" Target="../ink/ink45.xml"/><Relationship Id="rId28" Type="http://schemas.openxmlformats.org/officeDocument/2006/relationships/customXml" Target="../ink/ink48.xml"/><Relationship Id="rId36" Type="http://schemas.openxmlformats.org/officeDocument/2006/relationships/image" Target="../media/image18.png"/><Relationship Id="rId10" Type="http://schemas.openxmlformats.org/officeDocument/2006/relationships/image" Target="../media/image5.png"/><Relationship Id="rId19" Type="http://schemas.openxmlformats.org/officeDocument/2006/relationships/customXml" Target="../ink/ink43.xml"/><Relationship Id="rId31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customXml" Target="../ink/ink38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47.xml"/><Relationship Id="rId30" Type="http://schemas.openxmlformats.org/officeDocument/2006/relationships/customXml" Target="../ink/ink49.xml"/><Relationship Id="rId35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57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customXml" Target="../ink/ink52.xml"/><Relationship Id="rId21" Type="http://schemas.openxmlformats.org/officeDocument/2006/relationships/customXml" Target="../ink/ink61.xml"/><Relationship Id="rId34" Type="http://schemas.openxmlformats.org/officeDocument/2006/relationships/customXml" Target="../ink/ink68.xml"/><Relationship Id="rId7" Type="http://schemas.openxmlformats.org/officeDocument/2006/relationships/customXml" Target="../ink/ink54.xml"/><Relationship Id="rId12" Type="http://schemas.openxmlformats.org/officeDocument/2006/relationships/image" Target="../media/image6.png"/><Relationship Id="rId17" Type="http://schemas.openxmlformats.org/officeDocument/2006/relationships/customXml" Target="../ink/ink59.xml"/><Relationship Id="rId25" Type="http://schemas.openxmlformats.org/officeDocument/2006/relationships/customXml" Target="../ink/ink63.xml"/><Relationship Id="rId33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6.xml"/><Relationship Id="rId24" Type="http://schemas.openxmlformats.org/officeDocument/2006/relationships/image" Target="../media/image12.png"/><Relationship Id="rId32" Type="http://schemas.openxmlformats.org/officeDocument/2006/relationships/customXml" Target="../ink/ink67.xml"/><Relationship Id="rId5" Type="http://schemas.openxmlformats.org/officeDocument/2006/relationships/customXml" Target="../ink/ink53.xml"/><Relationship Id="rId15" Type="http://schemas.openxmlformats.org/officeDocument/2006/relationships/customXml" Target="../ink/ink58.xml"/><Relationship Id="rId23" Type="http://schemas.openxmlformats.org/officeDocument/2006/relationships/customXml" Target="../ink/ink62.xml"/><Relationship Id="rId28" Type="http://schemas.openxmlformats.org/officeDocument/2006/relationships/customXml" Target="../ink/ink65.xml"/><Relationship Id="rId36" Type="http://schemas.openxmlformats.org/officeDocument/2006/relationships/slide" Target="slide1.xml"/><Relationship Id="rId10" Type="http://schemas.openxmlformats.org/officeDocument/2006/relationships/image" Target="../media/image5.png"/><Relationship Id="rId19" Type="http://schemas.openxmlformats.org/officeDocument/2006/relationships/customXml" Target="../ink/ink60.xml"/><Relationship Id="rId31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customXml" Target="../ink/ink55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64.xml"/><Relationship Id="rId30" Type="http://schemas.openxmlformats.org/officeDocument/2006/relationships/customXml" Target="../ink/ink66.xml"/><Relationship Id="rId35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74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9" Type="http://schemas.openxmlformats.org/officeDocument/2006/relationships/slide" Target="slide8.xml"/><Relationship Id="rId3" Type="http://schemas.openxmlformats.org/officeDocument/2006/relationships/customXml" Target="../ink/ink69.xml"/><Relationship Id="rId21" Type="http://schemas.openxmlformats.org/officeDocument/2006/relationships/customXml" Target="../ink/ink78.xml"/><Relationship Id="rId34" Type="http://schemas.openxmlformats.org/officeDocument/2006/relationships/customXml" Target="../ink/ink85.xml"/><Relationship Id="rId7" Type="http://schemas.openxmlformats.org/officeDocument/2006/relationships/customXml" Target="../ink/ink71.xml"/><Relationship Id="rId12" Type="http://schemas.openxmlformats.org/officeDocument/2006/relationships/image" Target="../media/image6.png"/><Relationship Id="rId17" Type="http://schemas.openxmlformats.org/officeDocument/2006/relationships/customXml" Target="../ink/ink76.xml"/><Relationship Id="rId25" Type="http://schemas.openxmlformats.org/officeDocument/2006/relationships/customXml" Target="../ink/ink80.xml"/><Relationship Id="rId33" Type="http://schemas.openxmlformats.org/officeDocument/2006/relationships/image" Target="../media/image16.png"/><Relationship Id="rId38" Type="http://schemas.openxmlformats.org/officeDocument/2006/relationships/slide" Target="slide2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73.xml"/><Relationship Id="rId24" Type="http://schemas.openxmlformats.org/officeDocument/2006/relationships/image" Target="../media/image12.png"/><Relationship Id="rId32" Type="http://schemas.openxmlformats.org/officeDocument/2006/relationships/customXml" Target="../ink/ink84.xml"/><Relationship Id="rId37" Type="http://schemas.openxmlformats.org/officeDocument/2006/relationships/slide" Target="slide7.xml"/><Relationship Id="rId5" Type="http://schemas.openxmlformats.org/officeDocument/2006/relationships/customXml" Target="../ink/ink70.xml"/><Relationship Id="rId15" Type="http://schemas.openxmlformats.org/officeDocument/2006/relationships/customXml" Target="../ink/ink75.xml"/><Relationship Id="rId23" Type="http://schemas.openxmlformats.org/officeDocument/2006/relationships/customXml" Target="../ink/ink79.xml"/><Relationship Id="rId28" Type="http://schemas.openxmlformats.org/officeDocument/2006/relationships/customXml" Target="../ink/ink82.xml"/><Relationship Id="rId36" Type="http://schemas.openxmlformats.org/officeDocument/2006/relationships/slide" Target="slide6.xml"/><Relationship Id="rId10" Type="http://schemas.openxmlformats.org/officeDocument/2006/relationships/image" Target="../media/image5.png"/><Relationship Id="rId19" Type="http://schemas.openxmlformats.org/officeDocument/2006/relationships/customXml" Target="../ink/ink77.xml"/><Relationship Id="rId31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customXml" Target="../ink/ink72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81.xml"/><Relationship Id="rId30" Type="http://schemas.openxmlformats.org/officeDocument/2006/relationships/customXml" Target="../ink/ink83.xml"/><Relationship Id="rId35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91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customXml" Target="../ink/ink86.xml"/><Relationship Id="rId21" Type="http://schemas.openxmlformats.org/officeDocument/2006/relationships/customXml" Target="../ink/ink95.xml"/><Relationship Id="rId34" Type="http://schemas.openxmlformats.org/officeDocument/2006/relationships/customXml" Target="../ink/ink102.xml"/><Relationship Id="rId7" Type="http://schemas.openxmlformats.org/officeDocument/2006/relationships/customXml" Target="../ink/ink88.xml"/><Relationship Id="rId12" Type="http://schemas.openxmlformats.org/officeDocument/2006/relationships/image" Target="../media/image6.png"/><Relationship Id="rId17" Type="http://schemas.openxmlformats.org/officeDocument/2006/relationships/customXml" Target="../ink/ink93.xml"/><Relationship Id="rId25" Type="http://schemas.openxmlformats.org/officeDocument/2006/relationships/customXml" Target="../ink/ink97.xml"/><Relationship Id="rId33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90.xml"/><Relationship Id="rId24" Type="http://schemas.openxmlformats.org/officeDocument/2006/relationships/image" Target="../media/image12.png"/><Relationship Id="rId32" Type="http://schemas.openxmlformats.org/officeDocument/2006/relationships/customXml" Target="../ink/ink101.xml"/><Relationship Id="rId37" Type="http://schemas.openxmlformats.org/officeDocument/2006/relationships/image" Target="../media/image18.png"/><Relationship Id="rId5" Type="http://schemas.openxmlformats.org/officeDocument/2006/relationships/customXml" Target="../ink/ink87.xml"/><Relationship Id="rId15" Type="http://schemas.openxmlformats.org/officeDocument/2006/relationships/customXml" Target="../ink/ink92.xml"/><Relationship Id="rId23" Type="http://schemas.openxmlformats.org/officeDocument/2006/relationships/customXml" Target="../ink/ink96.xml"/><Relationship Id="rId28" Type="http://schemas.openxmlformats.org/officeDocument/2006/relationships/customXml" Target="../ink/ink99.xml"/><Relationship Id="rId36" Type="http://schemas.openxmlformats.org/officeDocument/2006/relationships/slide" Target="slide5.xml"/><Relationship Id="rId10" Type="http://schemas.openxmlformats.org/officeDocument/2006/relationships/image" Target="../media/image5.png"/><Relationship Id="rId19" Type="http://schemas.openxmlformats.org/officeDocument/2006/relationships/customXml" Target="../ink/ink94.xml"/><Relationship Id="rId31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customXml" Target="../ink/ink89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98.xml"/><Relationship Id="rId30" Type="http://schemas.openxmlformats.org/officeDocument/2006/relationships/customXml" Target="../ink/ink100.xml"/><Relationship Id="rId35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108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customXml" Target="../ink/ink103.xml"/><Relationship Id="rId21" Type="http://schemas.openxmlformats.org/officeDocument/2006/relationships/customXml" Target="../ink/ink112.xml"/><Relationship Id="rId34" Type="http://schemas.openxmlformats.org/officeDocument/2006/relationships/customXml" Target="../ink/ink119.xml"/><Relationship Id="rId7" Type="http://schemas.openxmlformats.org/officeDocument/2006/relationships/customXml" Target="../ink/ink105.xml"/><Relationship Id="rId12" Type="http://schemas.openxmlformats.org/officeDocument/2006/relationships/image" Target="../media/image6.png"/><Relationship Id="rId17" Type="http://schemas.openxmlformats.org/officeDocument/2006/relationships/customXml" Target="../ink/ink110.xml"/><Relationship Id="rId25" Type="http://schemas.openxmlformats.org/officeDocument/2006/relationships/customXml" Target="../ink/ink114.xml"/><Relationship Id="rId33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107.xml"/><Relationship Id="rId24" Type="http://schemas.openxmlformats.org/officeDocument/2006/relationships/image" Target="../media/image12.png"/><Relationship Id="rId32" Type="http://schemas.openxmlformats.org/officeDocument/2006/relationships/customXml" Target="../ink/ink118.xml"/><Relationship Id="rId5" Type="http://schemas.openxmlformats.org/officeDocument/2006/relationships/customXml" Target="../ink/ink104.xml"/><Relationship Id="rId15" Type="http://schemas.openxmlformats.org/officeDocument/2006/relationships/customXml" Target="../ink/ink109.xml"/><Relationship Id="rId23" Type="http://schemas.openxmlformats.org/officeDocument/2006/relationships/customXml" Target="../ink/ink113.xml"/><Relationship Id="rId28" Type="http://schemas.openxmlformats.org/officeDocument/2006/relationships/customXml" Target="../ink/ink116.xml"/><Relationship Id="rId36" Type="http://schemas.openxmlformats.org/officeDocument/2006/relationships/slide" Target="slide5.xml"/><Relationship Id="rId10" Type="http://schemas.openxmlformats.org/officeDocument/2006/relationships/image" Target="../media/image5.png"/><Relationship Id="rId19" Type="http://schemas.openxmlformats.org/officeDocument/2006/relationships/customXml" Target="../ink/ink111.xml"/><Relationship Id="rId31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customXml" Target="../ink/ink106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15.xml"/><Relationship Id="rId30" Type="http://schemas.openxmlformats.org/officeDocument/2006/relationships/customXml" Target="../ink/ink117.xml"/><Relationship Id="rId35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125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customXml" Target="../ink/ink120.xml"/><Relationship Id="rId21" Type="http://schemas.openxmlformats.org/officeDocument/2006/relationships/customXml" Target="../ink/ink129.xml"/><Relationship Id="rId34" Type="http://schemas.openxmlformats.org/officeDocument/2006/relationships/customXml" Target="../ink/ink136.xml"/><Relationship Id="rId7" Type="http://schemas.openxmlformats.org/officeDocument/2006/relationships/customXml" Target="../ink/ink122.xml"/><Relationship Id="rId12" Type="http://schemas.openxmlformats.org/officeDocument/2006/relationships/image" Target="../media/image6.png"/><Relationship Id="rId17" Type="http://schemas.openxmlformats.org/officeDocument/2006/relationships/customXml" Target="../ink/ink127.xml"/><Relationship Id="rId25" Type="http://schemas.openxmlformats.org/officeDocument/2006/relationships/customXml" Target="../ink/ink131.xml"/><Relationship Id="rId33" Type="http://schemas.openxmlformats.org/officeDocument/2006/relationships/image" Target="../media/image16.png"/><Relationship Id="rId38" Type="http://schemas.openxmlformats.org/officeDocument/2006/relationships/chart" Target="../charts/chart2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124.xml"/><Relationship Id="rId24" Type="http://schemas.openxmlformats.org/officeDocument/2006/relationships/image" Target="../media/image12.png"/><Relationship Id="rId32" Type="http://schemas.openxmlformats.org/officeDocument/2006/relationships/customXml" Target="../ink/ink135.xml"/><Relationship Id="rId37" Type="http://schemas.openxmlformats.org/officeDocument/2006/relationships/chart" Target="../charts/chart1.xml"/><Relationship Id="rId5" Type="http://schemas.openxmlformats.org/officeDocument/2006/relationships/customXml" Target="../ink/ink121.xml"/><Relationship Id="rId15" Type="http://schemas.openxmlformats.org/officeDocument/2006/relationships/customXml" Target="../ink/ink126.xml"/><Relationship Id="rId23" Type="http://schemas.openxmlformats.org/officeDocument/2006/relationships/customXml" Target="../ink/ink130.xml"/><Relationship Id="rId28" Type="http://schemas.openxmlformats.org/officeDocument/2006/relationships/customXml" Target="../ink/ink133.xml"/><Relationship Id="rId36" Type="http://schemas.openxmlformats.org/officeDocument/2006/relationships/slide" Target="slide5.xml"/><Relationship Id="rId10" Type="http://schemas.openxmlformats.org/officeDocument/2006/relationships/image" Target="../media/image5.png"/><Relationship Id="rId19" Type="http://schemas.openxmlformats.org/officeDocument/2006/relationships/customXml" Target="../ink/ink128.xml"/><Relationship Id="rId31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customXml" Target="../ink/ink123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2.xml"/><Relationship Id="rId30" Type="http://schemas.openxmlformats.org/officeDocument/2006/relationships/customXml" Target="../ink/ink134.xml"/><Relationship Id="rId35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Группа 65">
            <a:extLst>
              <a:ext uri="{FF2B5EF4-FFF2-40B4-BE49-F238E27FC236}">
                <a16:creationId xmlns:a16="http://schemas.microsoft.com/office/drawing/2014/main" id="{E2B63277-AACB-032D-E1B7-27A727316CF0}"/>
              </a:ext>
            </a:extLst>
          </p:cNvPr>
          <p:cNvGrpSpPr/>
          <p:nvPr/>
        </p:nvGrpSpPr>
        <p:grpSpPr>
          <a:xfrm>
            <a:off x="2322458" y="-3196562"/>
            <a:ext cx="7567634" cy="13251124"/>
            <a:chOff x="2322458" y="-3196562"/>
            <a:chExt cx="7567634" cy="13251124"/>
          </a:xfrm>
        </p:grpSpPr>
        <p:grpSp>
          <p:nvGrpSpPr>
            <p:cNvPr id="57" name="Группа 56">
              <a:extLst>
                <a:ext uri="{FF2B5EF4-FFF2-40B4-BE49-F238E27FC236}">
                  <a16:creationId xmlns:a16="http://schemas.microsoft.com/office/drawing/2014/main" id="{C215F7C9-022B-0247-415B-B670EF1DE483}"/>
                </a:ext>
              </a:extLst>
            </p:cNvPr>
            <p:cNvGrpSpPr/>
            <p:nvPr/>
          </p:nvGrpSpPr>
          <p:grpSpPr>
            <a:xfrm>
              <a:off x="2322458" y="-3196562"/>
              <a:ext cx="7567634" cy="13251124"/>
              <a:chOff x="2322458" y="-3196562"/>
              <a:chExt cx="7567634" cy="13251124"/>
            </a:xfrm>
          </p:grpSpPr>
          <p:pic>
            <p:nvPicPr>
              <p:cNvPr id="10" name="Рисунок 9">
                <a:extLst>
                  <a:ext uri="{FF2B5EF4-FFF2-40B4-BE49-F238E27FC236}">
                    <a16:creationId xmlns:a16="http://schemas.microsoft.com/office/drawing/2014/main" id="{7F07F57A-1AB6-5982-392C-1958D28AB3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22458" y="-3196562"/>
                <a:ext cx="7567634" cy="13251124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11" name="Рукописный ввод 10">
                    <a:extLst>
                      <a:ext uri="{FF2B5EF4-FFF2-40B4-BE49-F238E27FC236}">
                        <a16:creationId xmlns:a16="http://schemas.microsoft.com/office/drawing/2014/main" id="{39B429F8-948D-1F5D-9720-FD67D4514553}"/>
                      </a:ext>
                    </a:extLst>
                  </p14:cNvPr>
                  <p14:cNvContentPartPr/>
                  <p14:nvPr/>
                </p14:nvContentPartPr>
                <p14:xfrm>
                  <a:off x="5132475" y="1693935"/>
                  <a:ext cx="1650240" cy="1097280"/>
                </p14:xfrm>
              </p:contentPart>
            </mc:Choice>
            <mc:Fallback xmlns="">
              <p:pic>
                <p:nvPicPr>
                  <p:cNvPr id="11" name="Рукописный ввод 10">
                    <a:extLst>
                      <a:ext uri="{FF2B5EF4-FFF2-40B4-BE49-F238E27FC236}">
                        <a16:creationId xmlns:a16="http://schemas.microsoft.com/office/drawing/2014/main" id="{39B429F8-948D-1F5D-9720-FD67D4514553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126355" y="1687815"/>
                    <a:ext cx="1662480" cy="1109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14" name="Рукописный ввод 13">
                    <a:extLst>
                      <a:ext uri="{FF2B5EF4-FFF2-40B4-BE49-F238E27FC236}">
                        <a16:creationId xmlns:a16="http://schemas.microsoft.com/office/drawing/2014/main" id="{84D763BA-AF6C-EB0A-3F6D-919BE7CC49C7}"/>
                      </a:ext>
                    </a:extLst>
                  </p14:cNvPr>
                  <p14:cNvContentPartPr/>
                  <p14:nvPr/>
                </p14:nvContentPartPr>
                <p14:xfrm>
                  <a:off x="4675069" y="187882"/>
                  <a:ext cx="80280" cy="79920"/>
                </p14:xfrm>
              </p:contentPart>
            </mc:Choice>
            <mc:Fallback xmlns="">
              <p:pic>
                <p:nvPicPr>
                  <p:cNvPr id="14" name="Рукописный ввод 13">
                    <a:extLst>
                      <a:ext uri="{FF2B5EF4-FFF2-40B4-BE49-F238E27FC236}">
                        <a16:creationId xmlns:a16="http://schemas.microsoft.com/office/drawing/2014/main" id="{84D763BA-AF6C-EB0A-3F6D-919BE7CC49C7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657069" y="170242"/>
                    <a:ext cx="115920" cy="11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5" name="Рукописный ввод 14">
                    <a:extLst>
                      <a:ext uri="{FF2B5EF4-FFF2-40B4-BE49-F238E27FC236}">
                        <a16:creationId xmlns:a16="http://schemas.microsoft.com/office/drawing/2014/main" id="{19546A76-88DF-6BFB-2A6E-1332D6EB7123}"/>
                      </a:ext>
                    </a:extLst>
                  </p14:cNvPr>
                  <p14:cNvContentPartPr/>
                  <p14:nvPr/>
                </p14:nvContentPartPr>
                <p14:xfrm>
                  <a:off x="4868460" y="774480"/>
                  <a:ext cx="1853640" cy="1215000"/>
                </p14:xfrm>
              </p:contentPart>
            </mc:Choice>
            <mc:Fallback xmlns="">
              <p:pic>
                <p:nvPicPr>
                  <p:cNvPr id="15" name="Рукописный ввод 14">
                    <a:extLst>
                      <a:ext uri="{FF2B5EF4-FFF2-40B4-BE49-F238E27FC236}">
                        <a16:creationId xmlns:a16="http://schemas.microsoft.com/office/drawing/2014/main" id="{19546A76-88DF-6BFB-2A6E-1332D6EB7123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850820" y="756480"/>
                    <a:ext cx="1889280" cy="125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6" name="Рукописный ввод 15">
                    <a:extLst>
                      <a:ext uri="{FF2B5EF4-FFF2-40B4-BE49-F238E27FC236}">
                        <a16:creationId xmlns:a16="http://schemas.microsoft.com/office/drawing/2014/main" id="{D8D8D7CA-BBD8-9ADA-D738-ABDE4F9FED17}"/>
                      </a:ext>
                    </a:extLst>
                  </p14:cNvPr>
                  <p14:cNvContentPartPr/>
                  <p14:nvPr/>
                </p14:nvContentPartPr>
                <p14:xfrm>
                  <a:off x="4814464" y="223800"/>
                  <a:ext cx="1238760" cy="264600"/>
                </p14:xfrm>
              </p:contentPart>
            </mc:Choice>
            <mc:Fallback xmlns="">
              <p:pic>
                <p:nvPicPr>
                  <p:cNvPr id="16" name="Рукописный ввод 15">
                    <a:extLst>
                      <a:ext uri="{FF2B5EF4-FFF2-40B4-BE49-F238E27FC236}">
                        <a16:creationId xmlns:a16="http://schemas.microsoft.com/office/drawing/2014/main" id="{D8D8D7CA-BBD8-9ADA-D738-ABDE4F9FED17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4796824" y="205800"/>
                    <a:ext cx="1274400" cy="30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20" name="Рукописный ввод 19">
                    <a:extLst>
                      <a:ext uri="{FF2B5EF4-FFF2-40B4-BE49-F238E27FC236}">
                        <a16:creationId xmlns:a16="http://schemas.microsoft.com/office/drawing/2014/main" id="{5DF1ED43-5BAD-ECE8-3103-31A7834BD4AB}"/>
                      </a:ext>
                    </a:extLst>
                  </p14:cNvPr>
                  <p14:cNvContentPartPr/>
                  <p14:nvPr/>
                </p14:nvContentPartPr>
                <p14:xfrm>
                  <a:off x="5529064" y="458520"/>
                  <a:ext cx="648000" cy="6840"/>
                </p14:xfrm>
              </p:contentPart>
            </mc:Choice>
            <mc:Fallback xmlns="">
              <p:pic>
                <p:nvPicPr>
                  <p:cNvPr id="20" name="Рукописный ввод 19">
                    <a:extLst>
                      <a:ext uri="{FF2B5EF4-FFF2-40B4-BE49-F238E27FC236}">
                        <a16:creationId xmlns:a16="http://schemas.microsoft.com/office/drawing/2014/main" id="{5DF1ED43-5BAD-ECE8-3103-31A7834BD4AB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5511064" y="440520"/>
                    <a:ext cx="683640" cy="42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22" name="Рукописный ввод 21">
                    <a:extLst>
                      <a:ext uri="{FF2B5EF4-FFF2-40B4-BE49-F238E27FC236}">
                        <a16:creationId xmlns:a16="http://schemas.microsoft.com/office/drawing/2014/main" id="{0BDB95ED-962A-23F5-134B-CACE13931055}"/>
                      </a:ext>
                    </a:extLst>
                  </p14:cNvPr>
                  <p14:cNvContentPartPr/>
                  <p14:nvPr/>
                </p14:nvContentPartPr>
                <p14:xfrm>
                  <a:off x="6504821" y="223080"/>
                  <a:ext cx="1091520" cy="388800"/>
                </p14:xfrm>
              </p:contentPart>
            </mc:Choice>
            <mc:Fallback xmlns="">
              <p:pic>
                <p:nvPicPr>
                  <p:cNvPr id="22" name="Рукописный ввод 21">
                    <a:extLst>
                      <a:ext uri="{FF2B5EF4-FFF2-40B4-BE49-F238E27FC236}">
                        <a16:creationId xmlns:a16="http://schemas.microsoft.com/office/drawing/2014/main" id="{0BDB95ED-962A-23F5-134B-CACE13931055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6487181" y="205440"/>
                    <a:ext cx="1127160" cy="42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23" name="Рукописный ввод 22">
                    <a:extLst>
                      <a:ext uri="{FF2B5EF4-FFF2-40B4-BE49-F238E27FC236}">
                        <a16:creationId xmlns:a16="http://schemas.microsoft.com/office/drawing/2014/main" id="{92CBB469-76F7-6089-9C9B-FD99D2FD47D1}"/>
                      </a:ext>
                    </a:extLst>
                  </p14:cNvPr>
                  <p14:cNvContentPartPr/>
                  <p14:nvPr/>
                </p14:nvContentPartPr>
                <p14:xfrm>
                  <a:off x="6106275" y="446940"/>
                  <a:ext cx="428040" cy="38880"/>
                </p14:xfrm>
              </p:contentPart>
            </mc:Choice>
            <mc:Fallback xmlns="">
              <p:pic>
                <p:nvPicPr>
                  <p:cNvPr id="23" name="Рукописный ввод 22">
                    <a:extLst>
                      <a:ext uri="{FF2B5EF4-FFF2-40B4-BE49-F238E27FC236}">
                        <a16:creationId xmlns:a16="http://schemas.microsoft.com/office/drawing/2014/main" id="{92CBB469-76F7-6089-9C9B-FD99D2FD47D1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6088275" y="429300"/>
                    <a:ext cx="463680" cy="7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24" name="Рукописный ввод 23">
                    <a:extLst>
                      <a:ext uri="{FF2B5EF4-FFF2-40B4-BE49-F238E27FC236}">
                        <a16:creationId xmlns:a16="http://schemas.microsoft.com/office/drawing/2014/main" id="{4DA554F2-6267-3856-9873-762DB25BD12C}"/>
                      </a:ext>
                    </a:extLst>
                  </p14:cNvPr>
                  <p14:cNvContentPartPr/>
                  <p14:nvPr/>
                </p14:nvContentPartPr>
                <p14:xfrm>
                  <a:off x="6905475" y="980820"/>
                  <a:ext cx="360" cy="360"/>
                </p14:xfrm>
              </p:contentPart>
            </mc:Choice>
            <mc:Fallback xmlns="">
              <p:pic>
                <p:nvPicPr>
                  <p:cNvPr id="24" name="Рукописный ввод 23">
                    <a:extLst>
                      <a:ext uri="{FF2B5EF4-FFF2-40B4-BE49-F238E27FC236}">
                        <a16:creationId xmlns:a16="http://schemas.microsoft.com/office/drawing/2014/main" id="{4DA554F2-6267-3856-9873-762DB25BD12C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6887475" y="962820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25" name="Рукописный ввод 24">
                    <a:extLst>
                      <a:ext uri="{FF2B5EF4-FFF2-40B4-BE49-F238E27FC236}">
                        <a16:creationId xmlns:a16="http://schemas.microsoft.com/office/drawing/2014/main" id="{199A7053-478B-9373-D80D-1FEDDA5CFDFC}"/>
                      </a:ext>
                    </a:extLst>
                  </p14:cNvPr>
                  <p14:cNvContentPartPr/>
                  <p14:nvPr/>
                </p14:nvContentPartPr>
                <p14:xfrm>
                  <a:off x="7562738" y="618975"/>
                  <a:ext cx="10440" cy="338400"/>
                </p14:xfrm>
              </p:contentPart>
            </mc:Choice>
            <mc:Fallback xmlns="">
              <p:pic>
                <p:nvPicPr>
                  <p:cNvPr id="25" name="Рукописный ввод 24">
                    <a:extLst>
                      <a:ext uri="{FF2B5EF4-FFF2-40B4-BE49-F238E27FC236}">
                        <a16:creationId xmlns:a16="http://schemas.microsoft.com/office/drawing/2014/main" id="{199A7053-478B-9373-D80D-1FEDDA5CFDFC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7526738" y="582975"/>
                    <a:ext cx="82080" cy="41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30" name="Рукописный ввод 29">
                    <a:extLst>
                      <a:ext uri="{FF2B5EF4-FFF2-40B4-BE49-F238E27FC236}">
                        <a16:creationId xmlns:a16="http://schemas.microsoft.com/office/drawing/2014/main" id="{CB60B71B-7D0B-4135-5986-34C581C0FA90}"/>
                      </a:ext>
                    </a:extLst>
                  </p14:cNvPr>
                  <p14:cNvContentPartPr/>
                  <p14:nvPr/>
                </p14:nvContentPartPr>
                <p14:xfrm>
                  <a:off x="7486151" y="972180"/>
                  <a:ext cx="91080" cy="1007640"/>
                </p14:xfrm>
              </p:contentPart>
            </mc:Choice>
            <mc:Fallback xmlns="">
              <p:pic>
                <p:nvPicPr>
                  <p:cNvPr id="30" name="Рукописный ввод 29">
                    <a:extLst>
                      <a:ext uri="{FF2B5EF4-FFF2-40B4-BE49-F238E27FC236}">
                        <a16:creationId xmlns:a16="http://schemas.microsoft.com/office/drawing/2014/main" id="{CB60B71B-7D0B-4135-5986-34C581C0FA90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7450151" y="936540"/>
                    <a:ext cx="162720" cy="107928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D4F91462-9456-692C-F317-2CB231B5F7BC}"/>
                  </a:ext>
                </a:extLst>
              </p:cNvPr>
              <p:cNvSpPr/>
              <p:nvPr/>
            </p:nvSpPr>
            <p:spPr>
              <a:xfrm>
                <a:off x="4610100" y="548640"/>
                <a:ext cx="3016404" cy="569038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32" name="Рукописный ввод 31">
                    <a:extLst>
                      <a:ext uri="{FF2B5EF4-FFF2-40B4-BE49-F238E27FC236}">
                        <a16:creationId xmlns:a16="http://schemas.microsoft.com/office/drawing/2014/main" id="{00487DA9-7F4B-35EC-0FF6-1C3C8C856A40}"/>
                      </a:ext>
                    </a:extLst>
                  </p14:cNvPr>
                  <p14:cNvContentPartPr/>
                  <p14:nvPr/>
                </p14:nvContentPartPr>
                <p14:xfrm>
                  <a:off x="4693980" y="294540"/>
                  <a:ext cx="2840760" cy="322920"/>
                </p14:xfrm>
              </p:contentPart>
            </mc:Choice>
            <mc:Fallback xmlns="">
              <p:pic>
                <p:nvPicPr>
                  <p:cNvPr id="32" name="Рукописный ввод 31">
                    <a:extLst>
                      <a:ext uri="{FF2B5EF4-FFF2-40B4-BE49-F238E27FC236}">
                        <a16:creationId xmlns:a16="http://schemas.microsoft.com/office/drawing/2014/main" id="{00487DA9-7F4B-35EC-0FF6-1C3C8C856A4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631340" y="231900"/>
                    <a:ext cx="2966400" cy="44856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35" name="Группа 34">
                <a:extLst>
                  <a:ext uri="{FF2B5EF4-FFF2-40B4-BE49-F238E27FC236}">
                    <a16:creationId xmlns:a16="http://schemas.microsoft.com/office/drawing/2014/main" id="{7C8AB06A-3764-6DE5-DD89-F72E24BB1C97}"/>
                  </a:ext>
                </a:extLst>
              </p:cNvPr>
              <p:cNvGrpSpPr/>
              <p:nvPr/>
            </p:nvGrpSpPr>
            <p:grpSpPr>
              <a:xfrm>
                <a:off x="4838340" y="249000"/>
                <a:ext cx="601200" cy="667260"/>
                <a:chOff x="4838340" y="249000"/>
                <a:chExt cx="601200" cy="6672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17" name="Рукописный ввод 16">
                      <a:extLst>
                        <a:ext uri="{FF2B5EF4-FFF2-40B4-BE49-F238E27FC236}">
                          <a16:creationId xmlns:a16="http://schemas.microsoft.com/office/drawing/2014/main" id="{7434DCA8-66B7-69DE-536A-9D7A361ED58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320264" y="249000"/>
                    <a:ext cx="37440" cy="129960"/>
                  </p14:xfrm>
                </p:contentPart>
              </mc:Choice>
              <mc:Fallback xmlns="">
                <p:pic>
                  <p:nvPicPr>
                    <p:cNvPr id="17" name="Рукописный ввод 16">
                      <a:extLst>
                        <a:ext uri="{FF2B5EF4-FFF2-40B4-BE49-F238E27FC236}">
                          <a16:creationId xmlns:a16="http://schemas.microsoft.com/office/drawing/2014/main" id="{7434DCA8-66B7-69DE-536A-9D7A361ED58F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5302624" y="231000"/>
                      <a:ext cx="73080" cy="165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18" name="Рукописный ввод 17">
                      <a:extLst>
                        <a:ext uri="{FF2B5EF4-FFF2-40B4-BE49-F238E27FC236}">
                          <a16:creationId xmlns:a16="http://schemas.microsoft.com/office/drawing/2014/main" id="{14FD5A67-1810-59CC-89C1-8531A0EB79D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340784" y="361680"/>
                    <a:ext cx="360" cy="360"/>
                  </p14:xfrm>
                </p:contentPart>
              </mc:Choice>
              <mc:Fallback xmlns="">
                <p:pic>
                  <p:nvPicPr>
                    <p:cNvPr id="18" name="Рукописный ввод 17">
                      <a:extLst>
                        <a:ext uri="{FF2B5EF4-FFF2-40B4-BE49-F238E27FC236}">
                          <a16:creationId xmlns:a16="http://schemas.microsoft.com/office/drawing/2014/main" id="{14FD5A67-1810-59CC-89C1-8531A0EB79D4}"/>
                        </a:ext>
                      </a:extLst>
                    </p:cNvPr>
                    <p:cNvPicPr/>
                    <p:nvPr/>
                  </p:nvPicPr>
                  <p:blipFill>
                    <a:blip r:embed="rId18"/>
                    <a:stretch>
                      <a:fillRect/>
                    </a:stretch>
                  </p:blipFill>
                  <p:spPr>
                    <a:xfrm>
                      <a:off x="5323144" y="34404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8">
                  <p14:nvContentPartPr>
                    <p14:cNvPr id="34" name="Рукописный ввод 33">
                      <a:extLst>
                        <a:ext uri="{FF2B5EF4-FFF2-40B4-BE49-F238E27FC236}">
                          <a16:creationId xmlns:a16="http://schemas.microsoft.com/office/drawing/2014/main" id="{77096C09-5E33-BE94-42AF-44DFD4E3E8F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838340" y="281580"/>
                    <a:ext cx="601200" cy="634680"/>
                  </p14:xfrm>
                </p:contentPart>
              </mc:Choice>
              <mc:Fallback xmlns="">
                <p:pic>
                  <p:nvPicPr>
                    <p:cNvPr id="34" name="Рукописный ввод 33">
                      <a:extLst>
                        <a:ext uri="{FF2B5EF4-FFF2-40B4-BE49-F238E27FC236}">
                          <a16:creationId xmlns:a16="http://schemas.microsoft.com/office/drawing/2014/main" id="{77096C09-5E33-BE94-42AF-44DFD4E3E8F7}"/>
                        </a:ext>
                      </a:extLst>
                    </p:cNvPr>
                    <p:cNvPicPr/>
                    <p:nvPr/>
                  </p:nvPicPr>
                  <p:blipFill>
                    <a:blip r:embed="rId29"/>
                    <a:stretch>
                      <a:fillRect/>
                    </a:stretch>
                  </p:blipFill>
                  <p:spPr>
                    <a:xfrm>
                      <a:off x="4775700" y="218940"/>
                      <a:ext cx="726840" cy="7603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40" name="Рукописный ввод 39">
                    <a:extLst>
                      <a:ext uri="{FF2B5EF4-FFF2-40B4-BE49-F238E27FC236}">
                        <a16:creationId xmlns:a16="http://schemas.microsoft.com/office/drawing/2014/main" id="{8B1B50CE-7E30-389B-3D79-2D2623E3A1D2}"/>
                      </a:ext>
                    </a:extLst>
                  </p14:cNvPr>
                  <p14:cNvContentPartPr/>
                  <p14:nvPr/>
                </p14:nvContentPartPr>
                <p14:xfrm>
                  <a:off x="4705235" y="6273675"/>
                  <a:ext cx="360" cy="360"/>
                </p14:xfrm>
              </p:contentPart>
            </mc:Choice>
            <mc:Fallback xmlns="">
              <p:pic>
                <p:nvPicPr>
                  <p:cNvPr id="40" name="Рукописный ввод 39">
                    <a:extLst>
                      <a:ext uri="{FF2B5EF4-FFF2-40B4-BE49-F238E27FC236}">
                        <a16:creationId xmlns:a16="http://schemas.microsoft.com/office/drawing/2014/main" id="{8B1B50CE-7E30-389B-3D79-2D2623E3A1D2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642235" y="6210675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54" name="Рукописный ввод 53">
                    <a:extLst>
                      <a:ext uri="{FF2B5EF4-FFF2-40B4-BE49-F238E27FC236}">
                        <a16:creationId xmlns:a16="http://schemas.microsoft.com/office/drawing/2014/main" id="{8ECE15F1-4241-08AC-7D1E-D335E2E35B84}"/>
                      </a:ext>
                    </a:extLst>
                  </p14:cNvPr>
                  <p14:cNvContentPartPr/>
                  <p14:nvPr/>
                </p14:nvContentPartPr>
                <p14:xfrm>
                  <a:off x="4746275" y="6200595"/>
                  <a:ext cx="2795760" cy="324720"/>
                </p14:xfrm>
              </p:contentPart>
            </mc:Choice>
            <mc:Fallback xmlns="">
              <p:pic>
                <p:nvPicPr>
                  <p:cNvPr id="54" name="Рукописный ввод 53">
                    <a:extLst>
                      <a:ext uri="{FF2B5EF4-FFF2-40B4-BE49-F238E27FC236}">
                        <a16:creationId xmlns:a16="http://schemas.microsoft.com/office/drawing/2014/main" id="{8ECE15F1-4241-08AC-7D1E-D335E2E35B84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4683635" y="6137595"/>
                    <a:ext cx="2921400" cy="450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55" name="Рукописный ввод 54">
                    <a:extLst>
                      <a:ext uri="{FF2B5EF4-FFF2-40B4-BE49-F238E27FC236}">
                        <a16:creationId xmlns:a16="http://schemas.microsoft.com/office/drawing/2014/main" id="{D6C398C7-16DA-229C-5456-41D7714DFF8F}"/>
                      </a:ext>
                    </a:extLst>
                  </p14:cNvPr>
                  <p14:cNvContentPartPr/>
                  <p14:nvPr/>
                </p14:nvContentPartPr>
                <p14:xfrm>
                  <a:off x="4692275" y="6241275"/>
                  <a:ext cx="533880" cy="277920"/>
                </p14:xfrm>
              </p:contentPart>
            </mc:Choice>
            <mc:Fallback xmlns="">
              <p:pic>
                <p:nvPicPr>
                  <p:cNvPr id="55" name="Рукописный ввод 54">
                    <a:extLst>
                      <a:ext uri="{FF2B5EF4-FFF2-40B4-BE49-F238E27FC236}">
                        <a16:creationId xmlns:a16="http://schemas.microsoft.com/office/drawing/2014/main" id="{D6C398C7-16DA-229C-5456-41D7714DFF8F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4629275" y="6178275"/>
                    <a:ext cx="659520" cy="403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59" name="Прямоугольник 58">
              <a:extLst>
                <a:ext uri="{FF2B5EF4-FFF2-40B4-BE49-F238E27FC236}">
                  <a16:creationId xmlns:a16="http://schemas.microsoft.com/office/drawing/2014/main" id="{1EEA90F0-4190-D762-AC70-1B298B0DBA46}"/>
                </a:ext>
              </a:extLst>
            </p:cNvPr>
            <p:cNvSpPr/>
            <p:nvPr/>
          </p:nvSpPr>
          <p:spPr>
            <a:xfrm>
              <a:off x="4793084" y="526004"/>
              <a:ext cx="2662904" cy="5191903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Прямоугольник 62">
              <a:extLst>
                <a:ext uri="{FF2B5EF4-FFF2-40B4-BE49-F238E27FC236}">
                  <a16:creationId xmlns:a16="http://schemas.microsoft.com/office/drawing/2014/main" id="{80AD1AAB-9232-40D8-9834-61925C357576}"/>
                </a:ext>
              </a:extLst>
            </p:cNvPr>
            <p:cNvSpPr/>
            <p:nvPr/>
          </p:nvSpPr>
          <p:spPr>
            <a:xfrm>
              <a:off x="5053264" y="684600"/>
              <a:ext cx="2136800" cy="3546422"/>
            </a:xfrm>
            <a:prstGeom prst="rect">
              <a:avLst/>
            </a:prstGeom>
            <a:solidFill>
              <a:srgbClr val="8A8A8A"/>
            </a:solidFill>
            <a:ln>
              <a:noFill/>
            </a:ln>
            <a:effectLst>
              <a:softEdge rad="0"/>
            </a:effectLst>
            <a:scene3d>
              <a:camera prst="orthographicFront"/>
              <a:lightRig rig="threePt" dir="t"/>
            </a:scene3d>
            <a:sp3d prstMaterial="matte"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Прямоугольник 63">
              <a:extLst>
                <a:ext uri="{FF2B5EF4-FFF2-40B4-BE49-F238E27FC236}">
                  <a16:creationId xmlns:a16="http://schemas.microsoft.com/office/drawing/2014/main" id="{9A0E732B-18D9-4135-183E-33F9B2DE3C1C}"/>
                </a:ext>
              </a:extLst>
            </p:cNvPr>
            <p:cNvSpPr/>
            <p:nvPr/>
          </p:nvSpPr>
          <p:spPr>
            <a:xfrm>
              <a:off x="5053262" y="4282301"/>
              <a:ext cx="2136800" cy="1481703"/>
            </a:xfrm>
            <a:prstGeom prst="rect">
              <a:avLst/>
            </a:prstGeom>
            <a:solidFill>
              <a:srgbClr val="8A8A8A"/>
            </a:solidFill>
            <a:ln>
              <a:noFill/>
            </a:ln>
            <a:effectLst>
              <a:softEdge rad="0"/>
            </a:effectLst>
            <a:scene3d>
              <a:camera prst="orthographicFront"/>
              <a:lightRig rig="threePt" dir="t"/>
            </a:scene3d>
            <a:sp3d prstMaterial="matte"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E8412978-DB7A-56A9-D2D0-0060E0DE92D5}"/>
              </a:ext>
            </a:extLst>
          </p:cNvPr>
          <p:cNvSpPr txBox="1"/>
          <p:nvPr/>
        </p:nvSpPr>
        <p:spPr>
          <a:xfrm>
            <a:off x="5135527" y="730697"/>
            <a:ext cx="2079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Номер</a:t>
            </a:r>
            <a:r>
              <a:rPr lang="en-US" dirty="0"/>
              <a:t> </a:t>
            </a:r>
            <a:r>
              <a:rPr lang="ru-RU" dirty="0"/>
              <a:t>сделки</a:t>
            </a:r>
            <a:r>
              <a:rPr lang="en-US" dirty="0"/>
              <a:t>:</a:t>
            </a:r>
            <a:endParaRPr lang="ru-RU" dirty="0"/>
          </a:p>
          <a:p>
            <a:r>
              <a:rPr lang="en-US" sz="1400" dirty="0"/>
              <a:t>1944102694</a:t>
            </a:r>
            <a:endParaRPr lang="ru-RU" sz="2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DD8DD46-AC15-4A4E-CDEF-46CA8842FB7A}"/>
              </a:ext>
            </a:extLst>
          </p:cNvPr>
          <p:cNvSpPr txBox="1"/>
          <p:nvPr/>
        </p:nvSpPr>
        <p:spPr>
          <a:xfrm>
            <a:off x="5134280" y="1239923"/>
            <a:ext cx="207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Мастер</a:t>
            </a:r>
            <a:r>
              <a:rPr lang="en-US" dirty="0"/>
              <a:t>:</a:t>
            </a:r>
            <a:r>
              <a:rPr lang="ru-RU" sz="1200" dirty="0"/>
              <a:t> Иванов А. Н.</a:t>
            </a:r>
            <a:endParaRPr lang="ru-RU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1A4FE51-9B25-E400-E3E3-8E0A9651EFF7}"/>
              </a:ext>
            </a:extLst>
          </p:cNvPr>
          <p:cNvSpPr txBox="1"/>
          <p:nvPr/>
        </p:nvSpPr>
        <p:spPr>
          <a:xfrm>
            <a:off x="5149362" y="1537871"/>
            <a:ext cx="20791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Оборудование</a:t>
            </a:r>
            <a:r>
              <a:rPr lang="en-US" dirty="0"/>
              <a:t>:</a:t>
            </a:r>
            <a:endParaRPr lang="ru-RU" dirty="0"/>
          </a:p>
          <a:p>
            <a:r>
              <a:rPr lang="ru-RU" sz="1200" dirty="0"/>
              <a:t>Домофон Один</a:t>
            </a:r>
            <a:endParaRPr lang="ru-RU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6E431F6-1AB8-553A-EB3A-A8C9B7A6E216}"/>
              </a:ext>
            </a:extLst>
          </p:cNvPr>
          <p:cNvSpPr txBox="1"/>
          <p:nvPr/>
        </p:nvSpPr>
        <p:spPr>
          <a:xfrm>
            <a:off x="5123805" y="2008743"/>
            <a:ext cx="20791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Дата обращения</a:t>
            </a:r>
            <a:r>
              <a:rPr lang="en-US" dirty="0"/>
              <a:t>:</a:t>
            </a:r>
            <a:r>
              <a:rPr lang="ru-RU" sz="1200" dirty="0"/>
              <a:t> 26.11.2024</a:t>
            </a:r>
            <a:endParaRPr lang="ru-RU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8BA027E-2847-2D10-67A9-F813CA6026DA}"/>
              </a:ext>
            </a:extLst>
          </p:cNvPr>
          <p:cNvSpPr txBox="1"/>
          <p:nvPr/>
        </p:nvSpPr>
        <p:spPr>
          <a:xfrm>
            <a:off x="5123548" y="2458282"/>
            <a:ext cx="20791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Статус</a:t>
            </a:r>
            <a:r>
              <a:rPr lang="en-US" dirty="0"/>
              <a:t>:</a:t>
            </a:r>
            <a:endParaRPr lang="ru-RU" dirty="0"/>
          </a:p>
          <a:p>
            <a:r>
              <a:rPr lang="ru-RU" sz="1200" dirty="0"/>
              <a:t> В работе</a:t>
            </a:r>
            <a:endParaRPr lang="ru-RU" dirty="0"/>
          </a:p>
        </p:txBody>
      </p:sp>
      <p:sp>
        <p:nvSpPr>
          <p:cNvPr id="74" name="Прямоугольник 73">
            <a:hlinkClick r:id="rId36" action="ppaction://hlinksldjump"/>
            <a:extLst>
              <a:ext uri="{FF2B5EF4-FFF2-40B4-BE49-F238E27FC236}">
                <a16:creationId xmlns:a16="http://schemas.microsoft.com/office/drawing/2014/main" id="{82141571-8396-0289-9CC7-98717762CCB4}"/>
              </a:ext>
            </a:extLst>
          </p:cNvPr>
          <p:cNvSpPr/>
          <p:nvPr/>
        </p:nvSpPr>
        <p:spPr>
          <a:xfrm>
            <a:off x="5276174" y="3089267"/>
            <a:ext cx="1690979" cy="507880"/>
          </a:xfrm>
          <a:prstGeom prst="rect">
            <a:avLst/>
          </a:prstGeom>
          <a:solidFill>
            <a:srgbClr val="8A8A8A"/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Обратная связь</a:t>
            </a:r>
          </a:p>
        </p:txBody>
      </p:sp>
      <p:sp>
        <p:nvSpPr>
          <p:cNvPr id="75" name="Прямоугольник 74">
            <a:hlinkClick r:id="rId37" action="ppaction://hlinksldjump"/>
            <a:extLst>
              <a:ext uri="{FF2B5EF4-FFF2-40B4-BE49-F238E27FC236}">
                <a16:creationId xmlns:a16="http://schemas.microsoft.com/office/drawing/2014/main" id="{21CC2476-2A51-ACF0-01A7-D082F31385E5}"/>
              </a:ext>
            </a:extLst>
          </p:cNvPr>
          <p:cNvSpPr/>
          <p:nvPr/>
        </p:nvSpPr>
        <p:spPr>
          <a:xfrm>
            <a:off x="5276173" y="3643308"/>
            <a:ext cx="1690979" cy="507880"/>
          </a:xfrm>
          <a:prstGeom prst="rect">
            <a:avLst/>
          </a:prstGeom>
          <a:solidFill>
            <a:srgbClr val="8A8A8A"/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Редактировать</a:t>
            </a:r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41D726B3-A190-C238-C37F-74488C8D5A34}"/>
              </a:ext>
            </a:extLst>
          </p:cNvPr>
          <p:cNvSpPr/>
          <p:nvPr/>
        </p:nvSpPr>
        <p:spPr>
          <a:xfrm>
            <a:off x="4764547" y="5717907"/>
            <a:ext cx="2721603" cy="721164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84A0201-A4CC-1B3A-57D1-0972ADBF5620}"/>
              </a:ext>
            </a:extLst>
          </p:cNvPr>
          <p:cNvSpPr txBox="1"/>
          <p:nvPr/>
        </p:nvSpPr>
        <p:spPr>
          <a:xfrm>
            <a:off x="5124180" y="4305047"/>
            <a:ext cx="2079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Номер</a:t>
            </a:r>
            <a:r>
              <a:rPr lang="en-US" dirty="0"/>
              <a:t> </a:t>
            </a:r>
            <a:r>
              <a:rPr lang="ru-RU" dirty="0"/>
              <a:t>сделки</a:t>
            </a:r>
            <a:r>
              <a:rPr lang="en-US" dirty="0"/>
              <a:t>:</a:t>
            </a:r>
            <a:endParaRPr lang="ru-RU" dirty="0"/>
          </a:p>
          <a:p>
            <a:r>
              <a:rPr lang="en-US" sz="1400" dirty="0"/>
              <a:t>2310152341</a:t>
            </a:r>
            <a:endParaRPr lang="ru-RU" sz="20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7863057-BAA1-B783-1A90-91C2B4322652}"/>
              </a:ext>
            </a:extLst>
          </p:cNvPr>
          <p:cNvSpPr txBox="1"/>
          <p:nvPr/>
        </p:nvSpPr>
        <p:spPr>
          <a:xfrm>
            <a:off x="5134280" y="4772947"/>
            <a:ext cx="207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Мастер</a:t>
            </a:r>
            <a:r>
              <a:rPr lang="en-US" dirty="0"/>
              <a:t>:</a:t>
            </a:r>
            <a:r>
              <a:rPr lang="ru-RU" sz="1200" dirty="0"/>
              <a:t> Иванов А. Н.</a:t>
            </a:r>
            <a:endParaRPr lang="ru-RU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01DF3E5-EC0C-CA51-724D-A333C63B2226}"/>
              </a:ext>
            </a:extLst>
          </p:cNvPr>
          <p:cNvSpPr txBox="1"/>
          <p:nvPr/>
        </p:nvSpPr>
        <p:spPr>
          <a:xfrm>
            <a:off x="5138940" y="5070076"/>
            <a:ext cx="20791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Оборудование</a:t>
            </a:r>
            <a:r>
              <a:rPr lang="en-US" dirty="0"/>
              <a:t>:</a:t>
            </a:r>
            <a:endParaRPr lang="ru-RU" dirty="0"/>
          </a:p>
          <a:p>
            <a:r>
              <a:rPr lang="ru-RU" sz="1200" dirty="0"/>
              <a:t>Домофон Один</a:t>
            </a:r>
            <a:endParaRPr lang="ru-RU" dirty="0"/>
          </a:p>
        </p:txBody>
      </p:sp>
      <p:sp>
        <p:nvSpPr>
          <p:cNvPr id="81" name="Прямоугольник 80">
            <a:hlinkClick r:id="rId38" action="ppaction://hlinksldjump"/>
            <a:extLst>
              <a:ext uri="{FF2B5EF4-FFF2-40B4-BE49-F238E27FC236}">
                <a16:creationId xmlns:a16="http://schemas.microsoft.com/office/drawing/2014/main" id="{38B1E86D-CAEA-6409-A842-32AC6ED0A053}"/>
              </a:ext>
            </a:extLst>
          </p:cNvPr>
          <p:cNvSpPr/>
          <p:nvPr/>
        </p:nvSpPr>
        <p:spPr>
          <a:xfrm>
            <a:off x="5053263" y="5815015"/>
            <a:ext cx="2136800" cy="507880"/>
          </a:xfrm>
          <a:prstGeom prst="rect">
            <a:avLst/>
          </a:prstGeom>
          <a:solidFill>
            <a:srgbClr val="8A8A8A"/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Создать сделку</a:t>
            </a:r>
          </a:p>
        </p:txBody>
      </p:sp>
    </p:spTree>
    <p:extLst>
      <p:ext uri="{BB962C8B-B14F-4D97-AF65-F5344CB8AC3E}">
        <p14:creationId xmlns:p14="http://schemas.microsoft.com/office/powerpoint/2010/main" val="2650073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78083121-5A0F-42EE-8FD5-5C8E3B2C1F54}"/>
              </a:ext>
            </a:extLst>
          </p:cNvPr>
          <p:cNvGrpSpPr/>
          <p:nvPr/>
        </p:nvGrpSpPr>
        <p:grpSpPr>
          <a:xfrm>
            <a:off x="2322458" y="-3196562"/>
            <a:ext cx="7567634" cy="13251124"/>
            <a:chOff x="2322458" y="-3196562"/>
            <a:chExt cx="7567634" cy="13251124"/>
          </a:xfrm>
        </p:grpSpPr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60762372-716F-D4D1-D615-7529935E7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2458" y="-3196562"/>
              <a:ext cx="7567634" cy="13251124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43152C01-8EDA-095F-1E4D-954C5BC41165}"/>
                    </a:ext>
                  </a:extLst>
                </p14:cNvPr>
                <p14:cNvContentPartPr/>
                <p14:nvPr/>
              </p14:nvContentPartPr>
              <p14:xfrm>
                <a:off x="5132475" y="1693935"/>
                <a:ext cx="1650240" cy="109728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43152C01-8EDA-095F-1E4D-954C5BC4116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126355" y="1687815"/>
                  <a:ext cx="1662480" cy="11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E7B7720F-BA5A-3038-5B51-52BACD0462C6}"/>
                    </a:ext>
                  </a:extLst>
                </p14:cNvPr>
                <p14:cNvContentPartPr/>
                <p14:nvPr/>
              </p14:nvContentPartPr>
              <p14:xfrm>
                <a:off x="4675069" y="187882"/>
                <a:ext cx="80280" cy="7992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E7B7720F-BA5A-3038-5B51-52BACD0462C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657069" y="170242"/>
                  <a:ext cx="1159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13780398-85BC-9385-C7F1-7B3AC211BA16}"/>
                    </a:ext>
                  </a:extLst>
                </p14:cNvPr>
                <p14:cNvContentPartPr/>
                <p14:nvPr/>
              </p14:nvContentPartPr>
              <p14:xfrm>
                <a:off x="4868460" y="774480"/>
                <a:ext cx="1853640" cy="1215000"/>
              </p14:xfrm>
            </p:contentPart>
          </mc:Choice>
          <mc:Fallback xmlns=""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13780398-85BC-9385-C7F1-7B3AC211BA1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850820" y="756480"/>
                  <a:ext cx="1889280" cy="12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2ADE5B53-9862-9A7C-3E0F-FC72C119AB64}"/>
                    </a:ext>
                  </a:extLst>
                </p14:cNvPr>
                <p14:cNvContentPartPr/>
                <p14:nvPr/>
              </p14:nvContentPartPr>
              <p14:xfrm>
                <a:off x="4814464" y="223800"/>
                <a:ext cx="1238760" cy="26460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2ADE5B53-9862-9A7C-3E0F-FC72C119AB6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796824" y="205800"/>
                  <a:ext cx="12744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77CFB6C3-1737-5074-6716-B1361339E493}"/>
                    </a:ext>
                  </a:extLst>
                </p14:cNvPr>
                <p14:cNvContentPartPr/>
                <p14:nvPr/>
              </p14:nvContentPartPr>
              <p14:xfrm>
                <a:off x="5529064" y="458520"/>
                <a:ext cx="648000" cy="6840"/>
              </p14:xfrm>
            </p:contentPart>
          </mc:Choice>
          <mc:Fallback xmlns=""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77CFB6C3-1737-5074-6716-B1361339E49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511064" y="440520"/>
                  <a:ext cx="6836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FC986C85-CF67-7852-3FC3-20632E3B3B97}"/>
                    </a:ext>
                  </a:extLst>
                </p14:cNvPr>
                <p14:cNvContentPartPr/>
                <p14:nvPr/>
              </p14:nvContentPartPr>
              <p14:xfrm>
                <a:off x="6504821" y="223080"/>
                <a:ext cx="1091520" cy="38880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FC986C85-CF67-7852-3FC3-20632E3B3B9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487181" y="205440"/>
                  <a:ext cx="112716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8DBFCE53-800C-44E2-8308-943894A29504}"/>
                    </a:ext>
                  </a:extLst>
                </p14:cNvPr>
                <p14:cNvContentPartPr/>
                <p14:nvPr/>
              </p14:nvContentPartPr>
              <p14:xfrm>
                <a:off x="6106275" y="446940"/>
                <a:ext cx="428040" cy="3888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8DBFCE53-800C-44E2-8308-943894A2950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088275" y="429300"/>
                  <a:ext cx="4636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B9479AE5-E10C-B937-A57F-3F995246F104}"/>
                    </a:ext>
                  </a:extLst>
                </p14:cNvPr>
                <p14:cNvContentPartPr/>
                <p14:nvPr/>
              </p14:nvContentPartPr>
              <p14:xfrm>
                <a:off x="6905475" y="980820"/>
                <a:ext cx="360" cy="360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B9479AE5-E10C-B937-A57F-3F995246F10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887475" y="9628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70216AE6-6AC0-68C2-C047-F59BD43BC45F}"/>
                    </a:ext>
                  </a:extLst>
                </p14:cNvPr>
                <p14:cNvContentPartPr/>
                <p14:nvPr/>
              </p14:nvContentPartPr>
              <p14:xfrm>
                <a:off x="7562738" y="618975"/>
                <a:ext cx="10440" cy="338400"/>
              </p14:xfrm>
            </p:contentPart>
          </mc:Choice>
          <mc:Fallback xmlns=""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70216AE6-6AC0-68C2-C047-F59BD43BC45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526738" y="582975"/>
                  <a:ext cx="820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7921ED45-220A-9360-3F4E-7C7B3AE26895}"/>
                    </a:ext>
                  </a:extLst>
                </p14:cNvPr>
                <p14:cNvContentPartPr/>
                <p14:nvPr/>
              </p14:nvContentPartPr>
              <p14:xfrm>
                <a:off x="7486151" y="972180"/>
                <a:ext cx="91080" cy="100764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7921ED45-220A-9360-3F4E-7C7B3AE268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450151" y="936540"/>
                  <a:ext cx="162720" cy="107928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196C5845-D842-AA81-83D3-01212D99DCEA}"/>
                </a:ext>
              </a:extLst>
            </p:cNvPr>
            <p:cNvSpPr/>
            <p:nvPr/>
          </p:nvSpPr>
          <p:spPr>
            <a:xfrm>
              <a:off x="4610100" y="548640"/>
              <a:ext cx="3016404" cy="5690385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98B833D9-0A1F-D4EA-AC4E-FF810C994860}"/>
                    </a:ext>
                  </a:extLst>
                </p14:cNvPr>
                <p14:cNvContentPartPr/>
                <p14:nvPr/>
              </p14:nvContentPartPr>
              <p14:xfrm>
                <a:off x="4693980" y="294540"/>
                <a:ext cx="2840760" cy="322920"/>
              </p14:xfrm>
            </p:contentPart>
          </mc:Choice>
          <mc:Fallback xmlns=""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98B833D9-0A1F-D4EA-AC4E-FF810C99486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631340" y="231900"/>
                  <a:ext cx="2966400" cy="448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921BEE02-05C7-A5EC-A0FF-7D6839C71329}"/>
                </a:ext>
              </a:extLst>
            </p:cNvPr>
            <p:cNvGrpSpPr/>
            <p:nvPr/>
          </p:nvGrpSpPr>
          <p:grpSpPr>
            <a:xfrm>
              <a:off x="4838340" y="249000"/>
              <a:ext cx="601200" cy="667260"/>
              <a:chOff x="4838340" y="249000"/>
              <a:chExt cx="601200" cy="6672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28" name="Рукописный ввод 27">
                    <a:extLst>
                      <a:ext uri="{FF2B5EF4-FFF2-40B4-BE49-F238E27FC236}">
                        <a16:creationId xmlns:a16="http://schemas.microsoft.com/office/drawing/2014/main" id="{DAFDEF17-8656-4648-4C8F-876F07251E96}"/>
                      </a:ext>
                    </a:extLst>
                  </p14:cNvPr>
                  <p14:cNvContentPartPr/>
                  <p14:nvPr/>
                </p14:nvContentPartPr>
                <p14:xfrm>
                  <a:off x="5320264" y="249000"/>
                  <a:ext cx="37440" cy="129960"/>
                </p14:xfrm>
              </p:contentPart>
            </mc:Choice>
            <mc:Fallback xmlns="">
              <p:pic>
                <p:nvPicPr>
                  <p:cNvPr id="28" name="Рукописный ввод 27">
                    <a:extLst>
                      <a:ext uri="{FF2B5EF4-FFF2-40B4-BE49-F238E27FC236}">
                        <a16:creationId xmlns:a16="http://schemas.microsoft.com/office/drawing/2014/main" id="{DAFDEF17-8656-4648-4C8F-876F07251E96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5302624" y="231000"/>
                    <a:ext cx="73080" cy="165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29" name="Рукописный ввод 28">
                    <a:extLst>
                      <a:ext uri="{FF2B5EF4-FFF2-40B4-BE49-F238E27FC236}">
                        <a16:creationId xmlns:a16="http://schemas.microsoft.com/office/drawing/2014/main" id="{B5F64542-343A-BE70-4F75-746DD7FFC942}"/>
                      </a:ext>
                    </a:extLst>
                  </p14:cNvPr>
                  <p14:cNvContentPartPr/>
                  <p14:nvPr/>
                </p14:nvContentPartPr>
                <p14:xfrm>
                  <a:off x="5340784" y="361680"/>
                  <a:ext cx="360" cy="360"/>
                </p14:xfrm>
              </p:contentPart>
            </mc:Choice>
            <mc:Fallback xmlns="">
              <p:pic>
                <p:nvPicPr>
                  <p:cNvPr id="29" name="Рукописный ввод 28">
                    <a:extLst>
                      <a:ext uri="{FF2B5EF4-FFF2-40B4-BE49-F238E27FC236}">
                        <a16:creationId xmlns:a16="http://schemas.microsoft.com/office/drawing/2014/main" id="{B5F64542-343A-BE70-4F75-746DD7FFC942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5323144" y="344040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30" name="Рукописный ввод 29">
                    <a:extLst>
                      <a:ext uri="{FF2B5EF4-FFF2-40B4-BE49-F238E27FC236}">
                        <a16:creationId xmlns:a16="http://schemas.microsoft.com/office/drawing/2014/main" id="{D1938B5E-0A3E-5DC9-86C9-6014DA750C1D}"/>
                      </a:ext>
                    </a:extLst>
                  </p14:cNvPr>
                  <p14:cNvContentPartPr/>
                  <p14:nvPr/>
                </p14:nvContentPartPr>
                <p14:xfrm>
                  <a:off x="4838340" y="281580"/>
                  <a:ext cx="601200" cy="634680"/>
                </p14:xfrm>
              </p:contentPart>
            </mc:Choice>
            <mc:Fallback xmlns="">
              <p:pic>
                <p:nvPicPr>
                  <p:cNvPr id="30" name="Рукописный ввод 29">
                    <a:extLst>
                      <a:ext uri="{FF2B5EF4-FFF2-40B4-BE49-F238E27FC236}">
                        <a16:creationId xmlns:a16="http://schemas.microsoft.com/office/drawing/2014/main" id="{D1938B5E-0A3E-5DC9-86C9-6014DA750C1D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4775700" y="218940"/>
                    <a:ext cx="726840" cy="7603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1B9DCE61-4F28-CC1E-D80B-B7996768B6CC}"/>
                    </a:ext>
                  </a:extLst>
                </p14:cNvPr>
                <p14:cNvContentPartPr/>
                <p14:nvPr/>
              </p14:nvContentPartPr>
              <p14:xfrm>
                <a:off x="4705235" y="6273675"/>
                <a:ext cx="360" cy="36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1B9DCE61-4F28-CC1E-D80B-B7996768B6C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642235" y="6210675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799DAB32-4542-C68D-2CB3-CEF07C82DC03}"/>
                    </a:ext>
                  </a:extLst>
                </p14:cNvPr>
                <p14:cNvContentPartPr/>
                <p14:nvPr/>
              </p14:nvContentPartPr>
              <p14:xfrm>
                <a:off x="4746275" y="6200595"/>
                <a:ext cx="2795760" cy="32472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799DAB32-4542-C68D-2CB3-CEF07C82DC0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683635" y="6137595"/>
                  <a:ext cx="292140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7E225E97-0630-6B00-ADB6-A11EA1C7A4EC}"/>
                    </a:ext>
                  </a:extLst>
                </p14:cNvPr>
                <p14:cNvContentPartPr/>
                <p14:nvPr/>
              </p14:nvContentPartPr>
              <p14:xfrm>
                <a:off x="4692275" y="6241275"/>
                <a:ext cx="533880" cy="27792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7E225E97-0630-6B00-ADB6-A11EA1C7A4E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629275" y="6178275"/>
                  <a:ext cx="659520" cy="403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B055F37F-0D03-C7F9-91E2-E1B5B2CFC835}"/>
              </a:ext>
            </a:extLst>
          </p:cNvPr>
          <p:cNvSpPr/>
          <p:nvPr/>
        </p:nvSpPr>
        <p:spPr>
          <a:xfrm>
            <a:off x="4764547" y="5717907"/>
            <a:ext cx="2721603" cy="721164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: скругленные углы 43">
            <a:extLst>
              <a:ext uri="{FF2B5EF4-FFF2-40B4-BE49-F238E27FC236}">
                <a16:creationId xmlns:a16="http://schemas.microsoft.com/office/drawing/2014/main" id="{251D7D1C-A495-C81B-74CA-C9A5020F1BBB}"/>
              </a:ext>
            </a:extLst>
          </p:cNvPr>
          <p:cNvSpPr/>
          <p:nvPr/>
        </p:nvSpPr>
        <p:spPr>
          <a:xfrm>
            <a:off x="4755349" y="924387"/>
            <a:ext cx="2786300" cy="45653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Номер заявки</a:t>
            </a:r>
            <a:endParaRPr lang="ru-RU" dirty="0"/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61CABC20-EDCB-851B-AD77-05822EBC682F}"/>
              </a:ext>
            </a:extLst>
          </p:cNvPr>
          <p:cNvSpPr/>
          <p:nvPr/>
        </p:nvSpPr>
        <p:spPr>
          <a:xfrm>
            <a:off x="4785552" y="1646262"/>
            <a:ext cx="2027366" cy="45653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Дата</a:t>
            </a:r>
          </a:p>
        </p:txBody>
      </p:sp>
      <p:sp>
        <p:nvSpPr>
          <p:cNvPr id="46" name="Прямоугольник: скругленные углы 45">
            <a:extLst>
              <a:ext uri="{FF2B5EF4-FFF2-40B4-BE49-F238E27FC236}">
                <a16:creationId xmlns:a16="http://schemas.microsoft.com/office/drawing/2014/main" id="{D22A8E5A-C372-FDA9-3799-7696583D66A2}"/>
              </a:ext>
            </a:extLst>
          </p:cNvPr>
          <p:cNvSpPr/>
          <p:nvPr/>
        </p:nvSpPr>
        <p:spPr>
          <a:xfrm>
            <a:off x="4705235" y="3552825"/>
            <a:ext cx="2786300" cy="11602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Описание проблемы</a:t>
            </a:r>
            <a:endParaRPr lang="ru-RU" dirty="0"/>
          </a:p>
        </p:txBody>
      </p:sp>
      <p:sp>
        <p:nvSpPr>
          <p:cNvPr id="47" name="Прямоугольник: скругленные углы 46">
            <a:extLst>
              <a:ext uri="{FF2B5EF4-FFF2-40B4-BE49-F238E27FC236}">
                <a16:creationId xmlns:a16="http://schemas.microsoft.com/office/drawing/2014/main" id="{4CBE6436-AADE-B996-F12C-71919664580A}"/>
              </a:ext>
            </a:extLst>
          </p:cNvPr>
          <p:cNvSpPr/>
          <p:nvPr/>
        </p:nvSpPr>
        <p:spPr>
          <a:xfrm>
            <a:off x="4755349" y="2388775"/>
            <a:ext cx="2786300" cy="45653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Calibri" panose="020F0502020204030204" pitchFamily="34" charset="0"/>
              </a:rPr>
              <a:t>Тип оборудования</a:t>
            </a:r>
            <a:endParaRPr lang="ru-RU" dirty="0"/>
          </a:p>
        </p:txBody>
      </p:sp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4D8056E7-A37A-0CD3-FD20-3D0A2C9E6808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885" y="1597137"/>
            <a:ext cx="974987" cy="511868"/>
          </a:xfrm>
          <a:prstGeom prst="rect">
            <a:avLst/>
          </a:prstGeom>
        </p:spPr>
      </p:pic>
      <p:sp>
        <p:nvSpPr>
          <p:cNvPr id="51" name="Прямоугольник 50">
            <a:hlinkClick r:id="rId37" action="ppaction://hlinksldjump"/>
            <a:extLst>
              <a:ext uri="{FF2B5EF4-FFF2-40B4-BE49-F238E27FC236}">
                <a16:creationId xmlns:a16="http://schemas.microsoft.com/office/drawing/2014/main" id="{E1F4A214-5F91-3809-4FF9-DE4F7C305DB1}"/>
              </a:ext>
            </a:extLst>
          </p:cNvPr>
          <p:cNvSpPr/>
          <p:nvPr/>
        </p:nvSpPr>
        <p:spPr>
          <a:xfrm>
            <a:off x="5075755" y="5256764"/>
            <a:ext cx="2136800" cy="507880"/>
          </a:xfrm>
          <a:prstGeom prst="rect">
            <a:avLst/>
          </a:prstGeom>
          <a:solidFill>
            <a:srgbClr val="8A8A8A"/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Создать</a:t>
            </a:r>
          </a:p>
        </p:txBody>
      </p:sp>
      <p:sp>
        <p:nvSpPr>
          <p:cNvPr id="52" name="Прямоугольник: скругленные углы 51">
            <a:extLst>
              <a:ext uri="{FF2B5EF4-FFF2-40B4-BE49-F238E27FC236}">
                <a16:creationId xmlns:a16="http://schemas.microsoft.com/office/drawing/2014/main" id="{29894D58-CB03-2BE8-4C48-3D3A957FAB74}"/>
              </a:ext>
            </a:extLst>
          </p:cNvPr>
          <p:cNvSpPr/>
          <p:nvPr/>
        </p:nvSpPr>
        <p:spPr>
          <a:xfrm>
            <a:off x="4755349" y="2960346"/>
            <a:ext cx="2786300" cy="45653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Контактная информация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1955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A93B314-2A5E-9711-CA1B-6C8ED36238E1}"/>
              </a:ext>
            </a:extLst>
          </p:cNvPr>
          <p:cNvGrpSpPr/>
          <p:nvPr/>
        </p:nvGrpSpPr>
        <p:grpSpPr>
          <a:xfrm>
            <a:off x="2436758" y="-3154087"/>
            <a:ext cx="7567634" cy="13251124"/>
            <a:chOff x="2322458" y="-3196562"/>
            <a:chExt cx="7567634" cy="13251124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97758F2A-9000-5E5A-D2BB-3E506DF4D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2458" y="-3196562"/>
              <a:ext cx="7567634" cy="13251124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40A4CC9B-1EE5-5E9C-2442-2CFF25E3E0C9}"/>
                    </a:ext>
                  </a:extLst>
                </p14:cNvPr>
                <p14:cNvContentPartPr/>
                <p14:nvPr/>
              </p14:nvContentPartPr>
              <p14:xfrm>
                <a:off x="5132475" y="1693935"/>
                <a:ext cx="1650240" cy="1097280"/>
              </p14:xfrm>
            </p:contentPart>
          </mc:Choice>
          <mc:Fallback xmlns=""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40A4CC9B-1EE5-5E9C-2442-2CFF25E3E0C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126355" y="1687815"/>
                  <a:ext cx="1662480" cy="11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0E219676-9C03-1DB7-0B08-543313AB0218}"/>
                    </a:ext>
                  </a:extLst>
                </p14:cNvPr>
                <p14:cNvContentPartPr/>
                <p14:nvPr/>
              </p14:nvContentPartPr>
              <p14:xfrm>
                <a:off x="4675069" y="187882"/>
                <a:ext cx="80280" cy="79920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0E219676-9C03-1DB7-0B08-543313AB021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657069" y="170242"/>
                  <a:ext cx="1159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159F38FB-0B45-5A87-6732-A1A33C3B0C24}"/>
                    </a:ext>
                  </a:extLst>
                </p14:cNvPr>
                <p14:cNvContentPartPr/>
                <p14:nvPr/>
              </p14:nvContentPartPr>
              <p14:xfrm>
                <a:off x="4868460" y="774480"/>
                <a:ext cx="1853640" cy="121500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159F38FB-0B45-5A87-6732-A1A33C3B0C2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850820" y="756480"/>
                  <a:ext cx="1889280" cy="12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8A43D4F9-DE90-1D92-9D90-5E2980CDF336}"/>
                    </a:ext>
                  </a:extLst>
                </p14:cNvPr>
                <p14:cNvContentPartPr/>
                <p14:nvPr/>
              </p14:nvContentPartPr>
              <p14:xfrm>
                <a:off x="4814464" y="223800"/>
                <a:ext cx="1238760" cy="26460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8A43D4F9-DE90-1D92-9D90-5E2980CDF33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796824" y="205800"/>
                  <a:ext cx="12744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ACB5317D-62FF-2121-9C9B-28D29B44F0DA}"/>
                    </a:ext>
                  </a:extLst>
                </p14:cNvPr>
                <p14:cNvContentPartPr/>
                <p14:nvPr/>
              </p14:nvContentPartPr>
              <p14:xfrm>
                <a:off x="5529064" y="458520"/>
                <a:ext cx="648000" cy="6840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ACB5317D-62FF-2121-9C9B-28D29B44F0D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511064" y="440520"/>
                  <a:ext cx="6836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F7CA7BD2-408C-35B0-14E3-A89851624AA4}"/>
                    </a:ext>
                  </a:extLst>
                </p14:cNvPr>
                <p14:cNvContentPartPr/>
                <p14:nvPr/>
              </p14:nvContentPartPr>
              <p14:xfrm>
                <a:off x="6504821" y="223080"/>
                <a:ext cx="1091520" cy="38880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F7CA7BD2-408C-35B0-14E3-A89851624AA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487181" y="205440"/>
                  <a:ext cx="112716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B1362023-9EC7-CC14-2D19-A3B637EEF2A1}"/>
                    </a:ext>
                  </a:extLst>
                </p14:cNvPr>
                <p14:cNvContentPartPr/>
                <p14:nvPr/>
              </p14:nvContentPartPr>
              <p14:xfrm>
                <a:off x="6106275" y="446940"/>
                <a:ext cx="428040" cy="3888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B1362023-9EC7-CC14-2D19-A3B637EEF2A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088275" y="429300"/>
                  <a:ext cx="4636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7CF253BD-FF82-94E3-6386-A028C9ED6C97}"/>
                    </a:ext>
                  </a:extLst>
                </p14:cNvPr>
                <p14:cNvContentPartPr/>
                <p14:nvPr/>
              </p14:nvContentPartPr>
              <p14:xfrm>
                <a:off x="6905475" y="980820"/>
                <a:ext cx="360" cy="36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7CF253BD-FF82-94E3-6386-A028C9ED6C9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887475" y="9628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98EF7025-C66F-5D21-97E3-2090E076AA19}"/>
                    </a:ext>
                  </a:extLst>
                </p14:cNvPr>
                <p14:cNvContentPartPr/>
                <p14:nvPr/>
              </p14:nvContentPartPr>
              <p14:xfrm>
                <a:off x="7562738" y="618975"/>
                <a:ext cx="10440" cy="338400"/>
              </p14:xfrm>
            </p:contentPart>
          </mc:Choice>
          <mc:Fallback xmlns=""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98EF7025-C66F-5D21-97E3-2090E076AA1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526738" y="582975"/>
                  <a:ext cx="820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49721CAF-6672-82F7-FFFE-5BDAD122B0F3}"/>
                    </a:ext>
                  </a:extLst>
                </p14:cNvPr>
                <p14:cNvContentPartPr/>
                <p14:nvPr/>
              </p14:nvContentPartPr>
              <p14:xfrm>
                <a:off x="7486151" y="972180"/>
                <a:ext cx="91080" cy="100764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49721CAF-6672-82F7-FFFE-5BDAD122B0F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450151" y="936540"/>
                  <a:ext cx="162720" cy="107928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3EF9BA51-5E01-C2FB-0958-CC066F95F322}"/>
                </a:ext>
              </a:extLst>
            </p:cNvPr>
            <p:cNvSpPr/>
            <p:nvPr/>
          </p:nvSpPr>
          <p:spPr>
            <a:xfrm>
              <a:off x="4610100" y="548640"/>
              <a:ext cx="3016404" cy="5690385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E7ED826E-E3CD-BC49-92A5-D4B60A112CD3}"/>
                    </a:ext>
                  </a:extLst>
                </p14:cNvPr>
                <p14:cNvContentPartPr/>
                <p14:nvPr/>
              </p14:nvContentPartPr>
              <p14:xfrm>
                <a:off x="4693980" y="294540"/>
                <a:ext cx="2840760" cy="32292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E7ED826E-E3CD-BC49-92A5-D4B60A112CD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631340" y="231900"/>
                  <a:ext cx="2966400" cy="448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0438FF00-726C-8602-92BA-3DBC4A1DCC16}"/>
                </a:ext>
              </a:extLst>
            </p:cNvPr>
            <p:cNvGrpSpPr/>
            <p:nvPr/>
          </p:nvGrpSpPr>
          <p:grpSpPr>
            <a:xfrm>
              <a:off x="4838340" y="249000"/>
              <a:ext cx="601200" cy="667260"/>
              <a:chOff x="4838340" y="249000"/>
              <a:chExt cx="601200" cy="6672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22" name="Рукописный ввод 21">
                    <a:extLst>
                      <a:ext uri="{FF2B5EF4-FFF2-40B4-BE49-F238E27FC236}">
                        <a16:creationId xmlns:a16="http://schemas.microsoft.com/office/drawing/2014/main" id="{61D7553A-CA25-3A7A-75CA-F50E6121474F}"/>
                      </a:ext>
                    </a:extLst>
                  </p14:cNvPr>
                  <p14:cNvContentPartPr/>
                  <p14:nvPr/>
                </p14:nvContentPartPr>
                <p14:xfrm>
                  <a:off x="5320264" y="249000"/>
                  <a:ext cx="37440" cy="129960"/>
                </p14:xfrm>
              </p:contentPart>
            </mc:Choice>
            <mc:Fallback xmlns="">
              <p:pic>
                <p:nvPicPr>
                  <p:cNvPr id="22" name="Рукописный ввод 21">
                    <a:extLst>
                      <a:ext uri="{FF2B5EF4-FFF2-40B4-BE49-F238E27FC236}">
                        <a16:creationId xmlns:a16="http://schemas.microsoft.com/office/drawing/2014/main" id="{61D7553A-CA25-3A7A-75CA-F50E6121474F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5302624" y="231000"/>
                    <a:ext cx="73080" cy="165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23" name="Рукописный ввод 22">
                    <a:extLst>
                      <a:ext uri="{FF2B5EF4-FFF2-40B4-BE49-F238E27FC236}">
                        <a16:creationId xmlns:a16="http://schemas.microsoft.com/office/drawing/2014/main" id="{8B936EB8-47DD-CFE0-F659-D6B65E00C22D}"/>
                      </a:ext>
                    </a:extLst>
                  </p14:cNvPr>
                  <p14:cNvContentPartPr/>
                  <p14:nvPr/>
                </p14:nvContentPartPr>
                <p14:xfrm>
                  <a:off x="5340784" y="361680"/>
                  <a:ext cx="360" cy="360"/>
                </p14:xfrm>
              </p:contentPart>
            </mc:Choice>
            <mc:Fallback xmlns="">
              <p:pic>
                <p:nvPicPr>
                  <p:cNvPr id="23" name="Рукописный ввод 22">
                    <a:extLst>
                      <a:ext uri="{FF2B5EF4-FFF2-40B4-BE49-F238E27FC236}">
                        <a16:creationId xmlns:a16="http://schemas.microsoft.com/office/drawing/2014/main" id="{8B936EB8-47DD-CFE0-F659-D6B65E00C22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5323144" y="344040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4" name="Рукописный ввод 23">
                    <a:extLst>
                      <a:ext uri="{FF2B5EF4-FFF2-40B4-BE49-F238E27FC236}">
                        <a16:creationId xmlns:a16="http://schemas.microsoft.com/office/drawing/2014/main" id="{EFAB2CDF-6AF4-7432-EBB2-95F4D9502793}"/>
                      </a:ext>
                    </a:extLst>
                  </p14:cNvPr>
                  <p14:cNvContentPartPr/>
                  <p14:nvPr/>
                </p14:nvContentPartPr>
                <p14:xfrm>
                  <a:off x="4838340" y="281580"/>
                  <a:ext cx="601200" cy="634680"/>
                </p14:xfrm>
              </p:contentPart>
            </mc:Choice>
            <mc:Fallback xmlns="">
              <p:pic>
                <p:nvPicPr>
                  <p:cNvPr id="24" name="Рукописный ввод 23">
                    <a:extLst>
                      <a:ext uri="{FF2B5EF4-FFF2-40B4-BE49-F238E27FC236}">
                        <a16:creationId xmlns:a16="http://schemas.microsoft.com/office/drawing/2014/main" id="{EFAB2CDF-6AF4-7432-EBB2-95F4D9502793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4775700" y="218940"/>
                    <a:ext cx="726840" cy="7603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457EEB6C-E4C5-57A6-1ECE-8FF7926103DF}"/>
                    </a:ext>
                  </a:extLst>
                </p14:cNvPr>
                <p14:cNvContentPartPr/>
                <p14:nvPr/>
              </p14:nvContentPartPr>
              <p14:xfrm>
                <a:off x="4705235" y="6273675"/>
                <a:ext cx="360" cy="360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457EEB6C-E4C5-57A6-1ECE-8FF7926103D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642235" y="6210675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7F4F75C3-0407-828E-2604-7815198182FE}"/>
                    </a:ext>
                  </a:extLst>
                </p14:cNvPr>
                <p14:cNvContentPartPr/>
                <p14:nvPr/>
              </p14:nvContentPartPr>
              <p14:xfrm>
                <a:off x="4746275" y="6200595"/>
                <a:ext cx="2795760" cy="324720"/>
              </p14:xfrm>
            </p:contentPart>
          </mc:Choice>
          <mc:Fallback xmlns=""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7F4F75C3-0407-828E-2604-7815198182F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683635" y="6137595"/>
                  <a:ext cx="292140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8DE92155-B1D7-D095-8C68-909A434AEF8C}"/>
                    </a:ext>
                  </a:extLst>
                </p14:cNvPr>
                <p14:cNvContentPartPr/>
                <p14:nvPr/>
              </p14:nvContentPartPr>
              <p14:xfrm>
                <a:off x="4692275" y="6241275"/>
                <a:ext cx="533880" cy="27792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8DE92155-B1D7-D095-8C68-909A434AEF8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629275" y="6178275"/>
                  <a:ext cx="659520" cy="403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8C73C0D3-6224-FB57-AEAE-121C06D1738A}"/>
              </a:ext>
            </a:extLst>
          </p:cNvPr>
          <p:cNvSpPr/>
          <p:nvPr/>
        </p:nvSpPr>
        <p:spPr>
          <a:xfrm>
            <a:off x="4878847" y="5760382"/>
            <a:ext cx="2721603" cy="721164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C72A3D31-29DA-1C21-93D6-FFAF7AB18E8B}"/>
              </a:ext>
            </a:extLst>
          </p:cNvPr>
          <p:cNvSpPr/>
          <p:nvPr/>
        </p:nvSpPr>
        <p:spPr>
          <a:xfrm>
            <a:off x="4869649" y="966862"/>
            <a:ext cx="2786300" cy="45653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1944102694</a:t>
            </a:r>
            <a:endParaRPr lang="ru-RU" dirty="0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604E59CF-7E04-AA1C-4D91-A9A4510F0D2B}"/>
              </a:ext>
            </a:extLst>
          </p:cNvPr>
          <p:cNvSpPr/>
          <p:nvPr/>
        </p:nvSpPr>
        <p:spPr>
          <a:xfrm>
            <a:off x="4899852" y="1688737"/>
            <a:ext cx="2027366" cy="45653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/>
              <a:t>26.11.2024</a:t>
            </a:r>
            <a:endParaRPr lang="ru-RU" dirty="0"/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A22F35CD-A422-B450-3AA2-3EFC8B967D8B}"/>
              </a:ext>
            </a:extLst>
          </p:cNvPr>
          <p:cNvSpPr/>
          <p:nvPr/>
        </p:nvSpPr>
        <p:spPr>
          <a:xfrm>
            <a:off x="4819535" y="3665564"/>
            <a:ext cx="2786300" cy="108994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При вызове в квартиру не проходит звонок</a:t>
            </a:r>
            <a:endParaRPr lang="ru-RU" dirty="0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28BA5C25-C514-AC1F-5371-206AEB9EDEC3}"/>
              </a:ext>
            </a:extLst>
          </p:cNvPr>
          <p:cNvSpPr/>
          <p:nvPr/>
        </p:nvSpPr>
        <p:spPr>
          <a:xfrm>
            <a:off x="4869649" y="2431250"/>
            <a:ext cx="2786300" cy="45653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/>
              <a:t>Домофон Один</a:t>
            </a:r>
            <a:endParaRPr lang="ru-RU" dirty="0"/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145485D-6515-3491-C13C-E28AC8C1B3FB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185" y="1639612"/>
            <a:ext cx="974987" cy="511868"/>
          </a:xfrm>
          <a:prstGeom prst="rect">
            <a:avLst/>
          </a:prstGeom>
        </p:spPr>
      </p:pic>
      <p:sp>
        <p:nvSpPr>
          <p:cNvPr id="31" name="Прямоугольник 30">
            <a:hlinkClick r:id="rId37" action="ppaction://hlinksldjump"/>
            <a:extLst>
              <a:ext uri="{FF2B5EF4-FFF2-40B4-BE49-F238E27FC236}">
                <a16:creationId xmlns:a16="http://schemas.microsoft.com/office/drawing/2014/main" id="{19C29C1B-055F-8F5D-5D55-940A4FD3EA7E}"/>
              </a:ext>
            </a:extLst>
          </p:cNvPr>
          <p:cNvSpPr/>
          <p:nvPr/>
        </p:nvSpPr>
        <p:spPr>
          <a:xfrm>
            <a:off x="5190055" y="5299239"/>
            <a:ext cx="2136800" cy="507880"/>
          </a:xfrm>
          <a:prstGeom prst="rect">
            <a:avLst/>
          </a:prstGeom>
          <a:solidFill>
            <a:srgbClr val="8A8A8A"/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Сохранить</a:t>
            </a:r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96D7BCAE-42C4-F392-2AEE-B74E843F2AA4}"/>
              </a:ext>
            </a:extLst>
          </p:cNvPr>
          <p:cNvSpPr/>
          <p:nvPr/>
        </p:nvSpPr>
        <p:spPr>
          <a:xfrm>
            <a:off x="4859691" y="3048407"/>
            <a:ext cx="2786300" cy="45653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Calibri" panose="020F0502020204030204" pitchFamily="34" charset="0"/>
              </a:rPr>
              <a:t>89172506478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028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E9698E35-8D6E-F2F2-F236-81B1A0442752}"/>
              </a:ext>
            </a:extLst>
          </p:cNvPr>
          <p:cNvGrpSpPr/>
          <p:nvPr/>
        </p:nvGrpSpPr>
        <p:grpSpPr>
          <a:xfrm>
            <a:off x="2455831" y="-3198410"/>
            <a:ext cx="7567634" cy="13251124"/>
            <a:chOff x="2322458" y="-3196562"/>
            <a:chExt cx="7567634" cy="13251124"/>
          </a:xfrm>
        </p:grpSpPr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6C552403-BA77-4A6D-3EE3-7E5DD10A1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2458" y="-3196562"/>
              <a:ext cx="7567634" cy="13251124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BB4CE71B-1AA9-271D-D13D-FF27851E13DC}"/>
                    </a:ext>
                  </a:extLst>
                </p14:cNvPr>
                <p14:cNvContentPartPr/>
                <p14:nvPr/>
              </p14:nvContentPartPr>
              <p14:xfrm>
                <a:off x="5132475" y="1693935"/>
                <a:ext cx="1650240" cy="109728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BB4CE71B-1AA9-271D-D13D-FF27851E13D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126355" y="1687815"/>
                  <a:ext cx="1662480" cy="11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BBB63722-2358-F582-D911-7881F9BD2AF7}"/>
                    </a:ext>
                  </a:extLst>
                </p14:cNvPr>
                <p14:cNvContentPartPr/>
                <p14:nvPr/>
              </p14:nvContentPartPr>
              <p14:xfrm>
                <a:off x="4675069" y="187882"/>
                <a:ext cx="80280" cy="7992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BBB63722-2358-F582-D911-7881F9BD2AF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657069" y="170242"/>
                  <a:ext cx="1159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7E0C48F0-018C-8CAC-3AF2-673ACD00FC44}"/>
                    </a:ext>
                  </a:extLst>
                </p14:cNvPr>
                <p14:cNvContentPartPr/>
                <p14:nvPr/>
              </p14:nvContentPartPr>
              <p14:xfrm>
                <a:off x="4868460" y="774480"/>
                <a:ext cx="1853640" cy="1215000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7E0C48F0-018C-8CAC-3AF2-673ACD00FC4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850820" y="756480"/>
                  <a:ext cx="1889280" cy="12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D7C53982-6F38-E126-519F-856ADEC397F9}"/>
                    </a:ext>
                  </a:extLst>
                </p14:cNvPr>
                <p14:cNvContentPartPr/>
                <p14:nvPr/>
              </p14:nvContentPartPr>
              <p14:xfrm>
                <a:off x="4814464" y="223800"/>
                <a:ext cx="1238760" cy="26460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D7C53982-6F38-E126-519F-856ADEC397F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796824" y="205800"/>
                  <a:ext cx="12744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4C7C4413-C676-3B88-FC75-9C06B59860B9}"/>
                    </a:ext>
                  </a:extLst>
                </p14:cNvPr>
                <p14:cNvContentPartPr/>
                <p14:nvPr/>
              </p14:nvContentPartPr>
              <p14:xfrm>
                <a:off x="5529064" y="458520"/>
                <a:ext cx="648000" cy="684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4C7C4413-C676-3B88-FC75-9C06B59860B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511064" y="440520"/>
                  <a:ext cx="6836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99D500A3-8E9C-00E8-C8F0-D574E048E25A}"/>
                    </a:ext>
                  </a:extLst>
                </p14:cNvPr>
                <p14:cNvContentPartPr/>
                <p14:nvPr/>
              </p14:nvContentPartPr>
              <p14:xfrm>
                <a:off x="6504821" y="223080"/>
                <a:ext cx="1091520" cy="38880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99D500A3-8E9C-00E8-C8F0-D574E048E25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487181" y="205440"/>
                  <a:ext cx="112716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EA95C1AB-4988-71AE-4FBC-67E3C5FAB04D}"/>
                    </a:ext>
                  </a:extLst>
                </p14:cNvPr>
                <p14:cNvContentPartPr/>
                <p14:nvPr/>
              </p14:nvContentPartPr>
              <p14:xfrm>
                <a:off x="6106275" y="446940"/>
                <a:ext cx="428040" cy="38880"/>
              </p14:xfrm>
            </p:contentPart>
          </mc:Choice>
          <mc:Fallback xmlns=""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EA95C1AB-4988-71AE-4FBC-67E3C5FAB04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088275" y="429300"/>
                  <a:ext cx="4636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22DD2244-8217-D8DF-B1BC-A661432807E0}"/>
                    </a:ext>
                  </a:extLst>
                </p14:cNvPr>
                <p14:cNvContentPartPr/>
                <p14:nvPr/>
              </p14:nvContentPartPr>
              <p14:xfrm>
                <a:off x="6905475" y="980820"/>
                <a:ext cx="360" cy="36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22DD2244-8217-D8DF-B1BC-A661432807E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887475" y="9628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A2699E9B-5F3C-674A-7178-2EDEF7F90E5E}"/>
                    </a:ext>
                  </a:extLst>
                </p14:cNvPr>
                <p14:cNvContentPartPr/>
                <p14:nvPr/>
              </p14:nvContentPartPr>
              <p14:xfrm>
                <a:off x="7562738" y="618975"/>
                <a:ext cx="10440" cy="338400"/>
              </p14:xfrm>
            </p:contentPart>
          </mc:Choice>
          <mc:Fallback xmlns=""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A2699E9B-5F3C-674A-7178-2EDEF7F90E5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526738" y="582975"/>
                  <a:ext cx="820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59733513-B62B-BEDB-4C0E-065C62E7E343}"/>
                    </a:ext>
                  </a:extLst>
                </p14:cNvPr>
                <p14:cNvContentPartPr/>
                <p14:nvPr/>
              </p14:nvContentPartPr>
              <p14:xfrm>
                <a:off x="7486151" y="972180"/>
                <a:ext cx="91080" cy="100764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59733513-B62B-BEDB-4C0E-065C62E7E34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450151" y="936540"/>
                  <a:ext cx="162720" cy="107928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14A42B7D-61E1-ED7C-607B-4C77948547F9}"/>
                </a:ext>
              </a:extLst>
            </p:cNvPr>
            <p:cNvSpPr/>
            <p:nvPr/>
          </p:nvSpPr>
          <p:spPr>
            <a:xfrm>
              <a:off x="4610100" y="548640"/>
              <a:ext cx="3016404" cy="5690385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2BB4BF6A-D70D-C3A0-974D-1BF4A6F5B61B}"/>
                    </a:ext>
                  </a:extLst>
                </p14:cNvPr>
                <p14:cNvContentPartPr/>
                <p14:nvPr/>
              </p14:nvContentPartPr>
              <p14:xfrm>
                <a:off x="4693980" y="294540"/>
                <a:ext cx="2840760" cy="322920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2BB4BF6A-D70D-C3A0-974D-1BF4A6F5B61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631340" y="231900"/>
                  <a:ext cx="2966400" cy="448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0" name="Группа 19">
              <a:extLst>
                <a:ext uri="{FF2B5EF4-FFF2-40B4-BE49-F238E27FC236}">
                  <a16:creationId xmlns:a16="http://schemas.microsoft.com/office/drawing/2014/main" id="{37485375-4532-B888-BCCB-99E6F9EAC578}"/>
                </a:ext>
              </a:extLst>
            </p:cNvPr>
            <p:cNvGrpSpPr/>
            <p:nvPr/>
          </p:nvGrpSpPr>
          <p:grpSpPr>
            <a:xfrm>
              <a:off x="4838340" y="249000"/>
              <a:ext cx="601200" cy="667260"/>
              <a:chOff x="4838340" y="249000"/>
              <a:chExt cx="601200" cy="6672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24" name="Рукописный ввод 23">
                    <a:extLst>
                      <a:ext uri="{FF2B5EF4-FFF2-40B4-BE49-F238E27FC236}">
                        <a16:creationId xmlns:a16="http://schemas.microsoft.com/office/drawing/2014/main" id="{B7254B9E-7085-5F70-D661-96F8E37F3556}"/>
                      </a:ext>
                    </a:extLst>
                  </p14:cNvPr>
                  <p14:cNvContentPartPr/>
                  <p14:nvPr/>
                </p14:nvContentPartPr>
                <p14:xfrm>
                  <a:off x="5320264" y="249000"/>
                  <a:ext cx="37440" cy="129960"/>
                </p14:xfrm>
              </p:contentPart>
            </mc:Choice>
            <mc:Fallback xmlns="">
              <p:pic>
                <p:nvPicPr>
                  <p:cNvPr id="24" name="Рукописный ввод 23">
                    <a:extLst>
                      <a:ext uri="{FF2B5EF4-FFF2-40B4-BE49-F238E27FC236}">
                        <a16:creationId xmlns:a16="http://schemas.microsoft.com/office/drawing/2014/main" id="{B7254B9E-7085-5F70-D661-96F8E37F3556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5302624" y="231000"/>
                    <a:ext cx="73080" cy="165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25" name="Рукописный ввод 24">
                    <a:extLst>
                      <a:ext uri="{FF2B5EF4-FFF2-40B4-BE49-F238E27FC236}">
                        <a16:creationId xmlns:a16="http://schemas.microsoft.com/office/drawing/2014/main" id="{35E48187-84F6-C31A-E7AD-ED53605D26EF}"/>
                      </a:ext>
                    </a:extLst>
                  </p14:cNvPr>
                  <p14:cNvContentPartPr/>
                  <p14:nvPr/>
                </p14:nvContentPartPr>
                <p14:xfrm>
                  <a:off x="5340784" y="361680"/>
                  <a:ext cx="360" cy="360"/>
                </p14:xfrm>
              </p:contentPart>
            </mc:Choice>
            <mc:Fallback xmlns="">
              <p:pic>
                <p:nvPicPr>
                  <p:cNvPr id="25" name="Рукописный ввод 24">
                    <a:extLst>
                      <a:ext uri="{FF2B5EF4-FFF2-40B4-BE49-F238E27FC236}">
                        <a16:creationId xmlns:a16="http://schemas.microsoft.com/office/drawing/2014/main" id="{35E48187-84F6-C31A-E7AD-ED53605D26EF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5323144" y="344040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6" name="Рукописный ввод 25">
                    <a:extLst>
                      <a:ext uri="{FF2B5EF4-FFF2-40B4-BE49-F238E27FC236}">
                        <a16:creationId xmlns:a16="http://schemas.microsoft.com/office/drawing/2014/main" id="{4BEA9F79-843F-B26F-2720-3F50641709B9}"/>
                      </a:ext>
                    </a:extLst>
                  </p14:cNvPr>
                  <p14:cNvContentPartPr/>
                  <p14:nvPr/>
                </p14:nvContentPartPr>
                <p14:xfrm>
                  <a:off x="4838340" y="281580"/>
                  <a:ext cx="601200" cy="634680"/>
                </p14:xfrm>
              </p:contentPart>
            </mc:Choice>
            <mc:Fallback xmlns="">
              <p:pic>
                <p:nvPicPr>
                  <p:cNvPr id="26" name="Рукописный ввод 25">
                    <a:extLst>
                      <a:ext uri="{FF2B5EF4-FFF2-40B4-BE49-F238E27FC236}">
                        <a16:creationId xmlns:a16="http://schemas.microsoft.com/office/drawing/2014/main" id="{4BEA9F79-843F-B26F-2720-3F50641709B9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4775700" y="218940"/>
                    <a:ext cx="726840" cy="7603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95ED7EDD-724F-AFA9-15CC-A7FC84F9FA97}"/>
                    </a:ext>
                  </a:extLst>
                </p14:cNvPr>
                <p14:cNvContentPartPr/>
                <p14:nvPr/>
              </p14:nvContentPartPr>
              <p14:xfrm>
                <a:off x="4705235" y="6273675"/>
                <a:ext cx="360" cy="36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95ED7EDD-724F-AFA9-15CC-A7FC84F9FA9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642235" y="6210675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85F17B5D-F23F-7DEB-E2FF-104D6CDFBC81}"/>
                    </a:ext>
                  </a:extLst>
                </p14:cNvPr>
                <p14:cNvContentPartPr/>
                <p14:nvPr/>
              </p14:nvContentPartPr>
              <p14:xfrm>
                <a:off x="4746275" y="6200595"/>
                <a:ext cx="2795760" cy="324720"/>
              </p14:xfrm>
            </p:contentPart>
          </mc:Choice>
          <mc:Fallback xmlns=""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85F17B5D-F23F-7DEB-E2FF-104D6CDFBC8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683635" y="6137595"/>
                  <a:ext cx="292140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07B9B6E1-A136-4994-07FC-3FE8F9A7C66C}"/>
                    </a:ext>
                  </a:extLst>
                </p14:cNvPr>
                <p14:cNvContentPartPr/>
                <p14:nvPr/>
              </p14:nvContentPartPr>
              <p14:xfrm>
                <a:off x="4692275" y="6241275"/>
                <a:ext cx="533880" cy="277920"/>
              </p14:xfrm>
            </p:contentPart>
          </mc:Choice>
          <mc:Fallback xmlns=""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07B9B6E1-A136-4994-07FC-3FE8F9A7C66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629275" y="6178275"/>
                  <a:ext cx="659520" cy="403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A63F05DD-09EA-AC1D-520F-EA2F62251540}"/>
              </a:ext>
            </a:extLst>
          </p:cNvPr>
          <p:cNvSpPr/>
          <p:nvPr/>
        </p:nvSpPr>
        <p:spPr>
          <a:xfrm>
            <a:off x="4878847" y="5760382"/>
            <a:ext cx="2721603" cy="721164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hlinkClick r:id="rId36" action="ppaction://hlinksldjump"/>
            <a:extLst>
              <a:ext uri="{FF2B5EF4-FFF2-40B4-BE49-F238E27FC236}">
                <a16:creationId xmlns:a16="http://schemas.microsoft.com/office/drawing/2014/main" id="{BAD41C64-9707-E2AC-695B-0BA848CAEF41}"/>
              </a:ext>
            </a:extLst>
          </p:cNvPr>
          <p:cNvSpPr/>
          <p:nvPr/>
        </p:nvSpPr>
        <p:spPr>
          <a:xfrm>
            <a:off x="5190055" y="5299239"/>
            <a:ext cx="2136800" cy="507880"/>
          </a:xfrm>
          <a:prstGeom prst="rect">
            <a:avLst/>
          </a:prstGeom>
          <a:solidFill>
            <a:srgbClr val="8A8A8A"/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Сохранить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2ED6FA-0E9A-3E3E-B3B8-0D3897969B98}"/>
              </a:ext>
            </a:extLst>
          </p:cNvPr>
          <p:cNvSpPr txBox="1"/>
          <p:nvPr/>
        </p:nvSpPr>
        <p:spPr>
          <a:xfrm>
            <a:off x="4860575" y="568075"/>
            <a:ext cx="1965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Оцените сервис</a:t>
            </a:r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A8BD6911-C511-0D32-2E6E-C42C537E7169}"/>
              </a:ext>
            </a:extLst>
          </p:cNvPr>
          <p:cNvSpPr/>
          <p:nvPr/>
        </p:nvSpPr>
        <p:spPr>
          <a:xfrm>
            <a:off x="4869649" y="966862"/>
            <a:ext cx="2786300" cy="45653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/>
              <a:t>Отвратительно</a:t>
            </a:r>
            <a:endParaRPr lang="ru-RU" dirty="0"/>
          </a:p>
        </p:txBody>
      </p:sp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A3150BD0-9569-2D6A-DF5B-D3BB96C51CE2}"/>
              </a:ext>
            </a:extLst>
          </p:cNvPr>
          <p:cNvSpPr/>
          <p:nvPr/>
        </p:nvSpPr>
        <p:spPr>
          <a:xfrm>
            <a:off x="4878847" y="1501103"/>
            <a:ext cx="2786300" cy="45653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/>
              <a:t>Неудовлетворительно</a:t>
            </a:r>
            <a:endParaRPr lang="ru-RU" dirty="0"/>
          </a:p>
        </p:txBody>
      </p:sp>
      <p:sp>
        <p:nvSpPr>
          <p:cNvPr id="38" name="Прямоугольник: скругленные углы 37">
            <a:extLst>
              <a:ext uri="{FF2B5EF4-FFF2-40B4-BE49-F238E27FC236}">
                <a16:creationId xmlns:a16="http://schemas.microsoft.com/office/drawing/2014/main" id="{FB53D728-3002-6317-C4CC-6420C718DC32}"/>
              </a:ext>
            </a:extLst>
          </p:cNvPr>
          <p:cNvSpPr/>
          <p:nvPr/>
        </p:nvSpPr>
        <p:spPr>
          <a:xfrm>
            <a:off x="4859691" y="2035317"/>
            <a:ext cx="2786300" cy="45653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/>
              <a:t>Нейтрально</a:t>
            </a:r>
            <a:endParaRPr lang="ru-RU" dirty="0"/>
          </a:p>
        </p:txBody>
      </p:sp>
      <p:sp>
        <p:nvSpPr>
          <p:cNvPr id="39" name="Прямоугольник: скругленные углы 38">
            <a:extLst>
              <a:ext uri="{FF2B5EF4-FFF2-40B4-BE49-F238E27FC236}">
                <a16:creationId xmlns:a16="http://schemas.microsoft.com/office/drawing/2014/main" id="{6BC6F0EE-06DF-BA15-05D7-7E1314CCD334}"/>
              </a:ext>
            </a:extLst>
          </p:cNvPr>
          <p:cNvSpPr/>
          <p:nvPr/>
        </p:nvSpPr>
        <p:spPr>
          <a:xfrm>
            <a:off x="4854986" y="2568235"/>
            <a:ext cx="2786300" cy="45653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</a:t>
            </a:r>
            <a:r>
              <a:rPr lang="ru-RU" sz="1800" dirty="0"/>
              <a:t>довлетворительно</a:t>
            </a:r>
            <a:endParaRPr lang="ru-RU" dirty="0"/>
          </a:p>
        </p:txBody>
      </p:sp>
      <p:sp>
        <p:nvSpPr>
          <p:cNvPr id="40" name="Прямоугольник: скругленные углы 39">
            <a:extLst>
              <a:ext uri="{FF2B5EF4-FFF2-40B4-BE49-F238E27FC236}">
                <a16:creationId xmlns:a16="http://schemas.microsoft.com/office/drawing/2014/main" id="{AE666138-AFB5-A1A9-218F-964AA8751A7F}"/>
              </a:ext>
            </a:extLst>
          </p:cNvPr>
          <p:cNvSpPr/>
          <p:nvPr/>
        </p:nvSpPr>
        <p:spPr>
          <a:xfrm>
            <a:off x="4846498" y="3096464"/>
            <a:ext cx="2786300" cy="45653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/>
              <a:t>Прекрасно</a:t>
            </a:r>
            <a:endParaRPr lang="ru-RU" dirty="0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3BDB3B7C-D6EF-72AF-6E93-8CA091D3DE7A}"/>
              </a:ext>
            </a:extLst>
          </p:cNvPr>
          <p:cNvSpPr/>
          <p:nvPr/>
        </p:nvSpPr>
        <p:spPr>
          <a:xfrm>
            <a:off x="4925610" y="1116939"/>
            <a:ext cx="214906" cy="214906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0D453513-D3CC-23D1-5D55-9FD0C2354522}"/>
              </a:ext>
            </a:extLst>
          </p:cNvPr>
          <p:cNvSpPr/>
          <p:nvPr/>
        </p:nvSpPr>
        <p:spPr>
          <a:xfrm>
            <a:off x="4924117" y="1620365"/>
            <a:ext cx="214906" cy="214906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49BDD669-7503-B47B-9FF3-C8B219182AB3}"/>
              </a:ext>
            </a:extLst>
          </p:cNvPr>
          <p:cNvSpPr/>
          <p:nvPr/>
        </p:nvSpPr>
        <p:spPr>
          <a:xfrm>
            <a:off x="4924117" y="2165087"/>
            <a:ext cx="214906" cy="214906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9C9E53E1-59AE-A2CF-C06D-AD9250BBC6A2}"/>
              </a:ext>
            </a:extLst>
          </p:cNvPr>
          <p:cNvSpPr/>
          <p:nvPr/>
        </p:nvSpPr>
        <p:spPr>
          <a:xfrm>
            <a:off x="4928764" y="2671856"/>
            <a:ext cx="214906" cy="214906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07C39386-744F-98A1-FD1F-48BFE2D1B823}"/>
              </a:ext>
            </a:extLst>
          </p:cNvPr>
          <p:cNvSpPr/>
          <p:nvPr/>
        </p:nvSpPr>
        <p:spPr>
          <a:xfrm>
            <a:off x="4928764" y="3212246"/>
            <a:ext cx="214906" cy="214906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327032D9-3DAB-85DA-78C0-F94AD00CE6D6}"/>
              </a:ext>
            </a:extLst>
          </p:cNvPr>
          <p:cNvSpPr/>
          <p:nvPr/>
        </p:nvSpPr>
        <p:spPr>
          <a:xfrm>
            <a:off x="4980338" y="3268830"/>
            <a:ext cx="107453" cy="1074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7" name="Прямоугольник: скругленные углы 46">
            <a:extLst>
              <a:ext uri="{FF2B5EF4-FFF2-40B4-BE49-F238E27FC236}">
                <a16:creationId xmlns:a16="http://schemas.microsoft.com/office/drawing/2014/main" id="{37A242B5-733E-BF91-2B22-DD29814AE9E3}"/>
              </a:ext>
            </a:extLst>
          </p:cNvPr>
          <p:cNvSpPr/>
          <p:nvPr/>
        </p:nvSpPr>
        <p:spPr>
          <a:xfrm>
            <a:off x="4833224" y="3656355"/>
            <a:ext cx="2786300" cy="154375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Оставьте отзыв</a:t>
            </a:r>
          </a:p>
        </p:txBody>
      </p:sp>
    </p:spTree>
    <p:extLst>
      <p:ext uri="{BB962C8B-B14F-4D97-AF65-F5344CB8AC3E}">
        <p14:creationId xmlns:p14="http://schemas.microsoft.com/office/powerpoint/2010/main" val="643544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D7877B2C-FACB-8EBA-A42D-0980A357DE2B}"/>
              </a:ext>
            </a:extLst>
          </p:cNvPr>
          <p:cNvGrpSpPr/>
          <p:nvPr/>
        </p:nvGrpSpPr>
        <p:grpSpPr>
          <a:xfrm>
            <a:off x="2322458" y="-3196562"/>
            <a:ext cx="7567634" cy="13251124"/>
            <a:chOff x="2322458" y="-3196562"/>
            <a:chExt cx="7567634" cy="13251124"/>
          </a:xfrm>
        </p:grpSpPr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id="{0DC3FF9A-1E28-1787-D728-74C4F5772B2F}"/>
                </a:ext>
              </a:extLst>
            </p:cNvPr>
            <p:cNvGrpSpPr/>
            <p:nvPr/>
          </p:nvGrpSpPr>
          <p:grpSpPr>
            <a:xfrm>
              <a:off x="2322458" y="-3196562"/>
              <a:ext cx="7567634" cy="13251124"/>
              <a:chOff x="2322458" y="-3196562"/>
              <a:chExt cx="7567634" cy="13251124"/>
            </a:xfrm>
          </p:grpSpPr>
          <p:pic>
            <p:nvPicPr>
              <p:cNvPr id="9" name="Рисунок 8">
                <a:extLst>
                  <a:ext uri="{FF2B5EF4-FFF2-40B4-BE49-F238E27FC236}">
                    <a16:creationId xmlns:a16="http://schemas.microsoft.com/office/drawing/2014/main" id="{28097EA4-54F1-4443-6ABA-1D861918F2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22458" y="-3196562"/>
                <a:ext cx="7567634" cy="13251124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10" name="Рукописный ввод 9">
                    <a:extLst>
                      <a:ext uri="{FF2B5EF4-FFF2-40B4-BE49-F238E27FC236}">
                        <a16:creationId xmlns:a16="http://schemas.microsoft.com/office/drawing/2014/main" id="{DE96E25B-07A7-37D3-F521-8E3291F39AFB}"/>
                      </a:ext>
                    </a:extLst>
                  </p14:cNvPr>
                  <p14:cNvContentPartPr/>
                  <p14:nvPr/>
                </p14:nvContentPartPr>
                <p14:xfrm>
                  <a:off x="5132475" y="1693935"/>
                  <a:ext cx="1650240" cy="1097280"/>
                </p14:xfrm>
              </p:contentPart>
            </mc:Choice>
            <mc:Fallback xmlns="">
              <p:pic>
                <p:nvPicPr>
                  <p:cNvPr id="10" name="Рукописный ввод 9">
                    <a:extLst>
                      <a:ext uri="{FF2B5EF4-FFF2-40B4-BE49-F238E27FC236}">
                        <a16:creationId xmlns:a16="http://schemas.microsoft.com/office/drawing/2014/main" id="{DE96E25B-07A7-37D3-F521-8E3291F39AFB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126355" y="1687815"/>
                    <a:ext cx="1662480" cy="1109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11" name="Рукописный ввод 10">
                    <a:extLst>
                      <a:ext uri="{FF2B5EF4-FFF2-40B4-BE49-F238E27FC236}">
                        <a16:creationId xmlns:a16="http://schemas.microsoft.com/office/drawing/2014/main" id="{CC6AB05B-B0EB-B216-C750-67C96AAA40F0}"/>
                      </a:ext>
                    </a:extLst>
                  </p14:cNvPr>
                  <p14:cNvContentPartPr/>
                  <p14:nvPr/>
                </p14:nvContentPartPr>
                <p14:xfrm>
                  <a:off x="4675069" y="187882"/>
                  <a:ext cx="80280" cy="79920"/>
                </p14:xfrm>
              </p:contentPart>
            </mc:Choice>
            <mc:Fallback xmlns="">
              <p:pic>
                <p:nvPicPr>
                  <p:cNvPr id="11" name="Рукописный ввод 10">
                    <a:extLst>
                      <a:ext uri="{FF2B5EF4-FFF2-40B4-BE49-F238E27FC236}">
                        <a16:creationId xmlns:a16="http://schemas.microsoft.com/office/drawing/2014/main" id="{CC6AB05B-B0EB-B216-C750-67C96AAA40F0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657069" y="170242"/>
                    <a:ext cx="115920" cy="11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2" name="Рукописный ввод 11">
                    <a:extLst>
                      <a:ext uri="{FF2B5EF4-FFF2-40B4-BE49-F238E27FC236}">
                        <a16:creationId xmlns:a16="http://schemas.microsoft.com/office/drawing/2014/main" id="{EF6B110E-DCD3-34EC-B318-30D4050D3D53}"/>
                      </a:ext>
                    </a:extLst>
                  </p14:cNvPr>
                  <p14:cNvContentPartPr/>
                  <p14:nvPr/>
                </p14:nvContentPartPr>
                <p14:xfrm>
                  <a:off x="4868460" y="774480"/>
                  <a:ext cx="1853640" cy="1215000"/>
                </p14:xfrm>
              </p:contentPart>
            </mc:Choice>
            <mc:Fallback xmlns="">
              <p:pic>
                <p:nvPicPr>
                  <p:cNvPr id="12" name="Рукописный ввод 11">
                    <a:extLst>
                      <a:ext uri="{FF2B5EF4-FFF2-40B4-BE49-F238E27FC236}">
                        <a16:creationId xmlns:a16="http://schemas.microsoft.com/office/drawing/2014/main" id="{EF6B110E-DCD3-34EC-B318-30D4050D3D53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850820" y="756480"/>
                    <a:ext cx="1889280" cy="125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3" name="Рукописный ввод 12">
                    <a:extLst>
                      <a:ext uri="{FF2B5EF4-FFF2-40B4-BE49-F238E27FC236}">
                        <a16:creationId xmlns:a16="http://schemas.microsoft.com/office/drawing/2014/main" id="{08C1295B-F174-DCD1-AC20-04564A485EF4}"/>
                      </a:ext>
                    </a:extLst>
                  </p14:cNvPr>
                  <p14:cNvContentPartPr/>
                  <p14:nvPr/>
                </p14:nvContentPartPr>
                <p14:xfrm>
                  <a:off x="4814464" y="223800"/>
                  <a:ext cx="1238760" cy="264600"/>
                </p14:xfrm>
              </p:contentPart>
            </mc:Choice>
            <mc:Fallback xmlns="">
              <p:pic>
                <p:nvPicPr>
                  <p:cNvPr id="13" name="Рукописный ввод 12">
                    <a:extLst>
                      <a:ext uri="{FF2B5EF4-FFF2-40B4-BE49-F238E27FC236}">
                        <a16:creationId xmlns:a16="http://schemas.microsoft.com/office/drawing/2014/main" id="{08C1295B-F174-DCD1-AC20-04564A485EF4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4796824" y="205800"/>
                    <a:ext cx="1274400" cy="30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4" name="Рукописный ввод 13">
                    <a:extLst>
                      <a:ext uri="{FF2B5EF4-FFF2-40B4-BE49-F238E27FC236}">
                        <a16:creationId xmlns:a16="http://schemas.microsoft.com/office/drawing/2014/main" id="{E99AC2C7-F2AD-386A-2A8A-06FE40A4BCF9}"/>
                      </a:ext>
                    </a:extLst>
                  </p14:cNvPr>
                  <p14:cNvContentPartPr/>
                  <p14:nvPr/>
                </p14:nvContentPartPr>
                <p14:xfrm>
                  <a:off x="5529064" y="458520"/>
                  <a:ext cx="648000" cy="6840"/>
                </p14:xfrm>
              </p:contentPart>
            </mc:Choice>
            <mc:Fallback xmlns="">
              <p:pic>
                <p:nvPicPr>
                  <p:cNvPr id="14" name="Рукописный ввод 13">
                    <a:extLst>
                      <a:ext uri="{FF2B5EF4-FFF2-40B4-BE49-F238E27FC236}">
                        <a16:creationId xmlns:a16="http://schemas.microsoft.com/office/drawing/2014/main" id="{E99AC2C7-F2AD-386A-2A8A-06FE40A4BCF9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5511064" y="440520"/>
                    <a:ext cx="683640" cy="42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5" name="Рукописный ввод 14">
                    <a:extLst>
                      <a:ext uri="{FF2B5EF4-FFF2-40B4-BE49-F238E27FC236}">
                        <a16:creationId xmlns:a16="http://schemas.microsoft.com/office/drawing/2014/main" id="{28C51AFD-31FD-FB7D-87E2-BA8972A1912C}"/>
                      </a:ext>
                    </a:extLst>
                  </p14:cNvPr>
                  <p14:cNvContentPartPr/>
                  <p14:nvPr/>
                </p14:nvContentPartPr>
                <p14:xfrm>
                  <a:off x="6504821" y="223080"/>
                  <a:ext cx="1091520" cy="388800"/>
                </p14:xfrm>
              </p:contentPart>
            </mc:Choice>
            <mc:Fallback xmlns="">
              <p:pic>
                <p:nvPicPr>
                  <p:cNvPr id="15" name="Рукописный ввод 14">
                    <a:extLst>
                      <a:ext uri="{FF2B5EF4-FFF2-40B4-BE49-F238E27FC236}">
                        <a16:creationId xmlns:a16="http://schemas.microsoft.com/office/drawing/2014/main" id="{28C51AFD-31FD-FB7D-87E2-BA8972A1912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6487181" y="205440"/>
                    <a:ext cx="1127160" cy="42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6" name="Рукописный ввод 15">
                    <a:extLst>
                      <a:ext uri="{FF2B5EF4-FFF2-40B4-BE49-F238E27FC236}">
                        <a16:creationId xmlns:a16="http://schemas.microsoft.com/office/drawing/2014/main" id="{41843819-6E42-B8E7-BB41-EDDC2BF2EEA6}"/>
                      </a:ext>
                    </a:extLst>
                  </p14:cNvPr>
                  <p14:cNvContentPartPr/>
                  <p14:nvPr/>
                </p14:nvContentPartPr>
                <p14:xfrm>
                  <a:off x="6106275" y="446940"/>
                  <a:ext cx="428040" cy="38880"/>
                </p14:xfrm>
              </p:contentPart>
            </mc:Choice>
            <mc:Fallback xmlns="">
              <p:pic>
                <p:nvPicPr>
                  <p:cNvPr id="16" name="Рукописный ввод 15">
                    <a:extLst>
                      <a:ext uri="{FF2B5EF4-FFF2-40B4-BE49-F238E27FC236}">
                        <a16:creationId xmlns:a16="http://schemas.microsoft.com/office/drawing/2014/main" id="{41843819-6E42-B8E7-BB41-EDDC2BF2EEA6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6088275" y="429300"/>
                    <a:ext cx="463680" cy="7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7" name="Рукописный ввод 16">
                    <a:extLst>
                      <a:ext uri="{FF2B5EF4-FFF2-40B4-BE49-F238E27FC236}">
                        <a16:creationId xmlns:a16="http://schemas.microsoft.com/office/drawing/2014/main" id="{3CF8A0E0-FBFD-9E01-23E6-A9F89D337C0A}"/>
                      </a:ext>
                    </a:extLst>
                  </p14:cNvPr>
                  <p14:cNvContentPartPr/>
                  <p14:nvPr/>
                </p14:nvContentPartPr>
                <p14:xfrm>
                  <a:off x="6905475" y="980820"/>
                  <a:ext cx="360" cy="360"/>
                </p14:xfrm>
              </p:contentPart>
            </mc:Choice>
            <mc:Fallback xmlns="">
              <p:pic>
                <p:nvPicPr>
                  <p:cNvPr id="17" name="Рукописный ввод 16">
                    <a:extLst>
                      <a:ext uri="{FF2B5EF4-FFF2-40B4-BE49-F238E27FC236}">
                        <a16:creationId xmlns:a16="http://schemas.microsoft.com/office/drawing/2014/main" id="{3CF8A0E0-FBFD-9E01-23E6-A9F89D337C0A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6887475" y="962820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8" name="Рукописный ввод 17">
                    <a:extLst>
                      <a:ext uri="{FF2B5EF4-FFF2-40B4-BE49-F238E27FC236}">
                        <a16:creationId xmlns:a16="http://schemas.microsoft.com/office/drawing/2014/main" id="{F5C5890D-00D0-E5AF-0ABC-7EECC7CF5A33}"/>
                      </a:ext>
                    </a:extLst>
                  </p14:cNvPr>
                  <p14:cNvContentPartPr/>
                  <p14:nvPr/>
                </p14:nvContentPartPr>
                <p14:xfrm>
                  <a:off x="7562738" y="618975"/>
                  <a:ext cx="10440" cy="338400"/>
                </p14:xfrm>
              </p:contentPart>
            </mc:Choice>
            <mc:Fallback xmlns="">
              <p:pic>
                <p:nvPicPr>
                  <p:cNvPr id="18" name="Рукописный ввод 17">
                    <a:extLst>
                      <a:ext uri="{FF2B5EF4-FFF2-40B4-BE49-F238E27FC236}">
                        <a16:creationId xmlns:a16="http://schemas.microsoft.com/office/drawing/2014/main" id="{F5C5890D-00D0-E5AF-0ABC-7EECC7CF5A33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7526738" y="582975"/>
                    <a:ext cx="82080" cy="41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9" name="Рукописный ввод 18">
                    <a:extLst>
                      <a:ext uri="{FF2B5EF4-FFF2-40B4-BE49-F238E27FC236}">
                        <a16:creationId xmlns:a16="http://schemas.microsoft.com/office/drawing/2014/main" id="{776022C5-7C91-0ED6-61FE-03601FFCDFDC}"/>
                      </a:ext>
                    </a:extLst>
                  </p14:cNvPr>
                  <p14:cNvContentPartPr/>
                  <p14:nvPr/>
                </p14:nvContentPartPr>
                <p14:xfrm>
                  <a:off x="7486151" y="972180"/>
                  <a:ext cx="91080" cy="1007640"/>
                </p14:xfrm>
              </p:contentPart>
            </mc:Choice>
            <mc:Fallback xmlns="">
              <p:pic>
                <p:nvPicPr>
                  <p:cNvPr id="19" name="Рукописный ввод 18">
                    <a:extLst>
                      <a:ext uri="{FF2B5EF4-FFF2-40B4-BE49-F238E27FC236}">
                        <a16:creationId xmlns:a16="http://schemas.microsoft.com/office/drawing/2014/main" id="{776022C5-7C91-0ED6-61FE-03601FFCDFDC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7450151" y="936540"/>
                    <a:ext cx="162720" cy="107928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C858071D-EC29-D6D6-D376-ABFC0CC7AE85}"/>
                  </a:ext>
                </a:extLst>
              </p:cNvPr>
              <p:cNvSpPr/>
              <p:nvPr/>
            </p:nvSpPr>
            <p:spPr>
              <a:xfrm>
                <a:off x="4610100" y="548640"/>
                <a:ext cx="3016404" cy="569038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21" name="Рукописный ввод 20">
                    <a:extLst>
                      <a:ext uri="{FF2B5EF4-FFF2-40B4-BE49-F238E27FC236}">
                        <a16:creationId xmlns:a16="http://schemas.microsoft.com/office/drawing/2014/main" id="{D92A9225-F54D-A823-ED24-61FF826245B8}"/>
                      </a:ext>
                    </a:extLst>
                  </p14:cNvPr>
                  <p14:cNvContentPartPr/>
                  <p14:nvPr/>
                </p14:nvContentPartPr>
                <p14:xfrm>
                  <a:off x="4693980" y="294540"/>
                  <a:ext cx="2840760" cy="322920"/>
                </p14:xfrm>
              </p:contentPart>
            </mc:Choice>
            <mc:Fallback xmlns="">
              <p:pic>
                <p:nvPicPr>
                  <p:cNvPr id="21" name="Рукописный ввод 20">
                    <a:extLst>
                      <a:ext uri="{FF2B5EF4-FFF2-40B4-BE49-F238E27FC236}">
                        <a16:creationId xmlns:a16="http://schemas.microsoft.com/office/drawing/2014/main" id="{D92A9225-F54D-A823-ED24-61FF826245B8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631340" y="231900"/>
                    <a:ext cx="2966400" cy="44856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22" name="Группа 21">
                <a:extLst>
                  <a:ext uri="{FF2B5EF4-FFF2-40B4-BE49-F238E27FC236}">
                    <a16:creationId xmlns:a16="http://schemas.microsoft.com/office/drawing/2014/main" id="{38DC853F-EE30-7395-1542-FE7365AB0709}"/>
                  </a:ext>
                </a:extLst>
              </p:cNvPr>
              <p:cNvGrpSpPr/>
              <p:nvPr/>
            </p:nvGrpSpPr>
            <p:grpSpPr>
              <a:xfrm>
                <a:off x="4838340" y="249000"/>
                <a:ext cx="601200" cy="667260"/>
                <a:chOff x="4838340" y="249000"/>
                <a:chExt cx="601200" cy="6672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26" name="Рукописный ввод 25">
                      <a:extLst>
                        <a:ext uri="{FF2B5EF4-FFF2-40B4-BE49-F238E27FC236}">
                          <a16:creationId xmlns:a16="http://schemas.microsoft.com/office/drawing/2014/main" id="{A3DF47FA-E606-6050-7005-46AB7426322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320264" y="249000"/>
                    <a:ext cx="37440" cy="129960"/>
                  </p14:xfrm>
                </p:contentPart>
              </mc:Choice>
              <mc:Fallback xmlns="">
                <p:pic>
                  <p:nvPicPr>
                    <p:cNvPr id="26" name="Рукописный ввод 25">
                      <a:extLst>
                        <a:ext uri="{FF2B5EF4-FFF2-40B4-BE49-F238E27FC236}">
                          <a16:creationId xmlns:a16="http://schemas.microsoft.com/office/drawing/2014/main" id="{A3DF47FA-E606-6050-7005-46AB74263228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5302624" y="231000"/>
                      <a:ext cx="73080" cy="165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27" name="Рукописный ввод 26">
                      <a:extLst>
                        <a:ext uri="{FF2B5EF4-FFF2-40B4-BE49-F238E27FC236}">
                          <a16:creationId xmlns:a16="http://schemas.microsoft.com/office/drawing/2014/main" id="{51F4A22D-3104-F695-D77D-CC367F053A2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340784" y="361680"/>
                    <a:ext cx="360" cy="360"/>
                  </p14:xfrm>
                </p:contentPart>
              </mc:Choice>
              <mc:Fallback xmlns="">
                <p:pic>
                  <p:nvPicPr>
                    <p:cNvPr id="27" name="Рукописный ввод 26">
                      <a:extLst>
                        <a:ext uri="{FF2B5EF4-FFF2-40B4-BE49-F238E27FC236}">
                          <a16:creationId xmlns:a16="http://schemas.microsoft.com/office/drawing/2014/main" id="{51F4A22D-3104-F695-D77D-CC367F053A2D}"/>
                        </a:ext>
                      </a:extLst>
                    </p:cNvPr>
                    <p:cNvPicPr/>
                    <p:nvPr/>
                  </p:nvPicPr>
                  <p:blipFill>
                    <a:blip r:embed="rId18"/>
                    <a:stretch>
                      <a:fillRect/>
                    </a:stretch>
                  </p:blipFill>
                  <p:spPr>
                    <a:xfrm>
                      <a:off x="5323144" y="34404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8">
                  <p14:nvContentPartPr>
                    <p14:cNvPr id="28" name="Рукописный ввод 27">
                      <a:extLst>
                        <a:ext uri="{FF2B5EF4-FFF2-40B4-BE49-F238E27FC236}">
                          <a16:creationId xmlns:a16="http://schemas.microsoft.com/office/drawing/2014/main" id="{EF6E6D41-457E-027C-C33C-F957585A645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838340" y="281580"/>
                    <a:ext cx="601200" cy="634680"/>
                  </p14:xfrm>
                </p:contentPart>
              </mc:Choice>
              <mc:Fallback xmlns="">
                <p:pic>
                  <p:nvPicPr>
                    <p:cNvPr id="28" name="Рукописный ввод 27">
                      <a:extLst>
                        <a:ext uri="{FF2B5EF4-FFF2-40B4-BE49-F238E27FC236}">
                          <a16:creationId xmlns:a16="http://schemas.microsoft.com/office/drawing/2014/main" id="{EF6E6D41-457E-027C-C33C-F957585A6453}"/>
                        </a:ext>
                      </a:extLst>
                    </p:cNvPr>
                    <p:cNvPicPr/>
                    <p:nvPr/>
                  </p:nvPicPr>
                  <p:blipFill>
                    <a:blip r:embed="rId29"/>
                    <a:stretch>
                      <a:fillRect/>
                    </a:stretch>
                  </p:blipFill>
                  <p:spPr>
                    <a:xfrm>
                      <a:off x="4775700" y="218940"/>
                      <a:ext cx="726840" cy="7603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3" name="Рукописный ввод 22">
                    <a:extLst>
                      <a:ext uri="{FF2B5EF4-FFF2-40B4-BE49-F238E27FC236}">
                        <a16:creationId xmlns:a16="http://schemas.microsoft.com/office/drawing/2014/main" id="{7BC50987-E1BB-A13A-A9C4-A643E7F82C55}"/>
                      </a:ext>
                    </a:extLst>
                  </p14:cNvPr>
                  <p14:cNvContentPartPr/>
                  <p14:nvPr/>
                </p14:nvContentPartPr>
                <p14:xfrm>
                  <a:off x="4705235" y="6273675"/>
                  <a:ext cx="360" cy="360"/>
                </p14:xfrm>
              </p:contentPart>
            </mc:Choice>
            <mc:Fallback xmlns="">
              <p:pic>
                <p:nvPicPr>
                  <p:cNvPr id="23" name="Рукописный ввод 22">
                    <a:extLst>
                      <a:ext uri="{FF2B5EF4-FFF2-40B4-BE49-F238E27FC236}">
                        <a16:creationId xmlns:a16="http://schemas.microsoft.com/office/drawing/2014/main" id="{7BC50987-E1BB-A13A-A9C4-A643E7F82C55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642235" y="6210675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24" name="Рукописный ввод 23">
                    <a:extLst>
                      <a:ext uri="{FF2B5EF4-FFF2-40B4-BE49-F238E27FC236}">
                        <a16:creationId xmlns:a16="http://schemas.microsoft.com/office/drawing/2014/main" id="{05769486-42B5-D96C-7DED-B51975056AB4}"/>
                      </a:ext>
                    </a:extLst>
                  </p14:cNvPr>
                  <p14:cNvContentPartPr/>
                  <p14:nvPr/>
                </p14:nvContentPartPr>
                <p14:xfrm>
                  <a:off x="4746275" y="6200595"/>
                  <a:ext cx="2795760" cy="324720"/>
                </p14:xfrm>
              </p:contentPart>
            </mc:Choice>
            <mc:Fallback xmlns="">
              <p:pic>
                <p:nvPicPr>
                  <p:cNvPr id="24" name="Рукописный ввод 23">
                    <a:extLst>
                      <a:ext uri="{FF2B5EF4-FFF2-40B4-BE49-F238E27FC236}">
                        <a16:creationId xmlns:a16="http://schemas.microsoft.com/office/drawing/2014/main" id="{05769486-42B5-D96C-7DED-B51975056AB4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4683635" y="6137595"/>
                    <a:ext cx="2921400" cy="450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25" name="Рукописный ввод 24">
                    <a:extLst>
                      <a:ext uri="{FF2B5EF4-FFF2-40B4-BE49-F238E27FC236}">
                        <a16:creationId xmlns:a16="http://schemas.microsoft.com/office/drawing/2014/main" id="{0491CA58-8D31-13D8-BC56-A2A33AC51778}"/>
                      </a:ext>
                    </a:extLst>
                  </p14:cNvPr>
                  <p14:cNvContentPartPr/>
                  <p14:nvPr/>
                </p14:nvContentPartPr>
                <p14:xfrm>
                  <a:off x="4692275" y="6241275"/>
                  <a:ext cx="533880" cy="277920"/>
                </p14:xfrm>
              </p:contentPart>
            </mc:Choice>
            <mc:Fallback xmlns="">
              <p:pic>
                <p:nvPicPr>
                  <p:cNvPr id="25" name="Рукописный ввод 24">
                    <a:extLst>
                      <a:ext uri="{FF2B5EF4-FFF2-40B4-BE49-F238E27FC236}">
                        <a16:creationId xmlns:a16="http://schemas.microsoft.com/office/drawing/2014/main" id="{0491CA58-8D31-13D8-BC56-A2A33AC51778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4629275" y="6178275"/>
                    <a:ext cx="659520" cy="403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B071AD17-AECF-4167-270F-3A8FC3398BE0}"/>
                </a:ext>
              </a:extLst>
            </p:cNvPr>
            <p:cNvSpPr/>
            <p:nvPr/>
          </p:nvSpPr>
          <p:spPr>
            <a:xfrm>
              <a:off x="4793084" y="526004"/>
              <a:ext cx="2662904" cy="5191903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D1FF4458-50D8-2F3B-4E0E-36E7A058C501}"/>
                </a:ext>
              </a:extLst>
            </p:cNvPr>
            <p:cNvSpPr/>
            <p:nvPr/>
          </p:nvSpPr>
          <p:spPr>
            <a:xfrm>
              <a:off x="5053264" y="684599"/>
              <a:ext cx="2136800" cy="5014240"/>
            </a:xfrm>
            <a:prstGeom prst="rect">
              <a:avLst/>
            </a:prstGeom>
            <a:solidFill>
              <a:srgbClr val="8A8A8A"/>
            </a:solidFill>
            <a:ln>
              <a:noFill/>
            </a:ln>
            <a:effectLst>
              <a:softEdge rad="0"/>
            </a:effectLst>
            <a:scene3d>
              <a:camera prst="orthographicFront"/>
              <a:lightRig rig="threePt" dir="t"/>
            </a:scene3d>
            <a:sp3d prstMaterial="matte"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AE33D95-753A-C78A-79C7-B532A8F76962}"/>
              </a:ext>
            </a:extLst>
          </p:cNvPr>
          <p:cNvSpPr txBox="1"/>
          <p:nvPr/>
        </p:nvSpPr>
        <p:spPr>
          <a:xfrm>
            <a:off x="5135527" y="730697"/>
            <a:ext cx="2079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Номер</a:t>
            </a:r>
            <a:r>
              <a:rPr lang="en-US" dirty="0"/>
              <a:t> </a:t>
            </a:r>
            <a:r>
              <a:rPr lang="ru-RU" dirty="0"/>
              <a:t>сделки</a:t>
            </a:r>
            <a:r>
              <a:rPr lang="en-US" dirty="0"/>
              <a:t>:</a:t>
            </a:r>
            <a:endParaRPr lang="ru-RU" dirty="0"/>
          </a:p>
          <a:p>
            <a:r>
              <a:rPr lang="en-US" sz="1400" dirty="0"/>
              <a:t>1944102694</a:t>
            </a:r>
            <a:endParaRPr lang="ru-RU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439756-CE46-5BD7-3B3C-FFA8B39EBBE7}"/>
              </a:ext>
            </a:extLst>
          </p:cNvPr>
          <p:cNvSpPr txBox="1"/>
          <p:nvPr/>
        </p:nvSpPr>
        <p:spPr>
          <a:xfrm>
            <a:off x="5134280" y="1239923"/>
            <a:ext cx="207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Клиент</a:t>
            </a:r>
            <a:r>
              <a:rPr lang="en-US" dirty="0"/>
              <a:t>:</a:t>
            </a:r>
            <a:r>
              <a:rPr lang="ru-RU" sz="1200" dirty="0"/>
              <a:t> Сидоров А. Н.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467E6F-1096-1385-8672-AF291BE229F0}"/>
              </a:ext>
            </a:extLst>
          </p:cNvPr>
          <p:cNvSpPr txBox="1"/>
          <p:nvPr/>
        </p:nvSpPr>
        <p:spPr>
          <a:xfrm>
            <a:off x="5149362" y="1537871"/>
            <a:ext cx="20791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Оборудование</a:t>
            </a:r>
            <a:r>
              <a:rPr lang="en-US" dirty="0"/>
              <a:t>:</a:t>
            </a:r>
            <a:endParaRPr lang="ru-RU" dirty="0"/>
          </a:p>
          <a:p>
            <a:r>
              <a:rPr lang="ru-RU" sz="1200" dirty="0"/>
              <a:t>Домофон Один</a:t>
            </a:r>
            <a:endParaRPr lang="ru-R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9B488D-AA02-45FB-EB97-1CB46090C6DD}"/>
              </a:ext>
            </a:extLst>
          </p:cNvPr>
          <p:cNvSpPr txBox="1"/>
          <p:nvPr/>
        </p:nvSpPr>
        <p:spPr>
          <a:xfrm>
            <a:off x="5123805" y="2008743"/>
            <a:ext cx="20791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Дата обращения</a:t>
            </a:r>
            <a:r>
              <a:rPr lang="en-US" dirty="0"/>
              <a:t>:</a:t>
            </a:r>
            <a:r>
              <a:rPr lang="ru-RU" sz="1200" dirty="0"/>
              <a:t> 15.11.2024</a:t>
            </a:r>
            <a:endParaRPr lang="ru-R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543CF4-EC4A-FB7E-2CF0-EC419C0189B1}"/>
              </a:ext>
            </a:extLst>
          </p:cNvPr>
          <p:cNvSpPr txBox="1"/>
          <p:nvPr/>
        </p:nvSpPr>
        <p:spPr>
          <a:xfrm>
            <a:off x="5123548" y="2458282"/>
            <a:ext cx="20791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Статус</a:t>
            </a:r>
            <a:r>
              <a:rPr lang="en-US" dirty="0"/>
              <a:t>:</a:t>
            </a:r>
            <a:endParaRPr lang="ru-RU" dirty="0"/>
          </a:p>
          <a:p>
            <a:r>
              <a:rPr lang="ru-RU" sz="1200" dirty="0"/>
              <a:t> В работе</a:t>
            </a:r>
            <a:endParaRPr lang="ru-RU" dirty="0"/>
          </a:p>
        </p:txBody>
      </p:sp>
      <p:sp>
        <p:nvSpPr>
          <p:cNvPr id="34" name="Прямоугольник 33">
            <a:hlinkClick r:id="rId36" action="ppaction://hlinksldjump"/>
            <a:extLst>
              <a:ext uri="{FF2B5EF4-FFF2-40B4-BE49-F238E27FC236}">
                <a16:creationId xmlns:a16="http://schemas.microsoft.com/office/drawing/2014/main" id="{A555B317-8B79-833E-3BDE-A0D5AB043D82}"/>
              </a:ext>
            </a:extLst>
          </p:cNvPr>
          <p:cNvSpPr/>
          <p:nvPr/>
        </p:nvSpPr>
        <p:spPr>
          <a:xfrm>
            <a:off x="5298664" y="4317704"/>
            <a:ext cx="1690979" cy="628455"/>
          </a:xfrm>
          <a:prstGeom prst="rect">
            <a:avLst/>
          </a:prstGeom>
          <a:solidFill>
            <a:srgbClr val="8A8A8A"/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Назначить мастера</a:t>
            </a:r>
          </a:p>
        </p:txBody>
      </p:sp>
      <p:sp>
        <p:nvSpPr>
          <p:cNvPr id="35" name="Прямоугольник 34">
            <a:hlinkClick r:id="rId37" action="ppaction://hlinksldjump"/>
            <a:extLst>
              <a:ext uri="{FF2B5EF4-FFF2-40B4-BE49-F238E27FC236}">
                <a16:creationId xmlns:a16="http://schemas.microsoft.com/office/drawing/2014/main" id="{1B99F986-3528-A374-C73B-A1283CFC7975}"/>
              </a:ext>
            </a:extLst>
          </p:cNvPr>
          <p:cNvSpPr/>
          <p:nvPr/>
        </p:nvSpPr>
        <p:spPr>
          <a:xfrm>
            <a:off x="5298664" y="5032403"/>
            <a:ext cx="1690979" cy="569772"/>
          </a:xfrm>
          <a:prstGeom prst="rect">
            <a:avLst/>
          </a:prstGeom>
          <a:solidFill>
            <a:srgbClr val="8A8A8A"/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Сменить стадию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D36C6A7A-FDC1-32CB-DCC9-4B65ADB8E05F}"/>
              </a:ext>
            </a:extLst>
          </p:cNvPr>
          <p:cNvSpPr/>
          <p:nvPr/>
        </p:nvSpPr>
        <p:spPr>
          <a:xfrm>
            <a:off x="4764547" y="5717907"/>
            <a:ext cx="1288677" cy="721164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>
            <a:hlinkClick r:id="rId38" action="ppaction://hlinksldjump"/>
            <a:extLst>
              <a:ext uri="{FF2B5EF4-FFF2-40B4-BE49-F238E27FC236}">
                <a16:creationId xmlns:a16="http://schemas.microsoft.com/office/drawing/2014/main" id="{78B9E1EE-5B7C-2A6A-6B45-E03DCB315278}"/>
              </a:ext>
            </a:extLst>
          </p:cNvPr>
          <p:cNvSpPr/>
          <p:nvPr/>
        </p:nvSpPr>
        <p:spPr>
          <a:xfrm>
            <a:off x="4811223" y="5832667"/>
            <a:ext cx="1295052" cy="551296"/>
          </a:xfrm>
          <a:prstGeom prst="rect">
            <a:avLst/>
          </a:prstGeom>
          <a:solidFill>
            <a:srgbClr val="8A8A8A"/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Завершить сделку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38DC918-59D5-C89B-476D-C9FB32335D26}"/>
              </a:ext>
            </a:extLst>
          </p:cNvPr>
          <p:cNvSpPr txBox="1"/>
          <p:nvPr/>
        </p:nvSpPr>
        <p:spPr>
          <a:xfrm>
            <a:off x="5149362" y="2888518"/>
            <a:ext cx="20791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Контакты</a:t>
            </a:r>
            <a:r>
              <a:rPr lang="en-US" dirty="0"/>
              <a:t>:</a:t>
            </a:r>
            <a:endParaRPr lang="ru-RU" dirty="0"/>
          </a:p>
          <a:p>
            <a:r>
              <a:rPr lang="ru-RU" sz="1200" dirty="0"/>
              <a:t> </a:t>
            </a:r>
            <a:r>
              <a:rPr lang="ru-RU" sz="1200" dirty="0">
                <a:latin typeface="Times New Roman" panose="02020603050405020304" pitchFamily="18" charset="0"/>
                <a:cs typeface="Calibri" panose="020F0502020204030204" pitchFamily="34" charset="0"/>
              </a:rPr>
              <a:t>89172506478</a:t>
            </a:r>
            <a:endParaRPr lang="ru-RU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FAA1FCA-AE69-028E-ACCA-300CD66C8232}"/>
              </a:ext>
            </a:extLst>
          </p:cNvPr>
          <p:cNvSpPr txBox="1"/>
          <p:nvPr/>
        </p:nvSpPr>
        <p:spPr>
          <a:xfrm>
            <a:off x="5160088" y="3343250"/>
            <a:ext cx="207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Мастер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ru-RU" sz="1200" dirty="0"/>
              <a:t>Иванов А. Н.</a:t>
            </a:r>
            <a:endParaRPr lang="ru-RU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0B9208-3600-34BE-5EB6-6FCBA94F640D}"/>
              </a:ext>
            </a:extLst>
          </p:cNvPr>
          <p:cNvSpPr txBox="1"/>
          <p:nvPr/>
        </p:nvSpPr>
        <p:spPr>
          <a:xfrm>
            <a:off x="5181067" y="3618768"/>
            <a:ext cx="20791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Дата завершения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ru-RU" sz="1200" dirty="0"/>
              <a:t>26.11.2024</a:t>
            </a:r>
            <a:endParaRPr lang="ru-RU" dirty="0"/>
          </a:p>
        </p:txBody>
      </p:sp>
      <p:sp>
        <p:nvSpPr>
          <p:cNvPr id="2" name="Прямоугольник 1">
            <a:hlinkClick r:id="rId39" action="ppaction://hlinksldjump"/>
            <a:extLst>
              <a:ext uri="{FF2B5EF4-FFF2-40B4-BE49-F238E27FC236}">
                <a16:creationId xmlns:a16="http://schemas.microsoft.com/office/drawing/2014/main" id="{2C687EAE-3314-A8EB-9EC9-C1EB45D4F16E}"/>
              </a:ext>
            </a:extLst>
          </p:cNvPr>
          <p:cNvSpPr/>
          <p:nvPr/>
        </p:nvSpPr>
        <p:spPr>
          <a:xfrm>
            <a:off x="6173867" y="5833015"/>
            <a:ext cx="1295052" cy="551296"/>
          </a:xfrm>
          <a:prstGeom prst="rect">
            <a:avLst/>
          </a:prstGeom>
          <a:solidFill>
            <a:srgbClr val="8A8A8A"/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Статистика</a:t>
            </a:r>
          </a:p>
        </p:txBody>
      </p:sp>
    </p:spTree>
    <p:extLst>
      <p:ext uri="{BB962C8B-B14F-4D97-AF65-F5344CB8AC3E}">
        <p14:creationId xmlns:p14="http://schemas.microsoft.com/office/powerpoint/2010/main" val="1502103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83130E-34D1-A0F7-6D80-4F9DB34F6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FAC63317-5D0E-A699-ABC7-E58423DE032B}"/>
              </a:ext>
            </a:extLst>
          </p:cNvPr>
          <p:cNvGrpSpPr/>
          <p:nvPr/>
        </p:nvGrpSpPr>
        <p:grpSpPr>
          <a:xfrm>
            <a:off x="2322458" y="-3196562"/>
            <a:ext cx="7567634" cy="13251124"/>
            <a:chOff x="2322458" y="-3196562"/>
            <a:chExt cx="7567634" cy="13251124"/>
          </a:xfrm>
        </p:grpSpPr>
        <p:pic>
          <p:nvPicPr>
            <p:cNvPr id="44" name="Рисунок 43">
              <a:extLst>
                <a:ext uri="{FF2B5EF4-FFF2-40B4-BE49-F238E27FC236}">
                  <a16:creationId xmlns:a16="http://schemas.microsoft.com/office/drawing/2014/main" id="{F1E40562-4921-F6B1-1462-0C83E67CB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2458" y="-3196562"/>
              <a:ext cx="7567634" cy="13251124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3E5EB626-66A2-064B-59F3-AADFFDD81879}"/>
                    </a:ext>
                  </a:extLst>
                </p14:cNvPr>
                <p14:cNvContentPartPr/>
                <p14:nvPr/>
              </p14:nvContentPartPr>
              <p14:xfrm>
                <a:off x="5132475" y="1693935"/>
                <a:ext cx="1650240" cy="1097280"/>
              </p14:xfrm>
            </p:contentPart>
          </mc:Choice>
          <mc:Fallback xmlns=""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3E5EB626-66A2-064B-59F3-AADFFDD8187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126355" y="1687815"/>
                  <a:ext cx="1662480" cy="11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9A64D8FF-4491-261E-3D19-AAFEBF10537E}"/>
                    </a:ext>
                  </a:extLst>
                </p14:cNvPr>
                <p14:cNvContentPartPr/>
                <p14:nvPr/>
              </p14:nvContentPartPr>
              <p14:xfrm>
                <a:off x="4675069" y="187882"/>
                <a:ext cx="80280" cy="79920"/>
              </p14:xfrm>
            </p:contentPart>
          </mc:Choice>
          <mc:Fallback xmlns=""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9A64D8FF-4491-261E-3D19-AAFEBF10537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657069" y="170242"/>
                  <a:ext cx="1159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EB82FEE5-1C6C-E1D1-5B81-9CB4C955F957}"/>
                    </a:ext>
                  </a:extLst>
                </p14:cNvPr>
                <p14:cNvContentPartPr/>
                <p14:nvPr/>
              </p14:nvContentPartPr>
              <p14:xfrm>
                <a:off x="4868460" y="774480"/>
                <a:ext cx="1853640" cy="1215000"/>
              </p14:xfrm>
            </p:contentPart>
          </mc:Choice>
          <mc:Fallback xmlns=""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EB82FEE5-1C6C-E1D1-5B81-9CB4C955F95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850820" y="756480"/>
                  <a:ext cx="1889280" cy="12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B317E1D8-5874-A26F-0CFA-9DDDCE25950E}"/>
                    </a:ext>
                  </a:extLst>
                </p14:cNvPr>
                <p14:cNvContentPartPr/>
                <p14:nvPr/>
              </p14:nvContentPartPr>
              <p14:xfrm>
                <a:off x="4814464" y="223800"/>
                <a:ext cx="1238760" cy="264600"/>
              </p14:xfrm>
            </p:contentPart>
          </mc:Choice>
          <mc:Fallback xmlns=""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B317E1D8-5874-A26F-0CFA-9DDDCE25950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796824" y="205800"/>
                  <a:ext cx="12744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30278E7C-7AB0-1E7C-54FB-8F26A64770C3}"/>
                    </a:ext>
                  </a:extLst>
                </p14:cNvPr>
                <p14:cNvContentPartPr/>
                <p14:nvPr/>
              </p14:nvContentPartPr>
              <p14:xfrm>
                <a:off x="5529064" y="458520"/>
                <a:ext cx="648000" cy="6840"/>
              </p14:xfrm>
            </p:contentPart>
          </mc:Choice>
          <mc:Fallback xmlns=""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30278E7C-7AB0-1E7C-54FB-8F26A64770C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511064" y="440520"/>
                  <a:ext cx="6836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50" name="Рукописный ввод 49">
                  <a:extLst>
                    <a:ext uri="{FF2B5EF4-FFF2-40B4-BE49-F238E27FC236}">
                      <a16:creationId xmlns:a16="http://schemas.microsoft.com/office/drawing/2014/main" id="{76DD3BBB-2735-ADB7-91A0-DA66DC7B1A13}"/>
                    </a:ext>
                  </a:extLst>
                </p14:cNvPr>
                <p14:cNvContentPartPr/>
                <p14:nvPr/>
              </p14:nvContentPartPr>
              <p14:xfrm>
                <a:off x="6504821" y="223080"/>
                <a:ext cx="1091520" cy="388800"/>
              </p14:xfrm>
            </p:contentPart>
          </mc:Choice>
          <mc:Fallback xmlns="">
            <p:pic>
              <p:nvPicPr>
                <p:cNvPr id="50" name="Рукописный ввод 49">
                  <a:extLst>
                    <a:ext uri="{FF2B5EF4-FFF2-40B4-BE49-F238E27FC236}">
                      <a16:creationId xmlns:a16="http://schemas.microsoft.com/office/drawing/2014/main" id="{76DD3BBB-2735-ADB7-91A0-DA66DC7B1A1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487181" y="205440"/>
                  <a:ext cx="112716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27DB531F-938C-71D6-AC70-778FA61C9214}"/>
                    </a:ext>
                  </a:extLst>
                </p14:cNvPr>
                <p14:cNvContentPartPr/>
                <p14:nvPr/>
              </p14:nvContentPartPr>
              <p14:xfrm>
                <a:off x="6106275" y="446940"/>
                <a:ext cx="428040" cy="38880"/>
              </p14:xfrm>
            </p:contentPart>
          </mc:Choice>
          <mc:Fallback xmlns=""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27DB531F-938C-71D6-AC70-778FA61C921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088275" y="429300"/>
                  <a:ext cx="4636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5731E743-411D-9A1E-E8A8-7304BC48914F}"/>
                    </a:ext>
                  </a:extLst>
                </p14:cNvPr>
                <p14:cNvContentPartPr/>
                <p14:nvPr/>
              </p14:nvContentPartPr>
              <p14:xfrm>
                <a:off x="6905475" y="980820"/>
                <a:ext cx="360" cy="360"/>
              </p14:xfrm>
            </p:contentPart>
          </mc:Choice>
          <mc:Fallback xmlns=""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5731E743-411D-9A1E-E8A8-7304BC48914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887475" y="9628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3E4459A2-2062-EE68-0B8C-C7E1965A4464}"/>
                    </a:ext>
                  </a:extLst>
                </p14:cNvPr>
                <p14:cNvContentPartPr/>
                <p14:nvPr/>
              </p14:nvContentPartPr>
              <p14:xfrm>
                <a:off x="7562738" y="618975"/>
                <a:ext cx="10440" cy="338400"/>
              </p14:xfrm>
            </p:contentPart>
          </mc:Choice>
          <mc:Fallback xmlns=""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3E4459A2-2062-EE68-0B8C-C7E1965A446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526738" y="582975"/>
                  <a:ext cx="820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4" name="Рукописный ввод 53">
                  <a:extLst>
                    <a:ext uri="{FF2B5EF4-FFF2-40B4-BE49-F238E27FC236}">
                      <a16:creationId xmlns:a16="http://schemas.microsoft.com/office/drawing/2014/main" id="{C606AB4C-BABA-8A1E-FD27-A94DD5948091}"/>
                    </a:ext>
                  </a:extLst>
                </p14:cNvPr>
                <p14:cNvContentPartPr/>
                <p14:nvPr/>
              </p14:nvContentPartPr>
              <p14:xfrm>
                <a:off x="7486151" y="972180"/>
                <a:ext cx="91080" cy="1007640"/>
              </p14:xfrm>
            </p:contentPart>
          </mc:Choice>
          <mc:Fallback xmlns="">
            <p:pic>
              <p:nvPicPr>
                <p:cNvPr id="54" name="Рукописный ввод 53">
                  <a:extLst>
                    <a:ext uri="{FF2B5EF4-FFF2-40B4-BE49-F238E27FC236}">
                      <a16:creationId xmlns:a16="http://schemas.microsoft.com/office/drawing/2014/main" id="{C606AB4C-BABA-8A1E-FD27-A94DD594809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450151" y="936540"/>
                  <a:ext cx="162720" cy="107928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55" name="Прямоугольник 54">
              <a:extLst>
                <a:ext uri="{FF2B5EF4-FFF2-40B4-BE49-F238E27FC236}">
                  <a16:creationId xmlns:a16="http://schemas.microsoft.com/office/drawing/2014/main" id="{4EAE980C-FB08-928D-2A09-CBBD247537BE}"/>
                </a:ext>
              </a:extLst>
            </p:cNvPr>
            <p:cNvSpPr/>
            <p:nvPr/>
          </p:nvSpPr>
          <p:spPr>
            <a:xfrm>
              <a:off x="4610100" y="548640"/>
              <a:ext cx="3016404" cy="5690385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9F2AAE26-3C04-CBD2-2003-AB6CD447A6B7}"/>
                    </a:ext>
                  </a:extLst>
                </p14:cNvPr>
                <p14:cNvContentPartPr/>
                <p14:nvPr/>
              </p14:nvContentPartPr>
              <p14:xfrm>
                <a:off x="4693980" y="294540"/>
                <a:ext cx="2840760" cy="322920"/>
              </p14:xfrm>
            </p:contentPart>
          </mc:Choice>
          <mc:Fallback xmlns=""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9F2AAE26-3C04-CBD2-2003-AB6CD447A6B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631340" y="231900"/>
                  <a:ext cx="2966400" cy="448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7" name="Группа 56">
              <a:extLst>
                <a:ext uri="{FF2B5EF4-FFF2-40B4-BE49-F238E27FC236}">
                  <a16:creationId xmlns:a16="http://schemas.microsoft.com/office/drawing/2014/main" id="{FB9B06CB-E3C2-6815-90BC-46C21EF140DA}"/>
                </a:ext>
              </a:extLst>
            </p:cNvPr>
            <p:cNvGrpSpPr/>
            <p:nvPr/>
          </p:nvGrpSpPr>
          <p:grpSpPr>
            <a:xfrm>
              <a:off x="4838340" y="249000"/>
              <a:ext cx="601200" cy="667260"/>
              <a:chOff x="4838340" y="249000"/>
              <a:chExt cx="601200" cy="6672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61" name="Рукописный ввод 60">
                    <a:extLst>
                      <a:ext uri="{FF2B5EF4-FFF2-40B4-BE49-F238E27FC236}">
                        <a16:creationId xmlns:a16="http://schemas.microsoft.com/office/drawing/2014/main" id="{F53DB6B3-F9CE-3057-52DE-8F670A3E72DA}"/>
                      </a:ext>
                    </a:extLst>
                  </p14:cNvPr>
                  <p14:cNvContentPartPr/>
                  <p14:nvPr/>
                </p14:nvContentPartPr>
                <p14:xfrm>
                  <a:off x="5320264" y="249000"/>
                  <a:ext cx="37440" cy="129960"/>
                </p14:xfrm>
              </p:contentPart>
            </mc:Choice>
            <mc:Fallback xmlns="">
              <p:pic>
                <p:nvPicPr>
                  <p:cNvPr id="61" name="Рукописный ввод 60">
                    <a:extLst>
                      <a:ext uri="{FF2B5EF4-FFF2-40B4-BE49-F238E27FC236}">
                        <a16:creationId xmlns:a16="http://schemas.microsoft.com/office/drawing/2014/main" id="{F53DB6B3-F9CE-3057-52DE-8F670A3E72DA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5302624" y="231000"/>
                    <a:ext cx="73080" cy="165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62" name="Рукописный ввод 61">
                    <a:extLst>
                      <a:ext uri="{FF2B5EF4-FFF2-40B4-BE49-F238E27FC236}">
                        <a16:creationId xmlns:a16="http://schemas.microsoft.com/office/drawing/2014/main" id="{A29882EE-35E1-C147-46D8-44E221E7E064}"/>
                      </a:ext>
                    </a:extLst>
                  </p14:cNvPr>
                  <p14:cNvContentPartPr/>
                  <p14:nvPr/>
                </p14:nvContentPartPr>
                <p14:xfrm>
                  <a:off x="5340784" y="361680"/>
                  <a:ext cx="360" cy="360"/>
                </p14:xfrm>
              </p:contentPart>
            </mc:Choice>
            <mc:Fallback xmlns="">
              <p:pic>
                <p:nvPicPr>
                  <p:cNvPr id="62" name="Рукописный ввод 61">
                    <a:extLst>
                      <a:ext uri="{FF2B5EF4-FFF2-40B4-BE49-F238E27FC236}">
                        <a16:creationId xmlns:a16="http://schemas.microsoft.com/office/drawing/2014/main" id="{A29882EE-35E1-C147-46D8-44E221E7E064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5323144" y="344040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63" name="Рукописный ввод 62">
                    <a:extLst>
                      <a:ext uri="{FF2B5EF4-FFF2-40B4-BE49-F238E27FC236}">
                        <a16:creationId xmlns:a16="http://schemas.microsoft.com/office/drawing/2014/main" id="{70517A67-4E57-395C-A612-9D61F8487924}"/>
                      </a:ext>
                    </a:extLst>
                  </p14:cNvPr>
                  <p14:cNvContentPartPr/>
                  <p14:nvPr/>
                </p14:nvContentPartPr>
                <p14:xfrm>
                  <a:off x="4838340" y="281580"/>
                  <a:ext cx="601200" cy="634680"/>
                </p14:xfrm>
              </p:contentPart>
            </mc:Choice>
            <mc:Fallback xmlns="">
              <p:pic>
                <p:nvPicPr>
                  <p:cNvPr id="63" name="Рукописный ввод 62">
                    <a:extLst>
                      <a:ext uri="{FF2B5EF4-FFF2-40B4-BE49-F238E27FC236}">
                        <a16:creationId xmlns:a16="http://schemas.microsoft.com/office/drawing/2014/main" id="{70517A67-4E57-395C-A612-9D61F8487924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4775700" y="218940"/>
                    <a:ext cx="726840" cy="7603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C735EFE0-44DA-5FF2-CE02-CA1603B595D2}"/>
                    </a:ext>
                  </a:extLst>
                </p14:cNvPr>
                <p14:cNvContentPartPr/>
                <p14:nvPr/>
              </p14:nvContentPartPr>
              <p14:xfrm>
                <a:off x="4705235" y="6273675"/>
                <a:ext cx="360" cy="360"/>
              </p14:xfrm>
            </p:contentPart>
          </mc:Choice>
          <mc:Fallback xmlns=""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C735EFE0-44DA-5FF2-CE02-CA1603B595D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642235" y="6210675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70705A58-E631-F880-A1C5-1095AC0E54E6}"/>
                    </a:ext>
                  </a:extLst>
                </p14:cNvPr>
                <p14:cNvContentPartPr/>
                <p14:nvPr/>
              </p14:nvContentPartPr>
              <p14:xfrm>
                <a:off x="4746275" y="6200595"/>
                <a:ext cx="2795760" cy="324720"/>
              </p14:xfrm>
            </p:contentPart>
          </mc:Choice>
          <mc:Fallback xmlns=""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70705A58-E631-F880-A1C5-1095AC0E54E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683635" y="6137595"/>
                  <a:ext cx="292140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6A6F42E9-ED94-5D1F-E082-744DA904743D}"/>
                    </a:ext>
                  </a:extLst>
                </p14:cNvPr>
                <p14:cNvContentPartPr/>
                <p14:nvPr/>
              </p14:nvContentPartPr>
              <p14:xfrm>
                <a:off x="4692275" y="6241275"/>
                <a:ext cx="533880" cy="277920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6A6F42E9-ED94-5D1F-E082-744DA904743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629275" y="6178275"/>
                  <a:ext cx="659520" cy="403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0FAC5924-A478-F4BC-E65C-D5DBD1FAE276}"/>
              </a:ext>
            </a:extLst>
          </p:cNvPr>
          <p:cNvSpPr/>
          <p:nvPr/>
        </p:nvSpPr>
        <p:spPr>
          <a:xfrm>
            <a:off x="4764547" y="5717907"/>
            <a:ext cx="2721603" cy="721164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>
            <a:hlinkClick r:id="rId36" action="ppaction://hlinksldjump"/>
            <a:extLst>
              <a:ext uri="{FF2B5EF4-FFF2-40B4-BE49-F238E27FC236}">
                <a16:creationId xmlns:a16="http://schemas.microsoft.com/office/drawing/2014/main" id="{F4A1DAFF-C27B-1741-AAC9-1C504A43E39D}"/>
              </a:ext>
            </a:extLst>
          </p:cNvPr>
          <p:cNvSpPr/>
          <p:nvPr/>
        </p:nvSpPr>
        <p:spPr>
          <a:xfrm>
            <a:off x="5053263" y="5815015"/>
            <a:ext cx="2136800" cy="507880"/>
          </a:xfrm>
          <a:prstGeom prst="rect">
            <a:avLst/>
          </a:prstGeom>
          <a:solidFill>
            <a:srgbClr val="8A8A8A"/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Назначить мастера</a:t>
            </a:r>
          </a:p>
        </p:txBody>
      </p:sp>
      <p:sp>
        <p:nvSpPr>
          <p:cNvPr id="76" name="Прямоугольник: скругленные углы 75">
            <a:extLst>
              <a:ext uri="{FF2B5EF4-FFF2-40B4-BE49-F238E27FC236}">
                <a16:creationId xmlns:a16="http://schemas.microsoft.com/office/drawing/2014/main" id="{6380D461-A8CE-324B-4E2D-FD07BFF56CC2}"/>
              </a:ext>
            </a:extLst>
          </p:cNvPr>
          <p:cNvSpPr/>
          <p:nvPr/>
        </p:nvSpPr>
        <p:spPr>
          <a:xfrm>
            <a:off x="4780677" y="2509346"/>
            <a:ext cx="2754063" cy="45653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/>
              <a:t>Мастер</a:t>
            </a:r>
            <a:endParaRPr lang="ru-RU" dirty="0"/>
          </a:p>
        </p:txBody>
      </p:sp>
      <p:sp>
        <p:nvSpPr>
          <p:cNvPr id="77" name="Прямоугольник: скругленные углы 76">
            <a:extLst>
              <a:ext uri="{FF2B5EF4-FFF2-40B4-BE49-F238E27FC236}">
                <a16:creationId xmlns:a16="http://schemas.microsoft.com/office/drawing/2014/main" id="{F619B57B-48A5-4985-CDC1-5152658D6F20}"/>
              </a:ext>
            </a:extLst>
          </p:cNvPr>
          <p:cNvSpPr/>
          <p:nvPr/>
        </p:nvSpPr>
        <p:spPr>
          <a:xfrm>
            <a:off x="4778875" y="3122898"/>
            <a:ext cx="2151929" cy="45653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/>
              <a:t>Сроки выполнения</a:t>
            </a:r>
            <a:endParaRPr lang="ru-RU" dirty="0"/>
          </a:p>
        </p:txBody>
      </p:sp>
      <p:sp>
        <p:nvSpPr>
          <p:cNvPr id="78" name="Равнобедренный треугольник 77">
            <a:extLst>
              <a:ext uri="{FF2B5EF4-FFF2-40B4-BE49-F238E27FC236}">
                <a16:creationId xmlns:a16="http://schemas.microsoft.com/office/drawing/2014/main" id="{482D6554-F1D7-D87B-9120-8FF7665C6943}"/>
              </a:ext>
            </a:extLst>
          </p:cNvPr>
          <p:cNvSpPr/>
          <p:nvPr/>
        </p:nvSpPr>
        <p:spPr>
          <a:xfrm rot="10800000">
            <a:off x="6996279" y="2501057"/>
            <a:ext cx="416661" cy="455452"/>
          </a:xfrm>
          <a:prstGeom prst="triangle">
            <a:avLst/>
          </a:prstGeom>
          <a:solidFill>
            <a:srgbClr val="8A8A8A"/>
          </a:solidFill>
          <a:ln>
            <a:solidFill>
              <a:srgbClr val="62626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D9FFF8F2-2048-ED09-9461-91A04BB75048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310" y="3097998"/>
            <a:ext cx="974987" cy="51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93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E89883-E2A9-0384-A840-614B4FB4F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FFB43DBB-65C2-ED34-9FA9-6F1545ED96A6}"/>
              </a:ext>
            </a:extLst>
          </p:cNvPr>
          <p:cNvGrpSpPr/>
          <p:nvPr/>
        </p:nvGrpSpPr>
        <p:grpSpPr>
          <a:xfrm>
            <a:off x="2322458" y="-3196562"/>
            <a:ext cx="7567634" cy="13251124"/>
            <a:chOff x="2322458" y="-3196562"/>
            <a:chExt cx="7567634" cy="13251124"/>
          </a:xfrm>
        </p:grpSpPr>
        <p:pic>
          <p:nvPicPr>
            <p:cNvPr id="32" name="Рисунок 31">
              <a:extLst>
                <a:ext uri="{FF2B5EF4-FFF2-40B4-BE49-F238E27FC236}">
                  <a16:creationId xmlns:a16="http://schemas.microsoft.com/office/drawing/2014/main" id="{24CAFA05-EC98-5FA4-0C31-63C1289D5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2458" y="-3196562"/>
              <a:ext cx="7567634" cy="13251124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A0429EA5-A029-43B2-8393-535B87AE57F4}"/>
                    </a:ext>
                  </a:extLst>
                </p14:cNvPr>
                <p14:cNvContentPartPr/>
                <p14:nvPr/>
              </p14:nvContentPartPr>
              <p14:xfrm>
                <a:off x="5132475" y="1693935"/>
                <a:ext cx="1650240" cy="1097280"/>
              </p14:xfrm>
            </p:contentPart>
          </mc:Choice>
          <mc:Fallback xmlns=""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A0429EA5-A029-43B2-8393-535B87AE57F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126355" y="1687815"/>
                  <a:ext cx="1662480" cy="11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FE2C8EDD-455F-B44E-C1CB-A1A1BF905E96}"/>
                    </a:ext>
                  </a:extLst>
                </p14:cNvPr>
                <p14:cNvContentPartPr/>
                <p14:nvPr/>
              </p14:nvContentPartPr>
              <p14:xfrm>
                <a:off x="4675069" y="187882"/>
                <a:ext cx="80280" cy="79920"/>
              </p14:xfrm>
            </p:contentPart>
          </mc:Choice>
          <mc:Fallback xmlns=""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FE2C8EDD-455F-B44E-C1CB-A1A1BF905E9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657069" y="170242"/>
                  <a:ext cx="1159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2020AE6F-0BBE-36E4-F8D0-EBFE816D0866}"/>
                    </a:ext>
                  </a:extLst>
                </p14:cNvPr>
                <p14:cNvContentPartPr/>
                <p14:nvPr/>
              </p14:nvContentPartPr>
              <p14:xfrm>
                <a:off x="4868460" y="774480"/>
                <a:ext cx="1853640" cy="1215000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2020AE6F-0BBE-36E4-F8D0-EBFE816D086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850820" y="756480"/>
                  <a:ext cx="1889280" cy="12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9B6B2F17-A763-DA54-9147-738C9ADE0344}"/>
                    </a:ext>
                  </a:extLst>
                </p14:cNvPr>
                <p14:cNvContentPartPr/>
                <p14:nvPr/>
              </p14:nvContentPartPr>
              <p14:xfrm>
                <a:off x="4814464" y="223800"/>
                <a:ext cx="1238760" cy="264600"/>
              </p14:xfrm>
            </p:contentPart>
          </mc:Choice>
          <mc:Fallback xmlns=""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9B6B2F17-A763-DA54-9147-738C9ADE034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796824" y="205800"/>
                  <a:ext cx="12744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C5565FC7-A7A8-BD39-5759-340317F495CF}"/>
                    </a:ext>
                  </a:extLst>
                </p14:cNvPr>
                <p14:cNvContentPartPr/>
                <p14:nvPr/>
              </p14:nvContentPartPr>
              <p14:xfrm>
                <a:off x="5529064" y="458520"/>
                <a:ext cx="648000" cy="6840"/>
              </p14:xfrm>
            </p:contentPart>
          </mc:Choice>
          <mc:Fallback xmlns=""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C5565FC7-A7A8-BD39-5759-340317F495C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511064" y="440520"/>
                  <a:ext cx="6836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08E3A68D-E997-1CF4-D37B-C261BDEBA481}"/>
                    </a:ext>
                  </a:extLst>
                </p14:cNvPr>
                <p14:cNvContentPartPr/>
                <p14:nvPr/>
              </p14:nvContentPartPr>
              <p14:xfrm>
                <a:off x="6504821" y="223080"/>
                <a:ext cx="1091520" cy="388800"/>
              </p14:xfrm>
            </p:contentPart>
          </mc:Choice>
          <mc:Fallback xmlns=""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08E3A68D-E997-1CF4-D37B-C261BDEBA48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487181" y="205440"/>
                  <a:ext cx="112716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DC7E4D04-1746-BD85-9A1B-81CC13B7CF5D}"/>
                    </a:ext>
                  </a:extLst>
                </p14:cNvPr>
                <p14:cNvContentPartPr/>
                <p14:nvPr/>
              </p14:nvContentPartPr>
              <p14:xfrm>
                <a:off x="6106275" y="446940"/>
                <a:ext cx="428040" cy="38880"/>
              </p14:xfrm>
            </p:contentPart>
          </mc:Choice>
          <mc:Fallback xmlns=""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DC7E4D04-1746-BD85-9A1B-81CC13B7CF5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088275" y="429300"/>
                  <a:ext cx="4636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59AA900D-8222-5E43-D7A0-1E158150B472}"/>
                    </a:ext>
                  </a:extLst>
                </p14:cNvPr>
                <p14:cNvContentPartPr/>
                <p14:nvPr/>
              </p14:nvContentPartPr>
              <p14:xfrm>
                <a:off x="6905475" y="980820"/>
                <a:ext cx="360" cy="360"/>
              </p14:xfrm>
            </p:contentPart>
          </mc:Choice>
          <mc:Fallback xmlns=""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59AA900D-8222-5E43-D7A0-1E158150B47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887475" y="9628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2408FAEB-1940-C13A-B8CD-1ECAAB72A343}"/>
                    </a:ext>
                  </a:extLst>
                </p14:cNvPr>
                <p14:cNvContentPartPr/>
                <p14:nvPr/>
              </p14:nvContentPartPr>
              <p14:xfrm>
                <a:off x="7562738" y="618975"/>
                <a:ext cx="10440" cy="338400"/>
              </p14:xfrm>
            </p:contentPart>
          </mc:Choice>
          <mc:Fallback xmlns=""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2408FAEB-1940-C13A-B8CD-1ECAAB72A34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526738" y="582975"/>
                  <a:ext cx="820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B0E5B9BD-51E5-6E57-6D0F-5C803E2F6961}"/>
                    </a:ext>
                  </a:extLst>
                </p14:cNvPr>
                <p14:cNvContentPartPr/>
                <p14:nvPr/>
              </p14:nvContentPartPr>
              <p14:xfrm>
                <a:off x="7486151" y="972180"/>
                <a:ext cx="91080" cy="1007640"/>
              </p14:xfrm>
            </p:contentPart>
          </mc:Choice>
          <mc:Fallback xmlns=""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B0E5B9BD-51E5-6E57-6D0F-5C803E2F696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450151" y="936540"/>
                  <a:ext cx="162720" cy="107928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3" name="Прямоугольник 42">
              <a:extLst>
                <a:ext uri="{FF2B5EF4-FFF2-40B4-BE49-F238E27FC236}">
                  <a16:creationId xmlns:a16="http://schemas.microsoft.com/office/drawing/2014/main" id="{92ED3F27-C0B5-3EC0-DD48-9C67328400C0}"/>
                </a:ext>
              </a:extLst>
            </p:cNvPr>
            <p:cNvSpPr/>
            <p:nvPr/>
          </p:nvSpPr>
          <p:spPr>
            <a:xfrm>
              <a:off x="4610100" y="548640"/>
              <a:ext cx="3016404" cy="5690385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74E84BBA-6D47-4C3F-3C52-F1F76CF15A61}"/>
                    </a:ext>
                  </a:extLst>
                </p14:cNvPr>
                <p14:cNvContentPartPr/>
                <p14:nvPr/>
              </p14:nvContentPartPr>
              <p14:xfrm>
                <a:off x="4693980" y="294540"/>
                <a:ext cx="2840760" cy="322920"/>
              </p14:xfrm>
            </p:contentPart>
          </mc:Choice>
          <mc:Fallback xmlns=""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74E84BBA-6D47-4C3F-3C52-F1F76CF15A6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631340" y="231900"/>
                  <a:ext cx="2966400" cy="448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5" name="Группа 44">
              <a:extLst>
                <a:ext uri="{FF2B5EF4-FFF2-40B4-BE49-F238E27FC236}">
                  <a16:creationId xmlns:a16="http://schemas.microsoft.com/office/drawing/2014/main" id="{D93B72AB-8E5D-ADB0-FEB8-0D4F7E182AF6}"/>
                </a:ext>
              </a:extLst>
            </p:cNvPr>
            <p:cNvGrpSpPr/>
            <p:nvPr/>
          </p:nvGrpSpPr>
          <p:grpSpPr>
            <a:xfrm>
              <a:off x="4838340" y="249000"/>
              <a:ext cx="601200" cy="667260"/>
              <a:chOff x="4838340" y="249000"/>
              <a:chExt cx="601200" cy="6672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49" name="Рукописный ввод 48">
                    <a:extLst>
                      <a:ext uri="{FF2B5EF4-FFF2-40B4-BE49-F238E27FC236}">
                        <a16:creationId xmlns:a16="http://schemas.microsoft.com/office/drawing/2014/main" id="{4A675F69-B088-6C7A-0F60-ADDB965FE16D}"/>
                      </a:ext>
                    </a:extLst>
                  </p14:cNvPr>
                  <p14:cNvContentPartPr/>
                  <p14:nvPr/>
                </p14:nvContentPartPr>
                <p14:xfrm>
                  <a:off x="5320264" y="249000"/>
                  <a:ext cx="37440" cy="129960"/>
                </p14:xfrm>
              </p:contentPart>
            </mc:Choice>
            <mc:Fallback xmlns="">
              <p:pic>
                <p:nvPicPr>
                  <p:cNvPr id="49" name="Рукописный ввод 48">
                    <a:extLst>
                      <a:ext uri="{FF2B5EF4-FFF2-40B4-BE49-F238E27FC236}">
                        <a16:creationId xmlns:a16="http://schemas.microsoft.com/office/drawing/2014/main" id="{4A675F69-B088-6C7A-0F60-ADDB965FE16D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5302624" y="231000"/>
                    <a:ext cx="73080" cy="165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50" name="Рукописный ввод 49">
                    <a:extLst>
                      <a:ext uri="{FF2B5EF4-FFF2-40B4-BE49-F238E27FC236}">
                        <a16:creationId xmlns:a16="http://schemas.microsoft.com/office/drawing/2014/main" id="{1AEC002D-BAC1-0E80-F422-C3DDF3E47FE4}"/>
                      </a:ext>
                    </a:extLst>
                  </p14:cNvPr>
                  <p14:cNvContentPartPr/>
                  <p14:nvPr/>
                </p14:nvContentPartPr>
                <p14:xfrm>
                  <a:off x="5340784" y="361680"/>
                  <a:ext cx="360" cy="360"/>
                </p14:xfrm>
              </p:contentPart>
            </mc:Choice>
            <mc:Fallback xmlns="">
              <p:pic>
                <p:nvPicPr>
                  <p:cNvPr id="50" name="Рукописный ввод 49">
                    <a:extLst>
                      <a:ext uri="{FF2B5EF4-FFF2-40B4-BE49-F238E27FC236}">
                        <a16:creationId xmlns:a16="http://schemas.microsoft.com/office/drawing/2014/main" id="{1AEC002D-BAC1-0E80-F422-C3DDF3E47FE4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5323144" y="344040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51" name="Рукописный ввод 50">
                    <a:extLst>
                      <a:ext uri="{FF2B5EF4-FFF2-40B4-BE49-F238E27FC236}">
                        <a16:creationId xmlns:a16="http://schemas.microsoft.com/office/drawing/2014/main" id="{97189FCF-31BA-09C7-DF5F-9D7DF4D20AA7}"/>
                      </a:ext>
                    </a:extLst>
                  </p14:cNvPr>
                  <p14:cNvContentPartPr/>
                  <p14:nvPr/>
                </p14:nvContentPartPr>
                <p14:xfrm>
                  <a:off x="4838340" y="281580"/>
                  <a:ext cx="601200" cy="634680"/>
                </p14:xfrm>
              </p:contentPart>
            </mc:Choice>
            <mc:Fallback xmlns="">
              <p:pic>
                <p:nvPicPr>
                  <p:cNvPr id="51" name="Рукописный ввод 50">
                    <a:extLst>
                      <a:ext uri="{FF2B5EF4-FFF2-40B4-BE49-F238E27FC236}">
                        <a16:creationId xmlns:a16="http://schemas.microsoft.com/office/drawing/2014/main" id="{97189FCF-31BA-09C7-DF5F-9D7DF4D20AA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4775700" y="218940"/>
                    <a:ext cx="726840" cy="7603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1F5E721B-708C-EADF-49C1-C62F9C1D0799}"/>
                    </a:ext>
                  </a:extLst>
                </p14:cNvPr>
                <p14:cNvContentPartPr/>
                <p14:nvPr/>
              </p14:nvContentPartPr>
              <p14:xfrm>
                <a:off x="4705235" y="6273675"/>
                <a:ext cx="360" cy="360"/>
              </p14:xfrm>
            </p:contentPart>
          </mc:Choice>
          <mc:Fallback xmlns=""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1F5E721B-708C-EADF-49C1-C62F9C1D079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642235" y="6210675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BACE4C15-D239-90B4-AB16-B0FF93F78546}"/>
                    </a:ext>
                  </a:extLst>
                </p14:cNvPr>
                <p14:cNvContentPartPr/>
                <p14:nvPr/>
              </p14:nvContentPartPr>
              <p14:xfrm>
                <a:off x="4746275" y="6200595"/>
                <a:ext cx="2795760" cy="324720"/>
              </p14:xfrm>
            </p:contentPart>
          </mc:Choice>
          <mc:Fallback xmlns=""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BACE4C15-D239-90B4-AB16-B0FF93F7854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683635" y="6137595"/>
                  <a:ext cx="292140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3EBC88D7-DADE-7BFF-62EC-35AA8730A83C}"/>
                    </a:ext>
                  </a:extLst>
                </p14:cNvPr>
                <p14:cNvContentPartPr/>
                <p14:nvPr/>
              </p14:nvContentPartPr>
              <p14:xfrm>
                <a:off x="4692275" y="6241275"/>
                <a:ext cx="533880" cy="277920"/>
              </p14:xfrm>
            </p:contentPart>
          </mc:Choice>
          <mc:Fallback xmlns=""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3EBC88D7-DADE-7BFF-62EC-35AA8730A83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629275" y="6178275"/>
                  <a:ext cx="659520" cy="403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A284E78F-8429-D2F5-24BB-22F88445071F}"/>
              </a:ext>
            </a:extLst>
          </p:cNvPr>
          <p:cNvSpPr/>
          <p:nvPr/>
        </p:nvSpPr>
        <p:spPr>
          <a:xfrm>
            <a:off x="4764547" y="5717907"/>
            <a:ext cx="2721603" cy="721164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Прямоугольник 52">
            <a:hlinkClick r:id="rId36" action="ppaction://hlinksldjump"/>
            <a:extLst>
              <a:ext uri="{FF2B5EF4-FFF2-40B4-BE49-F238E27FC236}">
                <a16:creationId xmlns:a16="http://schemas.microsoft.com/office/drawing/2014/main" id="{6263CFD4-8AA8-8513-059B-0EB5B8C1B2CF}"/>
              </a:ext>
            </a:extLst>
          </p:cNvPr>
          <p:cNvSpPr/>
          <p:nvPr/>
        </p:nvSpPr>
        <p:spPr>
          <a:xfrm>
            <a:off x="5053263" y="5815015"/>
            <a:ext cx="2136800" cy="507880"/>
          </a:xfrm>
          <a:prstGeom prst="rect">
            <a:avLst/>
          </a:prstGeom>
          <a:solidFill>
            <a:srgbClr val="8A8A8A"/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Сменить стадию</a:t>
            </a:r>
          </a:p>
        </p:txBody>
      </p:sp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id="{2B5DE6F5-0523-4BA2-29DF-CB8163CCDA65}"/>
              </a:ext>
            </a:extLst>
          </p:cNvPr>
          <p:cNvSpPr/>
          <p:nvPr/>
        </p:nvSpPr>
        <p:spPr>
          <a:xfrm>
            <a:off x="4780677" y="2509346"/>
            <a:ext cx="2754063" cy="45653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/>
              <a:t>Стадия</a:t>
            </a:r>
            <a:endParaRPr lang="ru-RU" dirty="0"/>
          </a:p>
        </p:txBody>
      </p:sp>
      <p:sp>
        <p:nvSpPr>
          <p:cNvPr id="56" name="Равнобедренный треугольник 55">
            <a:extLst>
              <a:ext uri="{FF2B5EF4-FFF2-40B4-BE49-F238E27FC236}">
                <a16:creationId xmlns:a16="http://schemas.microsoft.com/office/drawing/2014/main" id="{23C98B6F-4803-2C34-5423-E8F2FA51C59E}"/>
              </a:ext>
            </a:extLst>
          </p:cNvPr>
          <p:cNvSpPr/>
          <p:nvPr/>
        </p:nvSpPr>
        <p:spPr>
          <a:xfrm rot="10800000">
            <a:off x="6996279" y="2501057"/>
            <a:ext cx="416661" cy="455452"/>
          </a:xfrm>
          <a:prstGeom prst="triangle">
            <a:avLst/>
          </a:prstGeom>
          <a:solidFill>
            <a:srgbClr val="8A8A8A"/>
          </a:solidFill>
          <a:ln>
            <a:solidFill>
              <a:srgbClr val="62626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930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AE8B07-26C4-11DA-8AF5-306E9855E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90870A2-B631-C2D2-11F4-8D98B3E4C5CC}"/>
              </a:ext>
            </a:extLst>
          </p:cNvPr>
          <p:cNvGrpSpPr/>
          <p:nvPr/>
        </p:nvGrpSpPr>
        <p:grpSpPr>
          <a:xfrm>
            <a:off x="2322458" y="-3196562"/>
            <a:ext cx="7567634" cy="13251124"/>
            <a:chOff x="2322458" y="-3196562"/>
            <a:chExt cx="7567634" cy="13251124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9B26722D-BDF7-BD56-816A-FF73B1A85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2458" y="-3196562"/>
              <a:ext cx="7567634" cy="13251124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C9985FB6-CF7E-6A64-392A-DF61D60F139F}"/>
                    </a:ext>
                  </a:extLst>
                </p14:cNvPr>
                <p14:cNvContentPartPr/>
                <p14:nvPr/>
              </p14:nvContentPartPr>
              <p14:xfrm>
                <a:off x="5132475" y="1693935"/>
                <a:ext cx="1650240" cy="1097280"/>
              </p14:xfrm>
            </p:contentPart>
          </mc:Choice>
          <mc:Fallback xmlns=""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A0429EA5-A029-43B2-8393-535B87AE57F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126355" y="1687815"/>
                  <a:ext cx="1662480" cy="11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2114E554-9215-1CED-EF69-1952734AC9C5}"/>
                    </a:ext>
                  </a:extLst>
                </p14:cNvPr>
                <p14:cNvContentPartPr/>
                <p14:nvPr/>
              </p14:nvContentPartPr>
              <p14:xfrm>
                <a:off x="4675069" y="187882"/>
                <a:ext cx="80280" cy="79920"/>
              </p14:xfrm>
            </p:contentPart>
          </mc:Choice>
          <mc:Fallback xmlns=""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FE2C8EDD-455F-B44E-C1CB-A1A1BF905E9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657069" y="170242"/>
                  <a:ext cx="1159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6DDB14B7-C4EA-C9B1-86CD-10562CD1EC79}"/>
                    </a:ext>
                  </a:extLst>
                </p14:cNvPr>
                <p14:cNvContentPartPr/>
                <p14:nvPr/>
              </p14:nvContentPartPr>
              <p14:xfrm>
                <a:off x="4868460" y="774480"/>
                <a:ext cx="1853640" cy="1215000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2020AE6F-0BBE-36E4-F8D0-EBFE816D086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850820" y="756480"/>
                  <a:ext cx="1889280" cy="12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4AE51B2E-0675-B9DF-6BE8-204EDD65C441}"/>
                    </a:ext>
                  </a:extLst>
                </p14:cNvPr>
                <p14:cNvContentPartPr/>
                <p14:nvPr/>
              </p14:nvContentPartPr>
              <p14:xfrm>
                <a:off x="4814464" y="223800"/>
                <a:ext cx="1238760" cy="264600"/>
              </p14:xfrm>
            </p:contentPart>
          </mc:Choice>
          <mc:Fallback xmlns=""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9B6B2F17-A763-DA54-9147-738C9ADE034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796824" y="205800"/>
                  <a:ext cx="12744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7D1013E4-2A87-9CCF-D691-926AEB41D2A1}"/>
                    </a:ext>
                  </a:extLst>
                </p14:cNvPr>
                <p14:cNvContentPartPr/>
                <p14:nvPr/>
              </p14:nvContentPartPr>
              <p14:xfrm>
                <a:off x="5529064" y="458520"/>
                <a:ext cx="648000" cy="6840"/>
              </p14:xfrm>
            </p:contentPart>
          </mc:Choice>
          <mc:Fallback xmlns=""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C5565FC7-A7A8-BD39-5759-340317F495C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511064" y="440520"/>
                  <a:ext cx="6836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E9ACF359-EE42-1C29-BBCB-2E239FF35742}"/>
                    </a:ext>
                  </a:extLst>
                </p14:cNvPr>
                <p14:cNvContentPartPr/>
                <p14:nvPr/>
              </p14:nvContentPartPr>
              <p14:xfrm>
                <a:off x="6504821" y="223080"/>
                <a:ext cx="1091520" cy="388800"/>
              </p14:xfrm>
            </p:contentPart>
          </mc:Choice>
          <mc:Fallback xmlns=""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08E3A68D-E997-1CF4-D37B-C261BDEBA48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487181" y="205440"/>
                  <a:ext cx="112716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8F04A428-A212-53F8-2D14-F655F86D9AD8}"/>
                    </a:ext>
                  </a:extLst>
                </p14:cNvPr>
                <p14:cNvContentPartPr/>
                <p14:nvPr/>
              </p14:nvContentPartPr>
              <p14:xfrm>
                <a:off x="6106275" y="446940"/>
                <a:ext cx="428040" cy="38880"/>
              </p14:xfrm>
            </p:contentPart>
          </mc:Choice>
          <mc:Fallback xmlns=""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DC7E4D04-1746-BD85-9A1B-81CC13B7CF5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088275" y="429300"/>
                  <a:ext cx="4636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8A8F805C-5BC3-6A01-7DB7-85B9E85EA2F3}"/>
                    </a:ext>
                  </a:extLst>
                </p14:cNvPr>
                <p14:cNvContentPartPr/>
                <p14:nvPr/>
              </p14:nvContentPartPr>
              <p14:xfrm>
                <a:off x="6905475" y="980820"/>
                <a:ext cx="360" cy="360"/>
              </p14:xfrm>
            </p:contentPart>
          </mc:Choice>
          <mc:Fallback xmlns=""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59AA900D-8222-5E43-D7A0-1E158150B47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887475" y="9628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CC586F83-EE8E-5625-D99F-AA97505F1219}"/>
                    </a:ext>
                  </a:extLst>
                </p14:cNvPr>
                <p14:cNvContentPartPr/>
                <p14:nvPr/>
              </p14:nvContentPartPr>
              <p14:xfrm>
                <a:off x="7562738" y="618975"/>
                <a:ext cx="10440" cy="338400"/>
              </p14:xfrm>
            </p:contentPart>
          </mc:Choice>
          <mc:Fallback xmlns=""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2408FAEB-1940-C13A-B8CD-1ECAAB72A34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526738" y="582975"/>
                  <a:ext cx="820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96140D09-301F-3B62-3322-596D7A9189DC}"/>
                    </a:ext>
                  </a:extLst>
                </p14:cNvPr>
                <p14:cNvContentPartPr/>
                <p14:nvPr/>
              </p14:nvContentPartPr>
              <p14:xfrm>
                <a:off x="7486151" y="972180"/>
                <a:ext cx="91080" cy="1007640"/>
              </p14:xfrm>
            </p:contentPart>
          </mc:Choice>
          <mc:Fallback xmlns=""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B0E5B9BD-51E5-6E57-6D0F-5C803E2F696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450151" y="936540"/>
                  <a:ext cx="162720" cy="107928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98C0CE1E-2BDD-51D7-85BB-5F48280FBC33}"/>
                </a:ext>
              </a:extLst>
            </p:cNvPr>
            <p:cNvSpPr/>
            <p:nvPr/>
          </p:nvSpPr>
          <p:spPr>
            <a:xfrm>
              <a:off x="4610100" y="548640"/>
              <a:ext cx="3016404" cy="5690385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702FD6AC-E6F2-F92E-1053-FF33A7D323D5}"/>
                    </a:ext>
                  </a:extLst>
                </p14:cNvPr>
                <p14:cNvContentPartPr/>
                <p14:nvPr/>
              </p14:nvContentPartPr>
              <p14:xfrm>
                <a:off x="4693980" y="294540"/>
                <a:ext cx="2840760" cy="322920"/>
              </p14:xfrm>
            </p:contentPart>
          </mc:Choice>
          <mc:Fallback xmlns=""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74E84BBA-6D47-4C3F-3C52-F1F76CF15A6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631340" y="231900"/>
                  <a:ext cx="2966400" cy="448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D9B792FF-14D7-3FDF-BA46-AEC106B66623}"/>
                </a:ext>
              </a:extLst>
            </p:cNvPr>
            <p:cNvGrpSpPr/>
            <p:nvPr/>
          </p:nvGrpSpPr>
          <p:grpSpPr>
            <a:xfrm>
              <a:off x="4838340" y="249000"/>
              <a:ext cx="601200" cy="667260"/>
              <a:chOff x="4838340" y="249000"/>
              <a:chExt cx="601200" cy="6672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22" name="Рукописный ввод 21">
                    <a:extLst>
                      <a:ext uri="{FF2B5EF4-FFF2-40B4-BE49-F238E27FC236}">
                        <a16:creationId xmlns:a16="http://schemas.microsoft.com/office/drawing/2014/main" id="{D9983E75-3E27-C8A8-04DB-9D73654129F1}"/>
                      </a:ext>
                    </a:extLst>
                  </p14:cNvPr>
                  <p14:cNvContentPartPr/>
                  <p14:nvPr/>
                </p14:nvContentPartPr>
                <p14:xfrm>
                  <a:off x="5320264" y="249000"/>
                  <a:ext cx="37440" cy="129960"/>
                </p14:xfrm>
              </p:contentPart>
            </mc:Choice>
            <mc:Fallback xmlns="">
              <p:pic>
                <p:nvPicPr>
                  <p:cNvPr id="49" name="Рукописный ввод 48">
                    <a:extLst>
                      <a:ext uri="{FF2B5EF4-FFF2-40B4-BE49-F238E27FC236}">
                        <a16:creationId xmlns:a16="http://schemas.microsoft.com/office/drawing/2014/main" id="{4A675F69-B088-6C7A-0F60-ADDB965FE16D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5302624" y="231000"/>
                    <a:ext cx="73080" cy="165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23" name="Рукописный ввод 22">
                    <a:extLst>
                      <a:ext uri="{FF2B5EF4-FFF2-40B4-BE49-F238E27FC236}">
                        <a16:creationId xmlns:a16="http://schemas.microsoft.com/office/drawing/2014/main" id="{08FF8EAD-5A83-988F-BD81-C450FE310178}"/>
                      </a:ext>
                    </a:extLst>
                  </p14:cNvPr>
                  <p14:cNvContentPartPr/>
                  <p14:nvPr/>
                </p14:nvContentPartPr>
                <p14:xfrm>
                  <a:off x="5340784" y="361680"/>
                  <a:ext cx="360" cy="360"/>
                </p14:xfrm>
              </p:contentPart>
            </mc:Choice>
            <mc:Fallback xmlns="">
              <p:pic>
                <p:nvPicPr>
                  <p:cNvPr id="50" name="Рукописный ввод 49">
                    <a:extLst>
                      <a:ext uri="{FF2B5EF4-FFF2-40B4-BE49-F238E27FC236}">
                        <a16:creationId xmlns:a16="http://schemas.microsoft.com/office/drawing/2014/main" id="{1AEC002D-BAC1-0E80-F422-C3DDF3E47FE4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5323144" y="344040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4" name="Рукописный ввод 23">
                    <a:extLst>
                      <a:ext uri="{FF2B5EF4-FFF2-40B4-BE49-F238E27FC236}">
                        <a16:creationId xmlns:a16="http://schemas.microsoft.com/office/drawing/2014/main" id="{F73BDDCB-4775-2A17-F9CD-7F22118276E9}"/>
                      </a:ext>
                    </a:extLst>
                  </p14:cNvPr>
                  <p14:cNvContentPartPr/>
                  <p14:nvPr/>
                </p14:nvContentPartPr>
                <p14:xfrm>
                  <a:off x="4838340" y="281580"/>
                  <a:ext cx="601200" cy="634680"/>
                </p14:xfrm>
              </p:contentPart>
            </mc:Choice>
            <mc:Fallback xmlns="">
              <p:pic>
                <p:nvPicPr>
                  <p:cNvPr id="51" name="Рукописный ввод 50">
                    <a:extLst>
                      <a:ext uri="{FF2B5EF4-FFF2-40B4-BE49-F238E27FC236}">
                        <a16:creationId xmlns:a16="http://schemas.microsoft.com/office/drawing/2014/main" id="{97189FCF-31BA-09C7-DF5F-9D7DF4D20AA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4775700" y="218940"/>
                    <a:ext cx="726840" cy="7603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9F014971-12A2-9ED5-658F-00A664AC6605}"/>
                    </a:ext>
                  </a:extLst>
                </p14:cNvPr>
                <p14:cNvContentPartPr/>
                <p14:nvPr/>
              </p14:nvContentPartPr>
              <p14:xfrm>
                <a:off x="4705235" y="6273675"/>
                <a:ext cx="360" cy="360"/>
              </p14:xfrm>
            </p:contentPart>
          </mc:Choice>
          <mc:Fallback xmlns=""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1F5E721B-708C-EADF-49C1-C62F9C1D079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642235" y="6210675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D5DB6E5D-F943-F667-C6DA-ABD9D6AAD967}"/>
                    </a:ext>
                  </a:extLst>
                </p14:cNvPr>
                <p14:cNvContentPartPr/>
                <p14:nvPr/>
              </p14:nvContentPartPr>
              <p14:xfrm>
                <a:off x="4746275" y="6200595"/>
                <a:ext cx="2795760" cy="324720"/>
              </p14:xfrm>
            </p:contentPart>
          </mc:Choice>
          <mc:Fallback xmlns=""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BACE4C15-D239-90B4-AB16-B0FF93F7854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683635" y="6137595"/>
                  <a:ext cx="292140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AB660BD1-1E1F-2F4B-4753-8D9B24E58094}"/>
                    </a:ext>
                  </a:extLst>
                </p14:cNvPr>
                <p14:cNvContentPartPr/>
                <p14:nvPr/>
              </p14:nvContentPartPr>
              <p14:xfrm>
                <a:off x="4692275" y="6241275"/>
                <a:ext cx="533880" cy="277920"/>
              </p14:xfrm>
            </p:contentPart>
          </mc:Choice>
          <mc:Fallback xmlns=""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3EBC88D7-DADE-7BFF-62EC-35AA8730A83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629275" y="6178275"/>
                  <a:ext cx="659520" cy="403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6213A578-4F28-AB5D-04BB-5E5DF6C11E8C}"/>
              </a:ext>
            </a:extLst>
          </p:cNvPr>
          <p:cNvSpPr/>
          <p:nvPr/>
        </p:nvSpPr>
        <p:spPr>
          <a:xfrm>
            <a:off x="4764547" y="5717907"/>
            <a:ext cx="2721603" cy="721164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hlinkClick r:id="rId36" action="ppaction://hlinksldjump"/>
            <a:extLst>
              <a:ext uri="{FF2B5EF4-FFF2-40B4-BE49-F238E27FC236}">
                <a16:creationId xmlns:a16="http://schemas.microsoft.com/office/drawing/2014/main" id="{5062BEC1-CDBF-072A-0905-82845ECEC730}"/>
              </a:ext>
            </a:extLst>
          </p:cNvPr>
          <p:cNvSpPr/>
          <p:nvPr/>
        </p:nvSpPr>
        <p:spPr>
          <a:xfrm>
            <a:off x="5053263" y="5815015"/>
            <a:ext cx="2136800" cy="507880"/>
          </a:xfrm>
          <a:prstGeom prst="rect">
            <a:avLst/>
          </a:prstGeom>
          <a:solidFill>
            <a:srgbClr val="8A8A8A"/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Закрыть</a:t>
            </a:r>
          </a:p>
        </p:txBody>
      </p:sp>
      <p:graphicFrame>
        <p:nvGraphicFramePr>
          <p:cNvPr id="34" name="Диаграмма 33">
            <a:extLst>
              <a:ext uri="{FF2B5EF4-FFF2-40B4-BE49-F238E27FC236}">
                <a16:creationId xmlns:a16="http://schemas.microsoft.com/office/drawing/2014/main" id="{16AFCC13-0696-6C89-6419-15BDAF5585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5946346"/>
              </p:ext>
            </p:extLst>
          </p:nvPr>
        </p:nvGraphicFramePr>
        <p:xfrm>
          <a:off x="4682403" y="549403"/>
          <a:ext cx="2850172" cy="27393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7"/>
          </a:graphicData>
        </a:graphic>
      </p:graphicFrame>
      <p:graphicFrame>
        <p:nvGraphicFramePr>
          <p:cNvPr id="35" name="Диаграмма 34">
            <a:extLst>
              <a:ext uri="{FF2B5EF4-FFF2-40B4-BE49-F238E27FC236}">
                <a16:creationId xmlns:a16="http://schemas.microsoft.com/office/drawing/2014/main" id="{A6BE632C-5C52-3D99-232B-1EF12731CF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3741988"/>
              </p:ext>
            </p:extLst>
          </p:nvPr>
        </p:nvGraphicFramePr>
        <p:xfrm>
          <a:off x="4637747" y="3149883"/>
          <a:ext cx="2850172" cy="25485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8"/>
          </a:graphicData>
        </a:graphic>
      </p:graphicFrame>
    </p:spTree>
    <p:extLst>
      <p:ext uri="{BB962C8B-B14F-4D97-AF65-F5344CB8AC3E}">
        <p14:creationId xmlns:p14="http://schemas.microsoft.com/office/powerpoint/2010/main" val="15718838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136</Words>
  <Application>Microsoft Office PowerPoint</Application>
  <PresentationFormat>Широкоэкранный</PresentationFormat>
  <Paragraphs>60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Maxim</dc:creator>
  <cp:lastModifiedBy>Maxim</cp:lastModifiedBy>
  <cp:revision>2</cp:revision>
  <dcterms:created xsi:type="dcterms:W3CDTF">2024-11-26T16:25:34Z</dcterms:created>
  <dcterms:modified xsi:type="dcterms:W3CDTF">2024-11-26T18:55:58Z</dcterms:modified>
</cp:coreProperties>
</file>