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52" d="100"/>
          <a:sy n="52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Крупный план дикого растения между вулканическими камнями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Камни, покрытые мхом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Большая скала под тёмными облаками с грунтовой дорогой на переднем плане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аблица 1"/>
          <p:cNvGraphicFramePr/>
          <p:nvPr>
            <p:extLst>
              <p:ext uri="{D42A27DB-BD31-4B8C-83A1-F6EECF244321}">
                <p14:modId xmlns:p14="http://schemas.microsoft.com/office/powerpoint/2010/main" val="25077"/>
              </p:ext>
            </p:extLst>
          </p:nvPr>
        </p:nvGraphicFramePr>
        <p:xfrm>
          <a:off x="4712377" y="5065839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" name="Tаблица 1-1"/>
          <p:cNvGraphicFramePr/>
          <p:nvPr>
            <p:extLst>
              <p:ext uri="{D42A27DB-BD31-4B8C-83A1-F6EECF244321}">
                <p14:modId xmlns:p14="http://schemas.microsoft.com/office/powerpoint/2010/main" val="3420398452"/>
              </p:ext>
            </p:extLst>
          </p:nvPr>
        </p:nvGraphicFramePr>
        <p:xfrm>
          <a:off x="10111062" y="5065839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4" name="Tаблица 1-1-1"/>
          <p:cNvGraphicFramePr/>
          <p:nvPr>
            <p:extLst>
              <p:ext uri="{D42A27DB-BD31-4B8C-83A1-F6EECF244321}">
                <p14:modId xmlns:p14="http://schemas.microsoft.com/office/powerpoint/2010/main" val="788091546"/>
              </p:ext>
            </p:extLst>
          </p:nvPr>
        </p:nvGraphicFramePr>
        <p:xfrm>
          <a:off x="2003510" y="9244991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5" name="Tаблица 1-1-1-1"/>
          <p:cNvGraphicFramePr/>
          <p:nvPr>
            <p:extLst>
              <p:ext uri="{D42A27DB-BD31-4B8C-83A1-F6EECF244321}">
                <p14:modId xmlns:p14="http://schemas.microsoft.com/office/powerpoint/2010/main" val="3755068913"/>
              </p:ext>
            </p:extLst>
          </p:nvPr>
        </p:nvGraphicFramePr>
        <p:xfrm>
          <a:off x="7421245" y="9244991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6" name="Tаблица 1-1-1-1-1"/>
          <p:cNvGraphicFramePr/>
          <p:nvPr>
            <p:extLst>
              <p:ext uri="{D42A27DB-BD31-4B8C-83A1-F6EECF244321}">
                <p14:modId xmlns:p14="http://schemas.microsoft.com/office/powerpoint/2010/main" val="399995232"/>
              </p:ext>
            </p:extLst>
          </p:nvPr>
        </p:nvGraphicFramePr>
        <p:xfrm>
          <a:off x="12819930" y="9244991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7" name="Tаблица 1-1-1-1-1-1"/>
          <p:cNvGraphicFramePr/>
          <p:nvPr>
            <p:extLst>
              <p:ext uri="{D42A27DB-BD31-4B8C-83A1-F6EECF244321}">
                <p14:modId xmlns:p14="http://schemas.microsoft.com/office/powerpoint/2010/main" val="3269699007"/>
              </p:ext>
            </p:extLst>
          </p:nvPr>
        </p:nvGraphicFramePr>
        <p:xfrm>
          <a:off x="18224965" y="9244991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8" name="Tаблица 1-1-2"/>
          <p:cNvGraphicFramePr/>
          <p:nvPr>
            <p:extLst>
              <p:ext uri="{D42A27DB-BD31-4B8C-83A1-F6EECF244321}">
                <p14:modId xmlns:p14="http://schemas.microsoft.com/office/powerpoint/2010/main" val="3377737017"/>
              </p:ext>
            </p:extLst>
          </p:nvPr>
        </p:nvGraphicFramePr>
        <p:xfrm>
          <a:off x="15516098" y="5065839"/>
          <a:ext cx="4161875" cy="37829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3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Рождение: В пустой (мертвой) клетке, соседствующей с ровно тремя живыми клетками, зарождается жизнь.…"/>
          <p:cNvSpPr txBox="1"/>
          <p:nvPr/>
        </p:nvSpPr>
        <p:spPr>
          <a:xfrm>
            <a:off x="364571" y="688094"/>
            <a:ext cx="23654858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Рождение</a:t>
            </a:r>
            <a:r>
              <a:rPr dirty="0"/>
              <a:t>: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пустой</a:t>
            </a:r>
            <a:r>
              <a:rPr dirty="0"/>
              <a:t> (</a:t>
            </a:r>
            <a:r>
              <a:rPr dirty="0" err="1"/>
              <a:t>мертвой</a:t>
            </a:r>
            <a:r>
              <a:rPr dirty="0"/>
              <a:t>) </a:t>
            </a:r>
            <a:r>
              <a:rPr dirty="0" err="1"/>
              <a:t>клетке</a:t>
            </a:r>
            <a:r>
              <a:rPr dirty="0"/>
              <a:t>, </a:t>
            </a:r>
            <a:r>
              <a:rPr dirty="0" err="1"/>
              <a:t>соседствующей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ровно</a:t>
            </a:r>
            <a:r>
              <a:rPr dirty="0"/>
              <a:t> </a:t>
            </a:r>
            <a:r>
              <a:rPr dirty="0" err="1"/>
              <a:t>тремя</a:t>
            </a:r>
            <a:r>
              <a:rPr dirty="0"/>
              <a:t> </a:t>
            </a:r>
            <a:r>
              <a:rPr dirty="0" err="1"/>
              <a:t>живыми</a:t>
            </a:r>
            <a:r>
              <a:rPr dirty="0"/>
              <a:t> </a:t>
            </a:r>
            <a:r>
              <a:rPr dirty="0" err="1"/>
              <a:t>клетками</a:t>
            </a:r>
            <a:r>
              <a:rPr dirty="0"/>
              <a:t>, </a:t>
            </a:r>
            <a:r>
              <a:rPr dirty="0" err="1"/>
              <a:t>зарождается</a:t>
            </a:r>
            <a:r>
              <a:rPr dirty="0"/>
              <a:t> </a:t>
            </a:r>
            <a:r>
              <a:rPr dirty="0" err="1"/>
              <a:t>жизнь</a:t>
            </a:r>
            <a:r>
              <a:rPr dirty="0"/>
              <a:t>.</a:t>
            </a:r>
          </a:p>
          <a:p>
            <a:pPr algn="l" defTabSz="825500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Выживание</a:t>
            </a:r>
            <a:r>
              <a:rPr dirty="0"/>
              <a:t>: </a:t>
            </a:r>
            <a:r>
              <a:rPr dirty="0" err="1"/>
              <a:t>Живые</a:t>
            </a:r>
            <a:r>
              <a:rPr dirty="0"/>
              <a:t> </a:t>
            </a:r>
            <a:r>
              <a:rPr dirty="0" err="1"/>
              <a:t>клетки</a:t>
            </a:r>
            <a:r>
              <a:rPr dirty="0"/>
              <a:t> </a:t>
            </a:r>
            <a:r>
              <a:rPr dirty="0" err="1"/>
              <a:t>остаются</a:t>
            </a:r>
            <a:r>
              <a:rPr dirty="0"/>
              <a:t> </a:t>
            </a:r>
            <a:r>
              <a:rPr dirty="0" err="1"/>
              <a:t>живыми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них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живых</a:t>
            </a:r>
            <a:r>
              <a:rPr dirty="0"/>
              <a:t> </a:t>
            </a:r>
            <a:r>
              <a:rPr dirty="0" err="1"/>
              <a:t>соседа</a:t>
            </a:r>
            <a:r>
              <a:rPr dirty="0"/>
              <a:t>.</a:t>
            </a:r>
          </a:p>
          <a:p>
            <a:pPr algn="l" defTabSz="825500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Смерть</a:t>
            </a:r>
            <a:r>
              <a:rPr dirty="0"/>
              <a:t>: </a:t>
            </a:r>
            <a:r>
              <a:rPr dirty="0" err="1"/>
              <a:t>Живые</a:t>
            </a:r>
            <a:r>
              <a:rPr dirty="0"/>
              <a:t> </a:t>
            </a:r>
            <a:r>
              <a:rPr dirty="0" err="1"/>
              <a:t>клетки</a:t>
            </a:r>
            <a:r>
              <a:rPr dirty="0"/>
              <a:t> </a:t>
            </a:r>
            <a:r>
              <a:rPr dirty="0" err="1"/>
              <a:t>умирают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одиночества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них</a:t>
            </a:r>
            <a:r>
              <a:rPr dirty="0"/>
              <a:t> </a:t>
            </a:r>
            <a:r>
              <a:rPr dirty="0" err="1"/>
              <a:t>меньше</a:t>
            </a:r>
            <a:r>
              <a:rPr dirty="0"/>
              <a:t> </a:t>
            </a:r>
            <a:r>
              <a:rPr dirty="0" err="1"/>
              <a:t>двух</a:t>
            </a:r>
            <a:r>
              <a:rPr dirty="0"/>
              <a:t> </a:t>
            </a:r>
            <a:r>
              <a:rPr dirty="0" err="1"/>
              <a:t>живых</a:t>
            </a:r>
            <a:r>
              <a:rPr dirty="0"/>
              <a:t> </a:t>
            </a:r>
            <a:r>
              <a:rPr dirty="0" err="1"/>
              <a:t>соседей</a:t>
            </a:r>
            <a:r>
              <a:rPr dirty="0"/>
              <a:t>,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перенаселенности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у</a:t>
            </a:r>
            <a:r>
              <a:rPr dirty="0"/>
              <a:t> </a:t>
            </a:r>
            <a:r>
              <a:rPr dirty="0" err="1"/>
              <a:t>них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трех</a:t>
            </a:r>
            <a:r>
              <a:rPr dirty="0"/>
              <a:t> </a:t>
            </a:r>
            <a:r>
              <a:rPr dirty="0" err="1"/>
              <a:t>живых</a:t>
            </a:r>
            <a:r>
              <a:rPr dirty="0"/>
              <a:t> </a:t>
            </a:r>
            <a:r>
              <a:rPr dirty="0" err="1"/>
              <a:t>соседей</a:t>
            </a:r>
            <a:r>
              <a:rPr dirty="0"/>
              <a:t>.</a:t>
            </a:r>
            <a:endParaRPr lang="ru-RU" dirty="0"/>
          </a:p>
          <a:p>
            <a:pPr algn="l" defTabSz="825500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Поле</a:t>
            </a:r>
            <a:r>
              <a:rPr lang="en-US" dirty="0"/>
              <a:t>: 15x50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Необходимые методы"/>
          <p:cNvSpPr txBox="1"/>
          <p:nvPr/>
        </p:nvSpPr>
        <p:spPr>
          <a:xfrm>
            <a:off x="3783653" y="338438"/>
            <a:ext cx="16816695" cy="175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z="11600" b="1" spc="-23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Необходимые методы</a:t>
            </a:r>
          </a:p>
        </p:txBody>
      </p:sp>
      <p:sp>
        <p:nvSpPr>
          <p:cNvPr id="162" name="def main(): Старт программы, инициализация остальных элементов…"/>
          <p:cNvSpPr txBox="1"/>
          <p:nvPr/>
        </p:nvSpPr>
        <p:spPr>
          <a:xfrm>
            <a:off x="364571" y="4283832"/>
            <a:ext cx="23654858" cy="5148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94531" indent="-694531" algn="l" defTabSz="457200">
              <a:buSzPct val="100000"/>
              <a:buAutoNum type="arabicParenR"/>
              <a:defRPr sz="49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 main(): Старт программы, инициализация остальных элементов</a:t>
            </a:r>
          </a:p>
          <a:p>
            <a:pPr marL="694531" indent="-694531" algn="l" defTabSz="457200">
              <a:buSzPct val="100000"/>
              <a:buAutoNum type="arabicParenR"/>
              <a:defRPr sz="49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 alive_or_dead(array, y, x): Расчёт живых соседей для массива array на позиции x, y</a:t>
            </a:r>
          </a:p>
          <a:p>
            <a:pPr marL="694531" indent="-694531" algn="l" defTabSz="457200">
              <a:buSzPct val="100000"/>
              <a:buAutoNum type="arabicParenR"/>
              <a:defRPr sz="49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 check_live(array): Создаёт новую матрицу, основываясь на данных предоставленных методом alive_or_dead</a:t>
            </a:r>
          </a:p>
          <a:p>
            <a:pPr marL="694531" indent="-694531" algn="l" defTabSz="457200">
              <a:buSzPct val="100000"/>
              <a:buAutoNum type="arabicParenR"/>
              <a:defRPr sz="49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 print_array(array): Печатает массив</a:t>
            </a:r>
          </a:p>
          <a:p>
            <a:pPr marL="694531" indent="-694531" algn="l" defTabSz="457200">
              <a:buSzPct val="100000"/>
              <a:buAutoNum type="arabicParenR"/>
              <a:defRPr sz="49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create_array(): создаёт стартовый массив, заполненный  0 или 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Macintosh PowerPoint</Application>
  <PresentationFormat>Произвольный</PresentationFormat>
  <Paragraphs>185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Helvetica Neue</vt:lpstr>
      <vt:lpstr>Helvetica Neue Medium</vt:lpstr>
      <vt:lpstr>20_BasicBlack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Microsoft Office User</cp:lastModifiedBy>
  <cp:revision>1</cp:revision>
  <dcterms:modified xsi:type="dcterms:W3CDTF">2025-03-27T10:36:03Z</dcterms:modified>
</cp:coreProperties>
</file>