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52" d="100"/>
          <a:sy n="52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Крупный план дикого растения между вулканическими камнями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Камни, покрытые мхом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3F8DD5-95D5-F0E7-C54A-AF7E9EBFB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4" y="22659"/>
            <a:ext cx="21909346" cy="13693341"/>
          </a:xfrm>
          <a:prstGeom prst="rect">
            <a:avLst/>
          </a:prstGeom>
        </p:spPr>
      </p:pic>
      <p:sp>
        <p:nvSpPr>
          <p:cNvPr id="151" name="Лекция №1"/>
          <p:cNvSpPr txBox="1">
            <a:spLocks noGrp="1"/>
          </p:cNvSpPr>
          <p:nvPr>
            <p:ph type="ctrTitle"/>
          </p:nvPr>
        </p:nvSpPr>
        <p:spPr>
          <a:xfrm>
            <a:off x="7932222" y="365561"/>
            <a:ext cx="8519556" cy="1905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Лекция</a:t>
            </a:r>
            <a:r>
              <a:rPr dirty="0"/>
              <a:t> №1</a:t>
            </a:r>
          </a:p>
        </p:txBody>
      </p:sp>
      <p:sp>
        <p:nvSpPr>
          <p:cNvPr id="152" name="Начнём игру"/>
          <p:cNvSpPr txBox="1">
            <a:spLocks noGrp="1"/>
          </p:cNvSpPr>
          <p:nvPr>
            <p:ph type="subTitle" sz="quarter" idx="1"/>
          </p:nvPr>
        </p:nvSpPr>
        <p:spPr>
          <a:xfrm>
            <a:off x="3872805" y="5103280"/>
            <a:ext cx="16638390" cy="3509440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dirty="0" err="1"/>
              <a:t>Начнём</a:t>
            </a:r>
            <a:r>
              <a:rPr dirty="0"/>
              <a:t> </a:t>
            </a:r>
            <a:r>
              <a:rPr dirty="0" err="1"/>
              <a:t>игру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еременные, вывод значений"/>
          <p:cNvSpPr txBox="1">
            <a:spLocks noGrp="1"/>
          </p:cNvSpPr>
          <p:nvPr>
            <p:ph type="ctrTitle"/>
          </p:nvPr>
        </p:nvSpPr>
        <p:spPr>
          <a:xfrm>
            <a:off x="1696442" y="531438"/>
            <a:ext cx="20991116" cy="1905001"/>
          </a:xfrm>
          <a:prstGeom prst="rect">
            <a:avLst/>
          </a:prstGeom>
        </p:spPr>
        <p:txBody>
          <a:bodyPr/>
          <a:lstStyle>
            <a:lvl1pPr defTabSz="2365188">
              <a:defRPr sz="11252" spc="-225"/>
            </a:lvl1pPr>
          </a:lstStyle>
          <a:p>
            <a:r>
              <a:t>Переменные, вывод значений</a:t>
            </a:r>
          </a:p>
        </p:txBody>
      </p:sp>
      <p:pic>
        <p:nvPicPr>
          <p:cNvPr id="155" name="Снимок экрана 2025-02-03 в 09.19.58.png" descr="Снимок экрана 2025-02-03 в 09.19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22" y="2543647"/>
            <a:ext cx="20796556" cy="53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Снимок экрана 2025-02-03 в 09.24.11.png" descr="Снимок экрана 2025-02-03 в 09.24.11.png"/>
          <p:cNvPicPr>
            <a:picLocks noChangeAspect="1"/>
          </p:cNvPicPr>
          <p:nvPr/>
        </p:nvPicPr>
        <p:blipFill>
          <a:blip r:embed="rId3"/>
          <a:srcRect t="7496" b="7496"/>
          <a:stretch>
            <a:fillRect/>
          </a:stretch>
        </p:blipFill>
        <p:spPr>
          <a:xfrm>
            <a:off x="1696451" y="9130153"/>
            <a:ext cx="20991098" cy="2155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Ввод переменных, операции над ними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048204">
              <a:defRPr sz="9743" spc="-194"/>
            </a:lvl1pPr>
          </a:lstStyle>
          <a:p>
            <a:r>
              <a:t>Ввод переменных, операции над ними</a:t>
            </a:r>
          </a:p>
        </p:txBody>
      </p:sp>
      <p:pic>
        <p:nvPicPr>
          <p:cNvPr id="159" name="Снимок экрана 2025-02-03 в 09.40.39.png" descr="Снимок экрана 2025-02-03 в 09.40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31" y="2092506"/>
            <a:ext cx="20994138" cy="561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Снимок экрана 2025-02-03 в 09.41.34.png" descr="Снимок экрана 2025-02-03 в 09.41.34.png"/>
          <p:cNvPicPr>
            <a:picLocks noChangeAspect="1"/>
          </p:cNvPicPr>
          <p:nvPr/>
        </p:nvPicPr>
        <p:blipFill>
          <a:blip r:embed="rId3"/>
          <a:srcRect b="5173"/>
          <a:stretch>
            <a:fillRect/>
          </a:stretch>
        </p:blipFill>
        <p:spPr>
          <a:xfrm>
            <a:off x="1568450" y="8064500"/>
            <a:ext cx="21247100" cy="3411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Ввод переменных, операции над ними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048204">
              <a:defRPr sz="9743" spc="-194"/>
            </a:lvl1pPr>
          </a:lstStyle>
          <a:p>
            <a:r>
              <a:t>Ввод переменных, операции над ними</a:t>
            </a:r>
          </a:p>
        </p:txBody>
      </p:sp>
      <p:pic>
        <p:nvPicPr>
          <p:cNvPr id="163" name="Снимок экрана 2025-02-03 в 09.40.39.png" descr="Снимок экрана 2025-02-03 в 09.40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31" y="2092506"/>
            <a:ext cx="20994138" cy="561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Снимок экрана 2025-02-03 в 09.41.34.png" descr="Снимок экрана 2025-02-03 в 09.41.34.png"/>
          <p:cNvPicPr>
            <a:picLocks noChangeAspect="1"/>
          </p:cNvPicPr>
          <p:nvPr/>
        </p:nvPicPr>
        <p:blipFill>
          <a:blip r:embed="rId3"/>
          <a:srcRect b="5173"/>
          <a:stretch>
            <a:fillRect/>
          </a:stretch>
        </p:blipFill>
        <p:spPr>
          <a:xfrm>
            <a:off x="1568450" y="8064500"/>
            <a:ext cx="21247100" cy="3411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Условные операторы if, elif, else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365188">
              <a:defRPr sz="11252" spc="-225"/>
            </a:lvl1pPr>
          </a:lstStyle>
          <a:p>
            <a:r>
              <a:t>Условные операторы if, elif, else</a:t>
            </a:r>
          </a:p>
        </p:txBody>
      </p:sp>
      <p:pic>
        <p:nvPicPr>
          <p:cNvPr id="167" name="Снимок экрана 2025-02-03 в 10.03.55.png" descr="Снимок экрана 2025-02-03 в 10.03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33502"/>
            <a:ext cx="10088405" cy="7448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Снимок экрана 2025-02-03 в 10.05.02.png" descr="Снимок экрана 2025-02-03 в 10.05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667" y="4171875"/>
            <a:ext cx="12315333" cy="537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240796-7C91-D91A-4E81-098960529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24" y="0"/>
            <a:ext cx="11727151" cy="136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5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Macintosh PowerPoint</Application>
  <PresentationFormat>Произвольный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20_BasicBlack</vt:lpstr>
      <vt:lpstr>Лекция №1</vt:lpstr>
      <vt:lpstr>Переменные, вывод значений</vt:lpstr>
      <vt:lpstr>Ввод переменных, операции над ними</vt:lpstr>
      <vt:lpstr>Ввод переменных, операции над ними</vt:lpstr>
      <vt:lpstr>Условные операторы if, elif, else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cp:lastModifiedBy>Microsoft Office User</cp:lastModifiedBy>
  <cp:revision>2</cp:revision>
  <dcterms:modified xsi:type="dcterms:W3CDTF">2025-02-04T05:26:27Z</dcterms:modified>
</cp:coreProperties>
</file>