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Крупный план дикорастущих растений между камнями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Большая скала под тёмными облаками с грунтовой дорогой на переднем плане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Крупный план дикого растения между вулканическими камнями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водопад в окружении скал и растительности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елёный холмистый пейзаж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Камни, покрытые мхом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Большая скала под тёмными облаками с грунтовой дорогой на переднем плане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d8f1cfas-1920.jpg" descr="d8f1cfas-192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3997" y="10036"/>
            <a:ext cx="21913483" cy="13695928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Лекция №3"/>
          <p:cNvSpPr txBox="1"/>
          <p:nvPr>
            <p:ph type="ctrTitle"/>
          </p:nvPr>
        </p:nvSpPr>
        <p:spPr>
          <a:xfrm>
            <a:off x="7888808" y="72850"/>
            <a:ext cx="8606384" cy="2079228"/>
          </a:xfrm>
          <a:prstGeom prst="rect">
            <a:avLst/>
          </a:prstGeom>
        </p:spPr>
        <p:txBody>
          <a:bodyPr/>
          <a:lstStyle/>
          <a:p>
            <a:pPr/>
            <a:r>
              <a:t>Лекция №3</a:t>
            </a:r>
          </a:p>
        </p:txBody>
      </p:sp>
      <p:sp>
        <p:nvSpPr>
          <p:cNvPr id="153" name="Продолжаем игру"/>
          <p:cNvSpPr txBox="1"/>
          <p:nvPr/>
        </p:nvSpPr>
        <p:spPr>
          <a:xfrm>
            <a:off x="2915632" y="7191494"/>
            <a:ext cx="14970132" cy="1915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lnSpc>
                <a:spcPct val="80000"/>
              </a:lnSpc>
              <a:defRPr b="1" spc="-232" sz="11600"/>
            </a:lvl1pPr>
          </a:lstStyle>
          <a:p>
            <a:pPr/>
            <a:r>
              <a:t>Продолжаем игру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Циклы"/>
          <p:cNvSpPr txBox="1"/>
          <p:nvPr>
            <p:ph type="title" idx="4294967295"/>
          </p:nvPr>
        </p:nvSpPr>
        <p:spPr>
          <a:xfrm>
            <a:off x="9669885" y="134670"/>
            <a:ext cx="5044230" cy="2079228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Циклы</a:t>
            </a:r>
          </a:p>
        </p:txBody>
      </p:sp>
      <p:pic>
        <p:nvPicPr>
          <p:cNvPr id="156" name="Снимок экрана 2025-02-11 в 14.48.02.png" descr="Снимок экрана 2025-02-11 в 14.48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07371" y="7607219"/>
            <a:ext cx="17149210" cy="5175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Снимок экрана 2025-02-11 в 14.49.15.png" descr="Снимок экрана 2025-02-11 в 14.49.15.png"/>
          <p:cNvPicPr>
            <a:picLocks noChangeAspect="1"/>
          </p:cNvPicPr>
          <p:nvPr/>
        </p:nvPicPr>
        <p:blipFill>
          <a:blip r:embed="rId3">
            <a:extLst/>
          </a:blip>
          <a:srcRect l="0" t="8169" r="0" b="0"/>
          <a:stretch>
            <a:fillRect/>
          </a:stretch>
        </p:blipFill>
        <p:spPr>
          <a:xfrm>
            <a:off x="1875504" y="2736278"/>
            <a:ext cx="21012757" cy="43484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Циклы"/>
          <p:cNvSpPr txBox="1"/>
          <p:nvPr>
            <p:ph type="title" idx="4294967295"/>
          </p:nvPr>
        </p:nvSpPr>
        <p:spPr>
          <a:xfrm>
            <a:off x="9669885" y="134670"/>
            <a:ext cx="5044230" cy="2079228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Циклы</a:t>
            </a:r>
          </a:p>
        </p:txBody>
      </p:sp>
      <p:pic>
        <p:nvPicPr>
          <p:cNvPr id="160" name="Снимок экрана 2025-02-11 в 14.53.17.png" descr="Снимок экрана 2025-02-11 в 14.53.17.png"/>
          <p:cNvPicPr>
            <a:picLocks noChangeAspect="1"/>
          </p:cNvPicPr>
          <p:nvPr/>
        </p:nvPicPr>
        <p:blipFill>
          <a:blip r:embed="rId2">
            <a:extLst/>
          </a:blip>
          <a:srcRect l="0" t="5066" r="0" b="0"/>
          <a:stretch>
            <a:fillRect/>
          </a:stretch>
        </p:blipFill>
        <p:spPr>
          <a:xfrm>
            <a:off x="105136" y="2865509"/>
            <a:ext cx="15704536" cy="5585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Снимок экрана 2025-02-11 в 14.52.43.png" descr="Снимок экрана 2025-02-11 в 14.52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06956" y="2390059"/>
            <a:ext cx="7793069" cy="6536123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continue  начинает новую итерацию"/>
          <p:cNvSpPr txBox="1"/>
          <p:nvPr/>
        </p:nvSpPr>
        <p:spPr>
          <a:xfrm>
            <a:off x="523838" y="10029280"/>
            <a:ext cx="11172410" cy="2873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2023821">
              <a:lnSpc>
                <a:spcPct val="80000"/>
              </a:lnSpc>
              <a:defRPr b="1" spc="-192" sz="9628"/>
            </a:lvl1pPr>
          </a:lstStyle>
          <a:p>
            <a:pPr/>
            <a:r>
              <a:t>continue  начинает новую итерацию</a:t>
            </a:r>
          </a:p>
        </p:txBody>
      </p:sp>
      <p:sp>
        <p:nvSpPr>
          <p:cNvPr id="163" name="break  полностью прерывает цикл"/>
          <p:cNvSpPr txBox="1"/>
          <p:nvPr/>
        </p:nvSpPr>
        <p:spPr>
          <a:xfrm>
            <a:off x="12736709" y="10029280"/>
            <a:ext cx="11172410" cy="2873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 defTabSz="2096971">
              <a:lnSpc>
                <a:spcPct val="80000"/>
              </a:lnSpc>
              <a:defRPr b="1" spc="-199" sz="9976"/>
            </a:lvl1pPr>
          </a:lstStyle>
          <a:p>
            <a:pPr/>
            <a:r>
              <a:t>break  полностью прерывает цикл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Массивы"/>
          <p:cNvSpPr txBox="1"/>
          <p:nvPr>
            <p:ph type="title" idx="4294967295"/>
          </p:nvPr>
        </p:nvSpPr>
        <p:spPr>
          <a:xfrm>
            <a:off x="8773491" y="125132"/>
            <a:ext cx="7219290" cy="197249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Массивы</a:t>
            </a:r>
          </a:p>
        </p:txBody>
      </p:sp>
      <p:pic>
        <p:nvPicPr>
          <p:cNvPr id="166" name="Снимок экрана 2025-02-11 в 15.08.30.png" descr="Снимок экрана 2025-02-11 в 15.08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9912" y="2237425"/>
            <a:ext cx="14479552" cy="9139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Снимок экрана 2025-02-11 в 15.09.05.png" descr="Снимок экрана 2025-02-11 в 15.09.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3693" y="2023345"/>
            <a:ext cx="8597995" cy="96693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Удачи!"/>
          <p:cNvSpPr txBox="1"/>
          <p:nvPr/>
        </p:nvSpPr>
        <p:spPr>
          <a:xfrm>
            <a:off x="14094164" y="7180233"/>
            <a:ext cx="7323329" cy="2817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400"/>
            </a:lvl1pPr>
          </a:lstStyle>
          <a:p>
            <a:pPr/>
            <a:r>
              <a:t>Удачи!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