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2" r:id="rId6"/>
    <p:sldId id="261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9"/>
  </p:normalViewPr>
  <p:slideViewPr>
    <p:cSldViewPr snapToGrid="0">
      <p:cViewPr varScale="1">
        <p:scale>
          <a:sx n="52" d="100"/>
          <a:sy n="52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Автор и дата</a:t>
            </a:r>
          </a:p>
        </p:txBody>
      </p:sp>
      <p:sp>
        <p:nvSpPr>
          <p:cNvPr id="12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Подзаголовок презентации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Информационное сообщение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Информация о факте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Информация о факте</a:t>
            </a:r>
          </a:p>
        </p:txBody>
      </p:sp>
      <p:sp>
        <p:nvSpPr>
          <p:cNvPr id="107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Авторство</a:t>
            </a:r>
          </a:p>
        </p:txBody>
      </p:sp>
      <p:sp>
        <p:nvSpPr>
          <p:cNvPr id="116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«Важная цитата»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Крупный план дикорастущих растений между камнями"/>
          <p:cNvSpPr>
            <a:spLocks noGrp="1"/>
          </p:cNvSpPr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Большая скала под тёмными облаками с грунтовой дорогой на переднем плане"/>
          <p:cNvSpPr>
            <a:spLocks noGrp="1"/>
          </p:cNvSpPr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Крупный план дикого растения между вулканическими камнями"/>
          <p:cNvSpPr>
            <a:spLocks noGrp="1"/>
          </p:cNvSpPr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водопад в окружении скал и растительности"/>
          <p:cNvSpPr>
            <a:spLocks noGrp="1"/>
          </p:cNvSpPr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елёный холмистый пейзаж"/>
          <p:cNvSpPr>
            <a:spLocks noGrp="1"/>
          </p:cNvSpPr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Заголовок презентации</a:t>
            </a:r>
          </a:p>
        </p:txBody>
      </p:sp>
      <p:sp>
        <p:nvSpPr>
          <p:cNvPr id="23" name="Автор и дата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Автор и дата</a:t>
            </a:r>
          </a:p>
        </p:txBody>
      </p:sp>
      <p:sp>
        <p:nvSpPr>
          <p:cNvPr id="24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Подзаголовок презентации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Заголовок слайда</a:t>
            </a:r>
          </a:p>
        </p:txBody>
      </p:sp>
      <p:sp>
        <p:nvSpPr>
          <p:cNvPr id="3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Подзаголовок слайда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Камни, покрытые мхом"/>
          <p:cNvSpPr>
            <a:spLocks noGrp="1"/>
          </p:cNvSpPr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61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Подзаголовок слайда</a:t>
            </a:r>
          </a:p>
        </p:txBody>
      </p:sp>
      <p:sp>
        <p:nvSpPr>
          <p:cNvPr id="62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Большая скала под тёмными облаками с грунтовой дорогой на переднем плане"/>
          <p:cNvSpPr>
            <a:spLocks noGrp="1"/>
          </p:cNvSpPr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Заголовок раздела</a:t>
            </a:r>
          </a:p>
        </p:txBody>
      </p:sp>
      <p:sp>
        <p:nvSpPr>
          <p:cNvPr id="7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Подзаголовок слайда</a:t>
            </a:r>
          </a:p>
        </p:txBody>
      </p:sp>
      <p:sp>
        <p:nvSpPr>
          <p:cNvPr id="8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Заголовок повестки дня</a:t>
            </a:r>
          </a:p>
        </p:txBody>
      </p:sp>
      <p:sp>
        <p:nvSpPr>
          <p:cNvPr id="89" name="Подзаголовок повестки дня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Подзаголовок повестки дня</a:t>
            </a:r>
          </a:p>
        </p:txBody>
      </p:sp>
      <p:sp>
        <p:nvSpPr>
          <p:cNvPr id="90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Темы повестки дня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Заголовок слайда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73F8DD5-95D5-F0E7-C54A-AF7E9EBFB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54" y="22659"/>
            <a:ext cx="21909346" cy="13693341"/>
          </a:xfrm>
          <a:prstGeom prst="rect">
            <a:avLst/>
          </a:prstGeom>
        </p:spPr>
      </p:pic>
      <p:sp>
        <p:nvSpPr>
          <p:cNvPr id="151" name="Лекция №1"/>
          <p:cNvSpPr txBox="1">
            <a:spLocks noGrp="1"/>
          </p:cNvSpPr>
          <p:nvPr>
            <p:ph type="ctrTitle"/>
          </p:nvPr>
        </p:nvSpPr>
        <p:spPr>
          <a:xfrm>
            <a:off x="7932222" y="365561"/>
            <a:ext cx="8519556" cy="190500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Лекция</a:t>
            </a:r>
            <a:r>
              <a:rPr dirty="0"/>
              <a:t> №1</a:t>
            </a:r>
          </a:p>
        </p:txBody>
      </p:sp>
      <p:sp>
        <p:nvSpPr>
          <p:cNvPr id="152" name="Начнём игру"/>
          <p:cNvSpPr txBox="1">
            <a:spLocks noGrp="1"/>
          </p:cNvSpPr>
          <p:nvPr>
            <p:ph type="subTitle" sz="quarter" idx="1"/>
          </p:nvPr>
        </p:nvSpPr>
        <p:spPr>
          <a:xfrm>
            <a:off x="3872805" y="5103280"/>
            <a:ext cx="16638390" cy="3509440"/>
          </a:xfrm>
          <a:prstGeom prst="rect">
            <a:avLst/>
          </a:prstGeom>
        </p:spPr>
        <p:txBody>
          <a:bodyPr/>
          <a:lstStyle>
            <a:lvl1pPr>
              <a:defRPr sz="20000"/>
            </a:lvl1pPr>
          </a:lstStyle>
          <a:p>
            <a:r>
              <a:rPr dirty="0" err="1"/>
              <a:t>Начнём</a:t>
            </a:r>
            <a:r>
              <a:rPr dirty="0"/>
              <a:t> </a:t>
            </a:r>
            <a:r>
              <a:rPr dirty="0" err="1"/>
              <a:t>игру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еременные, вывод значений"/>
          <p:cNvSpPr txBox="1">
            <a:spLocks noGrp="1"/>
          </p:cNvSpPr>
          <p:nvPr>
            <p:ph type="ctrTitle"/>
          </p:nvPr>
        </p:nvSpPr>
        <p:spPr>
          <a:xfrm>
            <a:off x="1696442" y="531438"/>
            <a:ext cx="20991116" cy="1905001"/>
          </a:xfrm>
          <a:prstGeom prst="rect">
            <a:avLst/>
          </a:prstGeom>
        </p:spPr>
        <p:txBody>
          <a:bodyPr/>
          <a:lstStyle>
            <a:lvl1pPr defTabSz="2365188">
              <a:defRPr sz="11252" spc="-225"/>
            </a:lvl1pPr>
          </a:lstStyle>
          <a:p>
            <a:r>
              <a:t>Переменные, вывод значений</a:t>
            </a:r>
          </a:p>
        </p:txBody>
      </p:sp>
      <p:pic>
        <p:nvPicPr>
          <p:cNvPr id="155" name="Снимок экрана 2025-02-03 в 09.19.58.png" descr="Снимок экрана 2025-02-03 в 09.19.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722" y="2543647"/>
            <a:ext cx="20796556" cy="5317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Снимок экрана 2025-02-03 в 09.24.11.png" descr="Снимок экрана 2025-02-03 в 09.24.11.png"/>
          <p:cNvPicPr>
            <a:picLocks noChangeAspect="1"/>
          </p:cNvPicPr>
          <p:nvPr/>
        </p:nvPicPr>
        <p:blipFill>
          <a:blip r:embed="rId3"/>
          <a:srcRect t="7496" b="7496"/>
          <a:stretch>
            <a:fillRect/>
          </a:stretch>
        </p:blipFill>
        <p:spPr>
          <a:xfrm>
            <a:off x="1696451" y="9130153"/>
            <a:ext cx="20991098" cy="21559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Ввод переменных, операции над ними"/>
          <p:cNvSpPr txBox="1">
            <a:spLocks noGrp="1"/>
          </p:cNvSpPr>
          <p:nvPr>
            <p:ph type="ctrTitle"/>
          </p:nvPr>
        </p:nvSpPr>
        <p:spPr>
          <a:xfrm>
            <a:off x="571220" y="218659"/>
            <a:ext cx="23241560" cy="1797810"/>
          </a:xfrm>
          <a:prstGeom prst="rect">
            <a:avLst/>
          </a:prstGeom>
        </p:spPr>
        <p:txBody>
          <a:bodyPr/>
          <a:lstStyle>
            <a:lvl1pPr defTabSz="2048204">
              <a:defRPr sz="9743" spc="-194"/>
            </a:lvl1pPr>
          </a:lstStyle>
          <a:p>
            <a:r>
              <a:t>Ввод переменных, операции над ними</a:t>
            </a:r>
          </a:p>
        </p:txBody>
      </p:sp>
      <p:pic>
        <p:nvPicPr>
          <p:cNvPr id="159" name="Снимок экрана 2025-02-03 в 09.40.39.png" descr="Снимок экрана 2025-02-03 в 09.40.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931" y="2092506"/>
            <a:ext cx="20994138" cy="56131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Снимок экрана 2025-02-03 в 09.41.34.png" descr="Снимок экрана 2025-02-03 в 09.41.34.png"/>
          <p:cNvPicPr>
            <a:picLocks noChangeAspect="1"/>
          </p:cNvPicPr>
          <p:nvPr/>
        </p:nvPicPr>
        <p:blipFill>
          <a:blip r:embed="rId3"/>
          <a:srcRect b="5173"/>
          <a:stretch>
            <a:fillRect/>
          </a:stretch>
        </p:blipFill>
        <p:spPr>
          <a:xfrm>
            <a:off x="1568450" y="8064500"/>
            <a:ext cx="21247100" cy="34117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Условные операторы if, elif, else"/>
          <p:cNvSpPr txBox="1">
            <a:spLocks noGrp="1"/>
          </p:cNvSpPr>
          <p:nvPr>
            <p:ph type="ctrTitle"/>
          </p:nvPr>
        </p:nvSpPr>
        <p:spPr>
          <a:xfrm>
            <a:off x="571220" y="218659"/>
            <a:ext cx="23241560" cy="1797810"/>
          </a:xfrm>
          <a:prstGeom prst="rect">
            <a:avLst/>
          </a:prstGeom>
        </p:spPr>
        <p:txBody>
          <a:bodyPr/>
          <a:lstStyle>
            <a:lvl1pPr defTabSz="2365188">
              <a:defRPr sz="11252" spc="-225"/>
            </a:lvl1pPr>
          </a:lstStyle>
          <a:p>
            <a:r>
              <a:t>Условные операторы if, elif, else</a:t>
            </a:r>
          </a:p>
        </p:txBody>
      </p:sp>
      <p:pic>
        <p:nvPicPr>
          <p:cNvPr id="167" name="Снимок экрана 2025-02-03 в 10.03.55.png" descr="Снимок экрана 2025-02-03 в 10.03.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133502"/>
            <a:ext cx="10088405" cy="74489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Снимок экрана 2025-02-03 в 10.05.02.png" descr="Снимок экрана 2025-02-03 в 10.05.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7667" y="4171875"/>
            <a:ext cx="12315333" cy="5372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2C87D83-28B2-501D-EDC7-B9A47D7A9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135" y="0"/>
            <a:ext cx="11759729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094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C240796-7C91-D91A-4E81-098960529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424" y="0"/>
            <a:ext cx="11727151" cy="1368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3560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</Words>
  <Application>Microsoft Macintosh PowerPoint</Application>
  <PresentationFormat>Произвольный</PresentationFormat>
  <Paragraphs>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Helvetica Neue</vt:lpstr>
      <vt:lpstr>Helvetica Neue Medium</vt:lpstr>
      <vt:lpstr>20_BasicBlack</vt:lpstr>
      <vt:lpstr>Лекция №1</vt:lpstr>
      <vt:lpstr>Переменные, вывод значений</vt:lpstr>
      <vt:lpstr>Ввод переменных, операции над ними</vt:lpstr>
      <vt:lpstr>Условные операторы if, elif, else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cp:lastModifiedBy>Microsoft Office User</cp:lastModifiedBy>
  <cp:revision>4</cp:revision>
  <dcterms:modified xsi:type="dcterms:W3CDTF">2025-02-04T11:12:47Z</dcterms:modified>
</cp:coreProperties>
</file>