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8f1cfas-1920.jpg" descr="d8f1cfas-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997" y="10036"/>
            <a:ext cx="21913483" cy="136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Лекция №4"/>
          <p:cNvSpPr txBox="1"/>
          <p:nvPr>
            <p:ph type="ctrTitle"/>
          </p:nvPr>
        </p:nvSpPr>
        <p:spPr>
          <a:xfrm>
            <a:off x="7888808" y="72850"/>
            <a:ext cx="8606383" cy="2079228"/>
          </a:xfrm>
          <a:prstGeom prst="rect">
            <a:avLst/>
          </a:prstGeom>
        </p:spPr>
        <p:txBody>
          <a:bodyPr/>
          <a:lstStyle/>
          <a:p>
            <a:pPr/>
            <a:r>
              <a:t>Лекция №4</a:t>
            </a:r>
          </a:p>
        </p:txBody>
      </p:sp>
      <p:sp>
        <p:nvSpPr>
          <p:cNvPr id="153" name="Продолжаем игру"/>
          <p:cNvSpPr txBox="1"/>
          <p:nvPr/>
        </p:nvSpPr>
        <p:spPr>
          <a:xfrm>
            <a:off x="2915632" y="7191495"/>
            <a:ext cx="14970132" cy="191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Продолжаем игру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Двумерный массив"/>
          <p:cNvSpPr txBox="1"/>
          <p:nvPr>
            <p:ph type="title" idx="4294967295"/>
          </p:nvPr>
        </p:nvSpPr>
        <p:spPr>
          <a:xfrm>
            <a:off x="5150245" y="223868"/>
            <a:ext cx="14463463" cy="199003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Двумерный массив</a:t>
            </a:r>
          </a:p>
        </p:txBody>
      </p:sp>
      <p:graphicFrame>
        <p:nvGraphicFramePr>
          <p:cNvPr id="156" name="Tаблица 1"/>
          <p:cNvGraphicFramePr/>
          <p:nvPr/>
        </p:nvGraphicFramePr>
        <p:xfrm>
          <a:off x="7018954" y="3022600"/>
          <a:ext cx="10738744" cy="9818787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45208"/>
                <a:gridCol w="2145208"/>
                <a:gridCol w="2145208"/>
                <a:gridCol w="2145208"/>
                <a:gridCol w="2145208"/>
              </a:tblGrid>
              <a:tr h="19612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I,j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j[0]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j[1]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j[2]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j[3]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12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I[0]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12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I[1]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12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I[2]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96121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I[3]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7" name="Линия"/>
          <p:cNvSpPr/>
          <p:nvPr/>
        </p:nvSpPr>
        <p:spPr>
          <a:xfrm>
            <a:off x="7012954" y="2633823"/>
            <a:ext cx="10738318" cy="8130"/>
          </a:xfrm>
          <a:prstGeom prst="line">
            <a:avLst/>
          </a:prstGeom>
          <a:ln w="139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8" name="Линия"/>
          <p:cNvSpPr/>
          <p:nvPr/>
        </p:nvSpPr>
        <p:spPr>
          <a:xfrm flipH="1">
            <a:off x="6648226" y="3128041"/>
            <a:ext cx="1" cy="9818788"/>
          </a:xfrm>
          <a:prstGeom prst="line">
            <a:avLst/>
          </a:prstGeom>
          <a:ln w="1397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59" name="J"/>
          <p:cNvSpPr txBox="1"/>
          <p:nvPr/>
        </p:nvSpPr>
        <p:spPr>
          <a:xfrm>
            <a:off x="18025554" y="2069794"/>
            <a:ext cx="575692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J</a:t>
            </a:r>
          </a:p>
        </p:txBody>
      </p:sp>
      <p:sp>
        <p:nvSpPr>
          <p:cNvPr id="160" name="I"/>
          <p:cNvSpPr txBox="1"/>
          <p:nvPr/>
        </p:nvSpPr>
        <p:spPr>
          <a:xfrm>
            <a:off x="5593524" y="11797994"/>
            <a:ext cx="344552" cy="11435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000"/>
            </a:lvl1pPr>
          </a:lstStyle>
          <a:p>
            <a:pPr/>
            <a:r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Снимок экрана 2025-02-18 в 10.29.47.png" descr="Снимок экрана 2025-02-18 в 10.29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10728" y="2527300"/>
            <a:ext cx="8562544" cy="8180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Снимок экрана 2025-02-18 в 10.30.01.png" descr="Снимок экрана 2025-02-18 в 10.30.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993" y="11358755"/>
            <a:ext cx="21398014" cy="1601212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Статическое заполнение массива"/>
          <p:cNvSpPr txBox="1"/>
          <p:nvPr>
            <p:ph type="title" idx="4294967295"/>
          </p:nvPr>
        </p:nvSpPr>
        <p:spPr>
          <a:xfrm>
            <a:off x="2046016" y="187157"/>
            <a:ext cx="20291968" cy="2187078"/>
          </a:xfrm>
          <a:prstGeom prst="rect">
            <a:avLst/>
          </a:prstGeom>
        </p:spPr>
        <p:txBody>
          <a:bodyPr anchor="b"/>
          <a:lstStyle>
            <a:lvl1pPr defTabSz="2023821">
              <a:defRPr spc="-192" sz="9628"/>
            </a:lvl1pPr>
          </a:lstStyle>
          <a:p>
            <a:pPr/>
            <a:r>
              <a:t>Статическое заполнение массива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Снимок экрана 2025-02-18 в 10.47.57.png" descr="Снимок экрана 2025-02-18 в 10.47.5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388" y="2762249"/>
            <a:ext cx="12165747" cy="10592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Снимок экрана 2025-02-18 в 10.48.35.png" descr="Снимок экрана 2025-02-18 в 10.48.3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89939" y="3662556"/>
            <a:ext cx="11032623" cy="8792375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Заполнение массива из терминала"/>
          <p:cNvSpPr txBox="1"/>
          <p:nvPr>
            <p:ph type="title" idx="4294967295"/>
          </p:nvPr>
        </p:nvSpPr>
        <p:spPr>
          <a:xfrm>
            <a:off x="2046016" y="187157"/>
            <a:ext cx="20291968" cy="2187078"/>
          </a:xfrm>
          <a:prstGeom prst="rect">
            <a:avLst/>
          </a:prstGeom>
        </p:spPr>
        <p:txBody>
          <a:bodyPr anchor="b"/>
          <a:lstStyle>
            <a:lvl1pPr defTabSz="1975054">
              <a:defRPr spc="-187" sz="9396"/>
            </a:lvl1pPr>
          </a:lstStyle>
          <a:p>
            <a:pPr/>
            <a:r>
              <a:t>Заполнение массива из терминала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ОДНАЖДЫ МЫ ВСЁ ПОЙМЁМ"/>
          <p:cNvSpPr txBox="1"/>
          <p:nvPr/>
        </p:nvSpPr>
        <p:spPr>
          <a:xfrm>
            <a:off x="5273814" y="432177"/>
            <a:ext cx="13836372" cy="1167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 sz="7100"/>
            </a:lvl1pPr>
          </a:lstStyle>
          <a:p>
            <a:pPr/>
            <a:r>
              <a:t>ОДНАЖДЫ МЫ ВСЁ ПОЙМЁМ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