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Крупный план дикого растения между вулканическими камнями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Камни, покрытые мхом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d8f1cfas-1920.jpg" descr="d8f1cfas-192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3997" y="10036"/>
            <a:ext cx="21913483" cy="13695928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Лекция №5"/>
          <p:cNvSpPr txBox="1"/>
          <p:nvPr>
            <p:ph type="ctrTitle"/>
          </p:nvPr>
        </p:nvSpPr>
        <p:spPr>
          <a:xfrm>
            <a:off x="7888808" y="72850"/>
            <a:ext cx="8606383" cy="2079228"/>
          </a:xfrm>
          <a:prstGeom prst="rect">
            <a:avLst/>
          </a:prstGeom>
        </p:spPr>
        <p:txBody>
          <a:bodyPr/>
          <a:lstStyle/>
          <a:p>
            <a:pPr/>
            <a:r>
              <a:t>Лекция №5</a:t>
            </a:r>
          </a:p>
        </p:txBody>
      </p:sp>
      <p:sp>
        <p:nvSpPr>
          <p:cNvPr id="153" name="Продолжаем игру"/>
          <p:cNvSpPr txBox="1"/>
          <p:nvPr/>
        </p:nvSpPr>
        <p:spPr>
          <a:xfrm>
            <a:off x="2915632" y="7191495"/>
            <a:ext cx="14970132" cy="1915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l">
              <a:lnSpc>
                <a:spcPct val="80000"/>
              </a:lnSpc>
              <a:defRPr b="1" spc="-232" sz="11600"/>
            </a:lvl1pPr>
          </a:lstStyle>
          <a:p>
            <a:pPr/>
            <a:r>
              <a:t>Продолжаем игру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Методы"/>
          <p:cNvSpPr txBox="1"/>
          <p:nvPr>
            <p:ph type="ctrTitle"/>
          </p:nvPr>
        </p:nvSpPr>
        <p:spPr>
          <a:xfrm>
            <a:off x="9201667" y="102656"/>
            <a:ext cx="5980667" cy="1930938"/>
          </a:xfrm>
          <a:prstGeom prst="rect">
            <a:avLst/>
          </a:prstGeom>
        </p:spPr>
        <p:txBody>
          <a:bodyPr/>
          <a:lstStyle/>
          <a:p>
            <a:pPr/>
            <a:r>
              <a:t>Методы</a:t>
            </a:r>
          </a:p>
        </p:txBody>
      </p:sp>
      <p:pic>
        <p:nvPicPr>
          <p:cNvPr id="156" name="Снимок экрана 2025-03-14 в 14.19.55.png" descr="Снимок экрана 2025-03-14 в 14.19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3130" y="2203169"/>
            <a:ext cx="17337740" cy="58243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Снимок экрана 2025-03-14 в 14.21.31.png" descr="Снимок экрана 2025-03-14 в 14.21.3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92262" y="8435780"/>
            <a:ext cx="17799477" cy="4102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Методы, которые что-то возвращают"/>
          <p:cNvSpPr txBox="1"/>
          <p:nvPr>
            <p:ph type="ctrTitle"/>
          </p:nvPr>
        </p:nvSpPr>
        <p:spPr>
          <a:xfrm>
            <a:off x="2091240" y="102656"/>
            <a:ext cx="20201520" cy="1930938"/>
          </a:xfrm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Методы, которые что-то возвращают</a:t>
            </a:r>
          </a:p>
        </p:txBody>
      </p:sp>
      <p:pic>
        <p:nvPicPr>
          <p:cNvPr id="160" name="Снимок экрана 2025-03-14 в 14.23.49.png" descr="Снимок экрана 2025-03-14 в 14.23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0090" y="2286233"/>
            <a:ext cx="18143820" cy="64120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Снимок экрана 2025-03-14 в 14.24.33.png" descr="Снимок экрана 2025-03-14 в 14.24.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2222" y="9302028"/>
            <a:ext cx="18324309" cy="31753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9972" y="529"/>
            <a:ext cx="21740556" cy="136418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