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F46-0F6F-4B61-80B9-733EB7CF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3C2A-F073-40D6-AB44-E49C61284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A794-F612-4957-BD03-4E810094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635F-F7EF-4328-8B1B-F630A1F2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BC35-8C8E-47D3-B81E-2576E45E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15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AF11-15AB-40A4-813F-883420C2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1A21F-7D95-40A9-ACEA-4DC54474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EA81-8E90-4856-83F6-42065A38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7A5B-13FD-4041-A79D-81D2CDED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4C44-804B-4A23-95C0-365F835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48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0307B-B7F4-4229-B325-6113403E0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B3D4E-FEE4-47A6-BACC-57212BCD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4A33-77A0-416E-930A-FDCA264F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9969-36B5-4697-B535-44F9AD1C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2818-4A96-49F6-AB14-FCE14FD5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03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B518-DB61-4ECD-B9C0-8286A8C4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8D75-4A30-43B6-9D8B-63F5FB11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BBDA-8A2C-4A77-9B68-2B53A156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990D-FE11-421A-9DD1-EFCCCB34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23BB-51F8-412E-AD14-FD1A3CD6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96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C85A-4A02-46F5-A86A-80127A58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E83E6-F6F3-40BC-8AF2-CC35515B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CCC1-001D-4140-814A-C28089C4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C53C-3EA9-4073-8977-3CB78D02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5B47-645D-437B-AFA0-6ADE4AEB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8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CADB-196D-41F1-85A9-E3BFFEF9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CC41-543E-4762-9344-EE3822E75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22ED-49F5-436F-A40F-4C4E31B74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E8F40-5206-4660-8151-5B01EF09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0B81C-D2D8-41C0-9A23-169EC320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B90E-4C33-464D-A202-57A29B2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09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0485-992B-489D-93B3-291F44F4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4E1D6-EB81-4FA5-844C-BEF2A8A98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7D45-E3CA-44BA-A0B1-6C555F2DD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8555-A195-4870-907D-15A14174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414DE-740F-4A17-86F3-0C670EC4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3CE2A-9D72-495B-A5C7-C629C779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1E2E5-CCB4-4EC0-95C9-1892965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92845-9A15-4F1E-A5DD-7BB399B9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3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365-79C8-4A7D-8D9F-97774F26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A8815-FC90-4BAE-A326-266FE045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F657C-58A9-4E7A-96AF-1E40FFC7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F9B13-0E62-464A-970E-529AA323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9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C303A-EDF4-4E59-B26F-CC56B3C9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6B8C9-03DC-4F9C-B6A7-E907146C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12936-C85B-4837-8531-DADF83AF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76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CE2A-1837-4A34-B418-4CEA2D47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EA2B-FAA8-42E9-9537-96A32653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0A49D-52B8-47CE-84B6-CC1DFB63C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AD68D-A4DC-44B4-97E1-6ABDD627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5056-DFED-4D65-ADA8-C18F0FEA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607B-C8C0-43C6-A680-397A529A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68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F2EA-3717-45DB-BACA-6D3F4D38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AB4DC-B3F1-4217-9E32-0E217E083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23829-1A23-4E2A-AE97-AC47FD930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34F6-D84E-44C8-9F59-2CED1C2A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D4B02-8538-4930-BF62-B4A988B4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13EC0-3122-42A4-9F93-5D01BB35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66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2C5A3-75E1-477D-84CB-8E7D07F2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EDF2-1189-41DB-9B72-B48FBDE5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AFB2-93C0-44B4-A807-1596F2738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BB20-898C-4A19-A477-CCEE9685FC92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3ADE-2A89-4187-832D-6FE32DC7D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21DC-508F-4F86-B365-792EBE892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7409-C327-4640-A421-6A64A7CCB9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04D2-650B-4C3A-BD67-8E3D5DFB0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Covid 19, Finance and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C0953-ADB6-4A23-92CF-83429884F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Looking at how covid-19 has impacted the world in terms of finance and health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2E9C2-2695-4893-BE1F-5FAF7C021EB1}"/>
              </a:ext>
            </a:extLst>
          </p:cNvPr>
          <p:cNvSpPr txBox="1"/>
          <p:nvPr/>
        </p:nvSpPr>
        <p:spPr>
          <a:xfrm>
            <a:off x="653143" y="5812971"/>
            <a:ext cx="648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By Chapman Mong, Maxwell </a:t>
            </a:r>
            <a:r>
              <a:rPr lang="en-AU" dirty="0" err="1"/>
              <a:t>Miorada</a:t>
            </a:r>
            <a:r>
              <a:rPr lang="en-AU" dirty="0"/>
              <a:t>, Luke </a:t>
            </a:r>
            <a:r>
              <a:rPr lang="en-AU" dirty="0" err="1"/>
              <a:t>Macumber</a:t>
            </a:r>
            <a:r>
              <a:rPr lang="en-AU" dirty="0"/>
              <a:t> and Jay Cao</a:t>
            </a:r>
          </a:p>
        </p:txBody>
      </p:sp>
    </p:spTree>
    <p:extLst>
      <p:ext uri="{BB962C8B-B14F-4D97-AF65-F5344CB8AC3E}">
        <p14:creationId xmlns:p14="http://schemas.microsoft.com/office/powerpoint/2010/main" val="331138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2A7C-E5C4-45ED-B20A-6BAC5D5C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1110-377D-4957-835D-05D5CE2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Google Finance and Sheets</a:t>
            </a:r>
          </a:p>
          <a:p>
            <a:r>
              <a:rPr lang="en-AU" dirty="0"/>
              <a:t>John Hopkins COVID dataset</a:t>
            </a:r>
          </a:p>
          <a:p>
            <a:r>
              <a:rPr lang="en-AU" dirty="0"/>
              <a:t>IMF: GDP data</a:t>
            </a:r>
          </a:p>
          <a:p>
            <a:r>
              <a:rPr lang="en-AU" dirty="0"/>
              <a:t>Kaggle: Commodity prices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09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DC26-6978-4F80-A6F3-EB037A40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C79C-46E5-49B5-90FF-195CEF85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Cleaning </a:t>
            </a:r>
          </a:p>
          <a:p>
            <a:r>
              <a:rPr lang="en-AU" dirty="0"/>
              <a:t>Grouping and concatenating</a:t>
            </a:r>
          </a:p>
          <a:p>
            <a:r>
              <a:rPr lang="en-AU" dirty="0"/>
              <a:t>Working with lots of dates</a:t>
            </a:r>
          </a:p>
          <a:p>
            <a:r>
              <a:rPr lang="en-AU" dirty="0"/>
              <a:t>Used </a:t>
            </a:r>
            <a:r>
              <a:rPr lang="en-AU" dirty="0" err="1"/>
              <a:t>Pycountry</a:t>
            </a:r>
            <a:r>
              <a:rPr lang="en-AU" dirty="0"/>
              <a:t> API (validate country names)</a:t>
            </a:r>
          </a:p>
          <a:p>
            <a:r>
              <a:rPr lang="en-AU" dirty="0"/>
              <a:t>Problems with Covid data and reliability of some figures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37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Covid 19, Finance and Health</vt:lpstr>
      <vt:lpstr>Data Source</vt:lpstr>
      <vt:lpstr>Data Prep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19, Finance and Health</dc:title>
  <dc:creator>chapmanmong@gmail.com</dc:creator>
  <cp:lastModifiedBy>chapmanmong@gmail.com</cp:lastModifiedBy>
  <cp:revision>1</cp:revision>
  <dcterms:created xsi:type="dcterms:W3CDTF">2021-10-05T09:19:52Z</dcterms:created>
  <dcterms:modified xsi:type="dcterms:W3CDTF">2021-10-05T09:46:50Z</dcterms:modified>
</cp:coreProperties>
</file>