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23-Feb-22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23-Feb-22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683" y="1399518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Maistor.bg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7763" y="4965234"/>
            <a:ext cx="3655798" cy="47174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Tsvetelin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Takiev &amp; Martin Ivanov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2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login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profile picture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post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an offer for a post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offer from worker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and rate a worker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0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used?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67444" cy="436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API’s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Rest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61691" y="2160588"/>
            <a:ext cx="3367444" cy="436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InteliJ IDEA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12" y="799070"/>
            <a:ext cx="7301756" cy="5829491"/>
          </a:xfrm>
        </p:spPr>
      </p:pic>
    </p:spTree>
    <p:extLst>
      <p:ext uri="{BB962C8B-B14F-4D97-AF65-F5344CB8AC3E}">
        <p14:creationId xmlns:p14="http://schemas.microsoft.com/office/powerpoint/2010/main" val="55207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35" y="918904"/>
            <a:ext cx="1885950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83" y="790316"/>
            <a:ext cx="3438525" cy="591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6" y="918904"/>
            <a:ext cx="2943225" cy="2828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920" y="4490262"/>
            <a:ext cx="1743075" cy="1190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145" y="2780783"/>
            <a:ext cx="1847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0" y="22237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50" y="3544546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Let’s see how everything works!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3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03" y="609600"/>
            <a:ext cx="8596668" cy="75788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60" y="2094686"/>
            <a:ext cx="5822155" cy="38814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882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18" y="261963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69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72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Maistor.bg</vt:lpstr>
      <vt:lpstr>Main functionality</vt:lpstr>
      <vt:lpstr>What we used?</vt:lpstr>
      <vt:lpstr>Database</vt:lpstr>
      <vt:lpstr>Class structure</vt:lpstr>
      <vt:lpstr>Demo</vt:lpstr>
      <vt:lpstr>Questions?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Maistor.bg</dc:title>
  <dc:creator>Administrator</dc:creator>
  <cp:lastModifiedBy>Administrator</cp:lastModifiedBy>
  <cp:revision>8</cp:revision>
  <dcterms:created xsi:type="dcterms:W3CDTF">2022-02-23T11:47:36Z</dcterms:created>
  <dcterms:modified xsi:type="dcterms:W3CDTF">2022-02-23T13:45:04Z</dcterms:modified>
</cp:coreProperties>
</file>