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57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23-Feb-22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23-Feb-22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23-Feb-22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23-Feb-22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23-Feb-22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23-Feb-22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23-Feb-22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23-Feb-22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23-Feb-22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23-Feb-22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23-Feb-22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23-Feb-22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23-Feb-22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23-Feb-22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23-Feb-22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23-Feb-22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23-Feb-22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7683" y="1399518"/>
            <a:ext cx="7766936" cy="1646302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Maistor.bg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7763" y="4965234"/>
            <a:ext cx="3655798" cy="471740"/>
          </a:xfrm>
        </p:spPr>
        <p:txBody>
          <a:bodyPr>
            <a:normAutofit/>
          </a:bodyPr>
          <a:lstStyle/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Tsvetelin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Takiev &amp; Martin Ivanov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321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 functionality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and login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Upload a profile picture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post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Making an offer for a post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Accepting offer from worker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Comment and rate a worker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907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we used?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3367444" cy="43637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and API’s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8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Spring Boot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Spring Rest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Hibernate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JPA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BCrypt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Lombok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261691" y="2160588"/>
            <a:ext cx="3367444" cy="4363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InteliJ IDEA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Postman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 3" charset="2"/>
              <a:buNone/>
            </a:pPr>
            <a:endParaRPr lang="en-US" sz="20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669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912" y="799070"/>
            <a:ext cx="7301756" cy="5829491"/>
          </a:xfrm>
        </p:spPr>
      </p:pic>
    </p:spTree>
    <p:extLst>
      <p:ext uri="{BB962C8B-B14F-4D97-AF65-F5344CB8AC3E}">
        <p14:creationId xmlns:p14="http://schemas.microsoft.com/office/powerpoint/2010/main" val="552072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structure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1735" y="918904"/>
            <a:ext cx="1885950" cy="17335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76" y="918904"/>
            <a:ext cx="2943225" cy="28289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2920" y="4490262"/>
            <a:ext cx="1743075" cy="11906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8145" y="2780783"/>
            <a:ext cx="1847850" cy="15811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6320" y="785554"/>
            <a:ext cx="3171825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379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50" y="2223746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950" y="3544546"/>
            <a:ext cx="8596668" cy="38807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 smtClean="0"/>
              <a:t>Let’s see how everything works!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86316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203" y="609600"/>
            <a:ext cx="8596668" cy="757881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460" y="2094686"/>
            <a:ext cx="5822155" cy="388143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48825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518" y="2619633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!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6697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117</TotalTime>
  <Words>72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Times New Roman</vt:lpstr>
      <vt:lpstr>Trebuchet MS</vt:lpstr>
      <vt:lpstr>Wingdings 3</vt:lpstr>
      <vt:lpstr>Facet</vt:lpstr>
      <vt:lpstr>Maistor.bg</vt:lpstr>
      <vt:lpstr>Main functionality</vt:lpstr>
      <vt:lpstr>What we used?</vt:lpstr>
      <vt:lpstr>Database</vt:lpstr>
      <vt:lpstr>Class structure</vt:lpstr>
      <vt:lpstr>Demo</vt:lpstr>
      <vt:lpstr>Questions?</vt:lpstr>
      <vt:lpstr>Thank You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Maistor.bg</dc:title>
  <dc:creator>Administrator</dc:creator>
  <cp:lastModifiedBy>Administrator</cp:lastModifiedBy>
  <cp:revision>9</cp:revision>
  <dcterms:created xsi:type="dcterms:W3CDTF">2022-02-23T11:47:36Z</dcterms:created>
  <dcterms:modified xsi:type="dcterms:W3CDTF">2022-02-23T14:04:21Z</dcterms:modified>
</cp:coreProperties>
</file>