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4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84" r:id="rId8"/>
    <p:sldId id="286" r:id="rId9"/>
    <p:sldId id="287" r:id="rId10"/>
    <p:sldId id="288" r:id="rId11"/>
    <p:sldId id="260" r:id="rId12"/>
    <p:sldId id="277" r:id="rId13"/>
    <p:sldId id="283" r:id="rId14"/>
    <p:sldId id="261" r:id="rId15"/>
    <p:sldId id="270" r:id="rId16"/>
    <p:sldId id="269" r:id="rId17"/>
    <p:sldId id="271" r:id="rId18"/>
    <p:sldId id="274" r:id="rId19"/>
    <p:sldId id="268" r:id="rId20"/>
    <p:sldId id="275" r:id="rId21"/>
    <p:sldId id="276" r:id="rId22"/>
    <p:sldId id="282" r:id="rId23"/>
    <p:sldId id="278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6ED"/>
    <a:srgbClr val="E16D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B9D5-7E1A-4433-8B21-2237CC26FA2C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4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558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2744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867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54982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197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3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6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AB55-62C0-407E-B706-C907B44B0BFC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4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8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2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7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3185-9573-406A-8068-0AB4F2335019}" type="datetimeFigureOut">
              <a:rPr lang="en-US" smtClean="0"/>
              <a:t>6/21/2018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7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slide" Target="slide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slide" Target="slide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16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16.xml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16.xml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3DB52-128C-4921-9C0C-3CB240D6E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APLICATIVO APOIO DE VENDAS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D902F4-9116-47DB-BF3A-2F81EB9A3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708" y="5220929"/>
            <a:ext cx="8509552" cy="678426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Nomes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: João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Vitor Yokada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     Marcelo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Simião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de oliveira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4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MONGODB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MongoDB</a:t>
            </a:r>
            <a:r>
              <a:rPr lang="pt-BR" dirty="0"/>
              <a:t>, ele é um banco de dados </a:t>
            </a:r>
            <a:r>
              <a:rPr lang="pt-BR" dirty="0" err="1"/>
              <a:t>NoSQL</a:t>
            </a:r>
            <a:r>
              <a:rPr lang="pt-BR" dirty="0"/>
              <a:t>, mantido pela empresa 10gen e foi escrito em linguagem C/C++. Ele utiliza </a:t>
            </a:r>
            <a:r>
              <a:rPr lang="pt-BR" dirty="0" err="1"/>
              <a:t>Javascript</a:t>
            </a:r>
            <a:r>
              <a:rPr lang="pt-BR" dirty="0"/>
              <a:t> </a:t>
            </a:r>
            <a:r>
              <a:rPr lang="pt-BR" dirty="0" smtClean="0"/>
              <a:t>como interface para manipulação de dados e a persistência dos dados é feita através de objetos JSON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815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463" y="162232"/>
            <a:ext cx="3805085" cy="6518787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159045" y="1371601"/>
            <a:ext cx="2993923" cy="2862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r 8"/>
          <p:cNvSpPr/>
          <p:nvPr/>
        </p:nvSpPr>
        <p:spPr>
          <a:xfrm>
            <a:off x="6812193" y="1395393"/>
            <a:ext cx="231593" cy="238687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tângulo Arredondado 9">
            <a:hlinkClick r:id="" action="ppaction://hlinkshowjump?jump=nextslide"/>
          </p:cNvPr>
          <p:cNvSpPr/>
          <p:nvPr/>
        </p:nvSpPr>
        <p:spPr>
          <a:xfrm>
            <a:off x="4667739" y="4295273"/>
            <a:ext cx="2033313" cy="49329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Cadastrar Representante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738" y="2481636"/>
            <a:ext cx="2033314" cy="133318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584" y="4997787"/>
            <a:ext cx="1093622" cy="33888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45" y="1377581"/>
            <a:ext cx="464632" cy="28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463" y="162232"/>
            <a:ext cx="3805085" cy="6518787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159045" y="1371600"/>
            <a:ext cx="2993923" cy="33921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r 8"/>
          <p:cNvSpPr/>
          <p:nvPr/>
        </p:nvSpPr>
        <p:spPr>
          <a:xfrm>
            <a:off x="6838879" y="1411358"/>
            <a:ext cx="215823" cy="233363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45" y="1710813"/>
            <a:ext cx="2993923" cy="4096429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159045" y="1724877"/>
            <a:ext cx="3009705" cy="40964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007" y="1410374"/>
            <a:ext cx="437625" cy="27573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825" y="1428895"/>
            <a:ext cx="386686" cy="23868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5435972" y="2085110"/>
            <a:ext cx="459945" cy="777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/>
          <p:cNvSpPr/>
          <p:nvPr/>
        </p:nvSpPr>
        <p:spPr>
          <a:xfrm>
            <a:off x="5324849" y="2017795"/>
            <a:ext cx="190681" cy="212349"/>
          </a:xfrm>
          <a:prstGeom prst="ellipse">
            <a:avLst/>
          </a:prstGeom>
          <a:solidFill>
            <a:srgbClr val="F6D6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ipse 20"/>
          <p:cNvSpPr/>
          <p:nvPr/>
        </p:nvSpPr>
        <p:spPr>
          <a:xfrm>
            <a:off x="5825771" y="2017794"/>
            <a:ext cx="190681" cy="21234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ixaDeTexto 25"/>
          <p:cNvSpPr txBox="1"/>
          <p:nvPr/>
        </p:nvSpPr>
        <p:spPr>
          <a:xfrm>
            <a:off x="4159044" y="1794131"/>
            <a:ext cx="300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1         2               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243920" y="2621243"/>
            <a:ext cx="27028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 Arredondado 32"/>
          <p:cNvSpPr/>
          <p:nvPr/>
        </p:nvSpPr>
        <p:spPr>
          <a:xfrm>
            <a:off x="4520136" y="2658425"/>
            <a:ext cx="2434435" cy="38963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COMPLETO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6222" y="2747347"/>
            <a:ext cx="351557" cy="267092"/>
          </a:xfrm>
          <a:prstGeom prst="rect">
            <a:avLst/>
          </a:prstGeom>
        </p:spPr>
      </p:pic>
      <p:sp>
        <p:nvSpPr>
          <p:cNvPr id="34" name="Retângulo Arredondado 33"/>
          <p:cNvSpPr/>
          <p:nvPr/>
        </p:nvSpPr>
        <p:spPr>
          <a:xfrm>
            <a:off x="4512358" y="3186966"/>
            <a:ext cx="2434435" cy="38963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4465" y="3289886"/>
            <a:ext cx="353314" cy="259213"/>
          </a:xfrm>
          <a:prstGeom prst="rect">
            <a:avLst/>
          </a:prstGeom>
        </p:spPr>
      </p:pic>
      <p:sp>
        <p:nvSpPr>
          <p:cNvPr id="35" name="Retângulo Arredondado 34"/>
          <p:cNvSpPr/>
          <p:nvPr/>
        </p:nvSpPr>
        <p:spPr>
          <a:xfrm>
            <a:off x="4512357" y="3641333"/>
            <a:ext cx="2434435" cy="38963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Senha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5398" y="3720577"/>
            <a:ext cx="352381" cy="264041"/>
          </a:xfrm>
          <a:prstGeom prst="rect">
            <a:avLst/>
          </a:prstGeom>
        </p:spPr>
      </p:pic>
      <p:sp>
        <p:nvSpPr>
          <p:cNvPr id="36" name="Retângulo Arredondado 35"/>
          <p:cNvSpPr/>
          <p:nvPr/>
        </p:nvSpPr>
        <p:spPr>
          <a:xfrm>
            <a:off x="4512356" y="4142319"/>
            <a:ext cx="2434435" cy="38963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Confirmar senha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Arredondado 36"/>
          <p:cNvSpPr/>
          <p:nvPr/>
        </p:nvSpPr>
        <p:spPr>
          <a:xfrm>
            <a:off x="4490495" y="4633132"/>
            <a:ext cx="2434435" cy="38963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Nasc.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0559" y="4668030"/>
            <a:ext cx="347220" cy="307366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5398" y="4193795"/>
            <a:ext cx="352381" cy="264041"/>
          </a:xfrm>
          <a:prstGeom prst="rect">
            <a:avLst/>
          </a:prstGeom>
        </p:spPr>
      </p:pic>
      <p:sp>
        <p:nvSpPr>
          <p:cNvPr id="39" name="Retângulo 38"/>
          <p:cNvSpPr/>
          <p:nvPr/>
        </p:nvSpPr>
        <p:spPr>
          <a:xfrm>
            <a:off x="4710223" y="5207766"/>
            <a:ext cx="189708" cy="1568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tângulo 39"/>
          <p:cNvSpPr/>
          <p:nvPr/>
        </p:nvSpPr>
        <p:spPr>
          <a:xfrm flipV="1">
            <a:off x="5871738" y="5210702"/>
            <a:ext cx="219619" cy="1539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tângulo Arredondado 41">
            <a:hlinkClick r:id="" action="ppaction://hlinkshowjump?jump=nextslide"/>
          </p:cNvPr>
          <p:cNvSpPr/>
          <p:nvPr/>
        </p:nvSpPr>
        <p:spPr>
          <a:xfrm>
            <a:off x="4490495" y="5440936"/>
            <a:ext cx="2348384" cy="290013"/>
          </a:xfrm>
          <a:prstGeom prst="roundRect">
            <a:avLst/>
          </a:prstGeom>
          <a:solidFill>
            <a:srgbClr val="F6D6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 seguir 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 flipH="1">
            <a:off x="4922628" y="5141150"/>
            <a:ext cx="89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asculino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091357" y="5134118"/>
            <a:ext cx="1413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eminino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29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463" y="162232"/>
            <a:ext cx="3805085" cy="6518787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159045" y="1371600"/>
            <a:ext cx="2993923" cy="33921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r 8"/>
          <p:cNvSpPr/>
          <p:nvPr/>
        </p:nvSpPr>
        <p:spPr>
          <a:xfrm>
            <a:off x="6838879" y="1411358"/>
            <a:ext cx="215823" cy="233363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45" y="1710813"/>
            <a:ext cx="2993923" cy="4096429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159045" y="1724877"/>
            <a:ext cx="3009705" cy="40964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007" y="1410374"/>
            <a:ext cx="437625" cy="27573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825" y="1428895"/>
            <a:ext cx="386686" cy="23868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5435972" y="2085110"/>
            <a:ext cx="459945" cy="77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/>
          <p:cNvSpPr/>
          <p:nvPr/>
        </p:nvSpPr>
        <p:spPr>
          <a:xfrm>
            <a:off x="5324849" y="2017795"/>
            <a:ext cx="190681" cy="21234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ipse 20"/>
          <p:cNvSpPr/>
          <p:nvPr/>
        </p:nvSpPr>
        <p:spPr>
          <a:xfrm>
            <a:off x="5825771" y="2017794"/>
            <a:ext cx="190681" cy="21234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ixaDeTexto 25"/>
          <p:cNvSpPr txBox="1"/>
          <p:nvPr/>
        </p:nvSpPr>
        <p:spPr>
          <a:xfrm>
            <a:off x="4159044" y="1794131"/>
            <a:ext cx="300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1         2               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243920" y="2621243"/>
            <a:ext cx="27028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 Arredondado 32"/>
          <p:cNvSpPr/>
          <p:nvPr/>
        </p:nvSpPr>
        <p:spPr>
          <a:xfrm>
            <a:off x="4520136" y="2658425"/>
            <a:ext cx="2434435" cy="38963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da Empresa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6222" y="2747347"/>
            <a:ext cx="351557" cy="267092"/>
          </a:xfrm>
          <a:prstGeom prst="rect">
            <a:avLst/>
          </a:prstGeom>
        </p:spPr>
      </p:pic>
      <p:sp>
        <p:nvSpPr>
          <p:cNvPr id="34" name="Retângulo Arredondado 33"/>
          <p:cNvSpPr/>
          <p:nvPr/>
        </p:nvSpPr>
        <p:spPr>
          <a:xfrm>
            <a:off x="4512358" y="3186966"/>
            <a:ext cx="2434435" cy="38963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4465" y="3289886"/>
            <a:ext cx="353314" cy="259213"/>
          </a:xfrm>
          <a:prstGeom prst="rect">
            <a:avLst/>
          </a:prstGeom>
        </p:spPr>
      </p:pic>
      <p:sp>
        <p:nvSpPr>
          <p:cNvPr id="35" name="Retângulo Arredondado 34"/>
          <p:cNvSpPr/>
          <p:nvPr/>
        </p:nvSpPr>
        <p:spPr>
          <a:xfrm>
            <a:off x="4512357" y="3641333"/>
            <a:ext cx="2434435" cy="38963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 )               Telefone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tângulo Arredondado 35"/>
          <p:cNvSpPr/>
          <p:nvPr/>
        </p:nvSpPr>
        <p:spPr>
          <a:xfrm>
            <a:off x="4512356" y="4142319"/>
            <a:ext cx="2434435" cy="38963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Condigo do funcionário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5398" y="4193795"/>
            <a:ext cx="352381" cy="264041"/>
          </a:xfrm>
          <a:prstGeom prst="rect">
            <a:avLst/>
          </a:prstGeom>
        </p:spPr>
      </p:pic>
      <p:sp>
        <p:nvSpPr>
          <p:cNvPr id="42" name="Retângulo Arredondado 41">
            <a:hlinkClick r:id="rId9" action="ppaction://hlinksldjump"/>
          </p:cNvPr>
          <p:cNvSpPr/>
          <p:nvPr/>
        </p:nvSpPr>
        <p:spPr>
          <a:xfrm>
            <a:off x="4555381" y="4734576"/>
            <a:ext cx="2348384" cy="29001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 seguir 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87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386" y="169606"/>
            <a:ext cx="3805085" cy="651878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216" y="1709884"/>
            <a:ext cx="2949480" cy="392571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026090" y="1401720"/>
            <a:ext cx="3011081" cy="2889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r 8"/>
          <p:cNvSpPr/>
          <p:nvPr/>
        </p:nvSpPr>
        <p:spPr>
          <a:xfrm>
            <a:off x="6664027" y="1420932"/>
            <a:ext cx="231593" cy="238687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tângulo Arredondado 1"/>
          <p:cNvSpPr/>
          <p:nvPr/>
        </p:nvSpPr>
        <p:spPr>
          <a:xfrm>
            <a:off x="4583225" y="4189863"/>
            <a:ext cx="1899462" cy="4131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Localizar sua posição</a:t>
            </a:r>
            <a:endParaRPr lang="en-US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Arredondado 12">
            <a:hlinkClick r:id="rId4" action="ppaction://hlinksldjump"/>
          </p:cNvPr>
          <p:cNvSpPr/>
          <p:nvPr/>
        </p:nvSpPr>
        <p:spPr>
          <a:xfrm>
            <a:off x="5186149" y="4763068"/>
            <a:ext cx="682388" cy="259307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Ok</a:t>
            </a:r>
            <a:endParaRPr lang="en-US" b="1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225" y="1410374"/>
            <a:ext cx="453407" cy="28029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427" y="1420932"/>
            <a:ext cx="386686" cy="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9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386" y="169606"/>
            <a:ext cx="3805085" cy="651878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691" y="1710813"/>
            <a:ext cx="2949480" cy="396665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043248" y="1401720"/>
            <a:ext cx="2993923" cy="28895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r 8"/>
          <p:cNvSpPr/>
          <p:nvPr/>
        </p:nvSpPr>
        <p:spPr>
          <a:xfrm>
            <a:off x="6673755" y="1417246"/>
            <a:ext cx="231593" cy="238687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tângulo Arredondado 1"/>
          <p:cNvSpPr/>
          <p:nvPr/>
        </p:nvSpPr>
        <p:spPr>
          <a:xfrm>
            <a:off x="4583225" y="4189863"/>
            <a:ext cx="1899462" cy="4131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Localizar sua posição</a:t>
            </a:r>
            <a:endParaRPr lang="en-US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Arredondado 12">
            <a:hlinkClick r:id="rId4" action="ppaction://hlinksldjump"/>
          </p:cNvPr>
          <p:cNvSpPr/>
          <p:nvPr/>
        </p:nvSpPr>
        <p:spPr>
          <a:xfrm>
            <a:off x="5218309" y="4732743"/>
            <a:ext cx="688244" cy="30328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FF00"/>
                </a:solidFill>
              </a:rPr>
              <a:t>Ok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986" y="1401720"/>
            <a:ext cx="453407" cy="26974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106622" y="1710813"/>
            <a:ext cx="2867173" cy="29123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285397" y="2593075"/>
            <a:ext cx="2388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Permissão para ativar o GPS do Celular</a:t>
            </a:r>
            <a:endParaRPr 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427" y="1420932"/>
            <a:ext cx="386686" cy="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7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463" y="162232"/>
            <a:ext cx="3805085" cy="6518787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159045" y="1371600"/>
            <a:ext cx="2993923" cy="29652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r 8"/>
          <p:cNvSpPr/>
          <p:nvPr/>
        </p:nvSpPr>
        <p:spPr>
          <a:xfrm>
            <a:off x="6805579" y="1413910"/>
            <a:ext cx="231593" cy="238687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45" y="1710813"/>
            <a:ext cx="2993923" cy="4096429"/>
          </a:xfrm>
          <a:prstGeom prst="rect">
            <a:avLst/>
          </a:prstGeom>
        </p:spPr>
      </p:pic>
      <p:sp>
        <p:nvSpPr>
          <p:cNvPr id="2" name="Retângulo Arredondado 1"/>
          <p:cNvSpPr/>
          <p:nvPr/>
        </p:nvSpPr>
        <p:spPr>
          <a:xfrm>
            <a:off x="4395020" y="4120184"/>
            <a:ext cx="2526356" cy="56099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Posição atual </a:t>
            </a:r>
            <a:r>
              <a:rPr lang="pt-BR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t-BR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atec </a:t>
            </a:r>
          </a:p>
          <a:p>
            <a:pPr algn="ctr"/>
            <a:r>
              <a:rPr lang="pt-BR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buscar por  lojas mais próximas </a:t>
            </a:r>
            <a:endParaRPr lang="en-US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Arredondado 12">
            <a:hlinkClick r:id="rId4" action="ppaction://hlinksldjump"/>
          </p:cNvPr>
          <p:cNvSpPr/>
          <p:nvPr/>
        </p:nvSpPr>
        <p:spPr>
          <a:xfrm>
            <a:off x="5431809" y="4754925"/>
            <a:ext cx="641445" cy="417576"/>
          </a:xfrm>
          <a:prstGeom prst="round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hlinkClick r:id="rId4" action="ppaction://hlinksldjump"/>
              </a:rPr>
              <a:t>Ok</a:t>
            </a:r>
            <a:r>
              <a:rPr lang="pt-BR" b="1" dirty="0" smtClean="0"/>
              <a:t>  </a:t>
            </a:r>
            <a:endParaRPr lang="en-US" b="1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719" y="1371600"/>
            <a:ext cx="453407" cy="26547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39" y="1398384"/>
            <a:ext cx="386686" cy="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463" y="162232"/>
            <a:ext cx="3805085" cy="6518787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159045" y="1371600"/>
            <a:ext cx="2993923" cy="3392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r 8"/>
          <p:cNvSpPr/>
          <p:nvPr/>
        </p:nvSpPr>
        <p:spPr>
          <a:xfrm>
            <a:off x="6766701" y="1398384"/>
            <a:ext cx="231593" cy="238687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261" y="1429174"/>
            <a:ext cx="477581" cy="22128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12" y="1398384"/>
            <a:ext cx="386686" cy="23868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045" y="1708037"/>
            <a:ext cx="2993923" cy="3959116"/>
          </a:xfrm>
          <a:prstGeom prst="rect">
            <a:avLst/>
          </a:prstGeom>
        </p:spPr>
      </p:pic>
      <p:sp>
        <p:nvSpPr>
          <p:cNvPr id="12" name="Retângulo Arredondado 11">
            <a:hlinkClick r:id="rId6" action="ppaction://hlinksldjump"/>
          </p:cNvPr>
          <p:cNvSpPr/>
          <p:nvPr/>
        </p:nvSpPr>
        <p:spPr>
          <a:xfrm>
            <a:off x="4808235" y="4716380"/>
            <a:ext cx="1695539" cy="28875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Confirmar trajeto</a:t>
            </a:r>
            <a:endParaRPr lang="en-U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Arredondado 12">
            <a:hlinkClick r:id="" action="ppaction://hlinkshowjump?jump=nextslide"/>
          </p:cNvPr>
          <p:cNvSpPr/>
          <p:nvPr/>
        </p:nvSpPr>
        <p:spPr>
          <a:xfrm>
            <a:off x="4808235" y="5191766"/>
            <a:ext cx="1695539" cy="288758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Buscar outra loja</a:t>
            </a:r>
            <a:endParaRPr lang="en-U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92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023" y="119747"/>
            <a:ext cx="3805085" cy="6518787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238810" y="1339851"/>
            <a:ext cx="3001962" cy="33067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r 8"/>
          <p:cNvSpPr/>
          <p:nvPr/>
        </p:nvSpPr>
        <p:spPr>
          <a:xfrm>
            <a:off x="6719777" y="1370866"/>
            <a:ext cx="231593" cy="238687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261" y="1429174"/>
            <a:ext cx="477581" cy="221289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5060314" y="4876800"/>
            <a:ext cx="1421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Confirmar</a:t>
            </a:r>
            <a:endParaRPr lang="pt-B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693" y="1420448"/>
            <a:ext cx="386686" cy="23868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8810" y="1690577"/>
            <a:ext cx="3001962" cy="3795823"/>
          </a:xfrm>
          <a:prstGeom prst="rect">
            <a:avLst/>
          </a:prstGeom>
        </p:spPr>
      </p:pic>
      <p:sp>
        <p:nvSpPr>
          <p:cNvPr id="12" name="Retângulo Arredondado 11">
            <a:hlinkClick r:id="rId6" action="ppaction://hlinksldjump"/>
          </p:cNvPr>
          <p:cNvSpPr/>
          <p:nvPr/>
        </p:nvSpPr>
        <p:spPr>
          <a:xfrm>
            <a:off x="4824663" y="4476307"/>
            <a:ext cx="1973180" cy="677492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Confirmar loja para carregar dados</a:t>
            </a:r>
            <a:endParaRPr lang="pt-BR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4497572" y="2275367"/>
            <a:ext cx="233916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Gerente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: Marcelo de oliveira</a:t>
            </a: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: Teodoro Sampaio, 2472- Pinheiros, São Paulo – SP</a:t>
            </a:r>
          </a:p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656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463" y="162232"/>
            <a:ext cx="3805085" cy="6518787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159045" y="1371600"/>
            <a:ext cx="2993923" cy="33921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r 8"/>
          <p:cNvSpPr/>
          <p:nvPr/>
        </p:nvSpPr>
        <p:spPr>
          <a:xfrm>
            <a:off x="6921375" y="1398384"/>
            <a:ext cx="231593" cy="238687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45" y="1710813"/>
            <a:ext cx="2993923" cy="4096429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143263" y="1710812"/>
            <a:ext cx="1982449" cy="39323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4174825" y="1747684"/>
            <a:ext cx="1950888" cy="10752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Nome do funcionário</a:t>
            </a:r>
          </a:p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Cargo: Representante comercial  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85" y="1784555"/>
            <a:ext cx="573609" cy="32540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159043" y="3316076"/>
            <a:ext cx="1966669" cy="24549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Catalogo  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produtos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159042" y="3611720"/>
            <a:ext cx="1964839" cy="2182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 pedido</a:t>
            </a:r>
            <a:endParaRPr lang="en-US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151152" y="3860866"/>
            <a:ext cx="1966669" cy="25393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>
                <a:solidFill>
                  <a:srgbClr val="0070C0"/>
                </a:solidFill>
              </a:rPr>
              <a:t>Lista de lojas </a:t>
            </a:r>
            <a:r>
              <a:rPr lang="pt-BR" sz="1200" dirty="0" smtClean="0"/>
              <a:t> </a:t>
            </a:r>
            <a:endParaRPr lang="en-US" sz="1200" dirty="0"/>
          </a:p>
        </p:txBody>
      </p:sp>
      <p:sp>
        <p:nvSpPr>
          <p:cNvPr id="14" name="Retângulo 13"/>
          <p:cNvSpPr/>
          <p:nvPr/>
        </p:nvSpPr>
        <p:spPr>
          <a:xfrm>
            <a:off x="4151152" y="4151671"/>
            <a:ext cx="1966669" cy="25398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>
                <a:solidFill>
                  <a:srgbClr val="0070C0"/>
                </a:solidFill>
              </a:rPr>
              <a:t>próximos clientes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151152" y="4440219"/>
            <a:ext cx="1966669" cy="25028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Cadastrar nova loja</a:t>
            </a:r>
            <a:endParaRPr lang="en-US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151153" y="4725061"/>
            <a:ext cx="1974560" cy="2178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Configurações</a:t>
            </a:r>
            <a:endParaRPr lang="en-US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 16">
            <a:hlinkClick r:id="rId5" action="ppaction://hlinksldjump"/>
          </p:cNvPr>
          <p:cNvSpPr/>
          <p:nvPr/>
        </p:nvSpPr>
        <p:spPr>
          <a:xfrm>
            <a:off x="5270989" y="5313995"/>
            <a:ext cx="770031" cy="27900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endParaRPr lang="en-US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9007" y="1410374"/>
            <a:ext cx="437625" cy="275730"/>
          </a:xfrm>
          <a:prstGeom prst="rect">
            <a:avLst/>
          </a:prstGeom>
        </p:spPr>
      </p:pic>
      <p:sp>
        <p:nvSpPr>
          <p:cNvPr id="19" name="Retângulo 18">
            <a:hlinkClick r:id="rId7" action="ppaction://hlinksldjump"/>
          </p:cNvPr>
          <p:cNvSpPr/>
          <p:nvPr/>
        </p:nvSpPr>
        <p:spPr>
          <a:xfrm>
            <a:off x="4159042" y="3052800"/>
            <a:ext cx="1958779" cy="2323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Loja atual</a:t>
            </a:r>
            <a:endParaRPr lang="en-US" sz="1200" b="1" dirty="0">
              <a:solidFill>
                <a:srgbClr val="0070C0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825" y="1428895"/>
            <a:ext cx="386686" cy="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9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69F57-60CF-49D5-85CB-D1B66361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 ROTINA DO REPRESENTATE COMERCIAL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496D8-DAEB-48E0-90D3-0620144F8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77847"/>
            <a:ext cx="10058400" cy="393192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Locomover até as dependências das lojas nos quais ele presta o serviço.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Verificar nas prateleiras e no estoque a quantidade de produtos que precisam ser preenchidos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Preencher em planilhas na loja, para depois em casa o representante enviar com calma os pedidos para as fornecedoras</a:t>
            </a:r>
          </a:p>
        </p:txBody>
      </p:sp>
    </p:spTree>
    <p:extLst>
      <p:ext uri="{BB962C8B-B14F-4D97-AF65-F5344CB8AC3E}">
        <p14:creationId xmlns:p14="http://schemas.microsoft.com/office/powerpoint/2010/main" val="21841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463" y="162232"/>
            <a:ext cx="3805085" cy="6518787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159045" y="1371600"/>
            <a:ext cx="2993923" cy="33921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r 8"/>
          <p:cNvSpPr/>
          <p:nvPr/>
        </p:nvSpPr>
        <p:spPr>
          <a:xfrm>
            <a:off x="6921375" y="1398384"/>
            <a:ext cx="231593" cy="238687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45" y="1710813"/>
            <a:ext cx="2993923" cy="4096429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215435" y="1768106"/>
            <a:ext cx="2943239" cy="40391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007" y="1410374"/>
            <a:ext cx="437625" cy="27573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825" y="1428895"/>
            <a:ext cx="386686" cy="23868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781" y="1768104"/>
            <a:ext cx="1007866" cy="545438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4348716" y="2565764"/>
            <a:ext cx="250435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Gerente</a:t>
            </a: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: Marcelo de oliveira</a:t>
            </a: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: Teodoro Sampaio, 2472- Pinheiros, São Paulo – SP</a:t>
            </a: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(11) 3816-2648</a:t>
            </a: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Aberto agora : 08:30 – 19:30 </a:t>
            </a:r>
          </a:p>
          <a:p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E-mail: </a:t>
            </a: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perfumariasumire.com.br</a:t>
            </a:r>
          </a:p>
          <a:p>
            <a:endParaRPr lang="pt-BR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voltar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orma em L 22"/>
          <p:cNvSpPr/>
          <p:nvPr/>
        </p:nvSpPr>
        <p:spPr>
          <a:xfrm>
            <a:off x="6368903" y="3817088"/>
            <a:ext cx="116958" cy="95694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ixaDeTexto 24"/>
          <p:cNvSpPr txBox="1"/>
          <p:nvPr/>
        </p:nvSpPr>
        <p:spPr>
          <a:xfrm>
            <a:off x="5348177" y="1871330"/>
            <a:ext cx="132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Loja atual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umere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 Arredondado 25"/>
          <p:cNvSpPr/>
          <p:nvPr/>
        </p:nvSpPr>
        <p:spPr>
          <a:xfrm>
            <a:off x="4880345" y="5114260"/>
            <a:ext cx="967562" cy="28708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Editar</a:t>
            </a:r>
            <a:endParaRPr lang="en-US" dirty="0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4297" y="5141521"/>
            <a:ext cx="470312" cy="259819"/>
          </a:xfrm>
          <a:prstGeom prst="rect">
            <a:avLst/>
          </a:prstGeom>
        </p:spPr>
      </p:pic>
      <p:sp>
        <p:nvSpPr>
          <p:cNvPr id="28" name="Seta em Curva para a Esquerda 27">
            <a:hlinkClick r:id="rId8" action="ppaction://hlinksldjump"/>
          </p:cNvPr>
          <p:cNvSpPr/>
          <p:nvPr/>
        </p:nvSpPr>
        <p:spPr>
          <a:xfrm>
            <a:off x="6368903" y="4529470"/>
            <a:ext cx="308344" cy="223283"/>
          </a:xfrm>
          <a:prstGeom prst="curvedLeftArrow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463" y="162232"/>
            <a:ext cx="3805085" cy="6518787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159045" y="1371600"/>
            <a:ext cx="2993923" cy="33921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r 8"/>
          <p:cNvSpPr/>
          <p:nvPr/>
        </p:nvSpPr>
        <p:spPr>
          <a:xfrm>
            <a:off x="6921375" y="1398384"/>
            <a:ext cx="231593" cy="238687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45" y="1710813"/>
            <a:ext cx="2993923" cy="4096429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143263" y="1710812"/>
            <a:ext cx="1982449" cy="39323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4174825" y="1747684"/>
            <a:ext cx="1950888" cy="10752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Nome do funcionário</a:t>
            </a:r>
          </a:p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Cargo: Representante comercial  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85" y="1784555"/>
            <a:ext cx="573609" cy="32540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159043" y="3316076"/>
            <a:ext cx="1966669" cy="24549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Quantidade 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produtos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159042" y="3611720"/>
            <a:ext cx="1964839" cy="2182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 pedido</a:t>
            </a:r>
            <a:endParaRPr lang="en-US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151152" y="3860866"/>
            <a:ext cx="1966669" cy="25393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>
                <a:solidFill>
                  <a:srgbClr val="0070C0"/>
                </a:solidFill>
              </a:rPr>
              <a:t>Lista de lojas </a:t>
            </a:r>
            <a:r>
              <a:rPr lang="pt-BR" sz="1200" dirty="0" smtClean="0"/>
              <a:t> </a:t>
            </a:r>
            <a:endParaRPr lang="en-US" sz="1200" dirty="0"/>
          </a:p>
        </p:txBody>
      </p:sp>
      <p:sp>
        <p:nvSpPr>
          <p:cNvPr id="14" name="Retângulo 13"/>
          <p:cNvSpPr/>
          <p:nvPr/>
        </p:nvSpPr>
        <p:spPr>
          <a:xfrm>
            <a:off x="4151152" y="4151671"/>
            <a:ext cx="1966669" cy="25398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>
                <a:solidFill>
                  <a:srgbClr val="0070C0"/>
                </a:solidFill>
              </a:rPr>
              <a:t>próximos clientes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151152" y="4440219"/>
            <a:ext cx="1966669" cy="25028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Cadastrar nova loja</a:t>
            </a:r>
            <a:endParaRPr lang="en-US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151153" y="4725061"/>
            <a:ext cx="1974560" cy="2178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Configurações</a:t>
            </a:r>
            <a:endParaRPr lang="en-US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 16">
            <a:hlinkClick r:id="rId5" action="ppaction://hlinksldjump"/>
          </p:cNvPr>
          <p:cNvSpPr/>
          <p:nvPr/>
        </p:nvSpPr>
        <p:spPr>
          <a:xfrm>
            <a:off x="5270989" y="5313995"/>
            <a:ext cx="770031" cy="27900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endParaRPr lang="en-US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9007" y="1410374"/>
            <a:ext cx="437625" cy="275730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4159042" y="3052800"/>
            <a:ext cx="1958779" cy="2323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Loja atual</a:t>
            </a:r>
            <a:endParaRPr lang="en-US" sz="1200" b="1" dirty="0">
              <a:solidFill>
                <a:srgbClr val="0070C0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825" y="1428895"/>
            <a:ext cx="386686" cy="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0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216942" y="3019910"/>
            <a:ext cx="2862346" cy="556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463" y="162232"/>
            <a:ext cx="3805085" cy="6518787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159045" y="1371600"/>
            <a:ext cx="2993923" cy="33921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r 8"/>
          <p:cNvSpPr/>
          <p:nvPr/>
        </p:nvSpPr>
        <p:spPr>
          <a:xfrm>
            <a:off x="6921375" y="1398384"/>
            <a:ext cx="231593" cy="238687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45" y="1710813"/>
            <a:ext cx="2993923" cy="4096429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143263" y="1726298"/>
            <a:ext cx="3009705" cy="40964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007" y="1410374"/>
            <a:ext cx="437625" cy="27573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825" y="1428895"/>
            <a:ext cx="386686" cy="238687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4333648" y="1794131"/>
            <a:ext cx="2409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       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33648" y="3404936"/>
            <a:ext cx="2409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21" y="1880347"/>
            <a:ext cx="2950720" cy="367488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599006" y="1840292"/>
            <a:ext cx="2144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Loja: </a:t>
            </a:r>
            <a:r>
              <a:rPr lang="pt-BR" sz="1400" dirty="0" err="1" smtClean="0"/>
              <a:t>xxxxxxxxxxxxxxxx</a:t>
            </a:r>
            <a:endParaRPr lang="en-US" sz="1400" dirty="0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21" y="2347211"/>
            <a:ext cx="2950720" cy="367488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826" y="2836166"/>
            <a:ext cx="2950720" cy="367488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55" y="3355537"/>
            <a:ext cx="2950720" cy="367488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826" y="3831976"/>
            <a:ext cx="2950720" cy="367488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5" y="4343412"/>
            <a:ext cx="2950720" cy="367488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826" y="4862783"/>
            <a:ext cx="2950720" cy="367488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826" y="5359849"/>
            <a:ext cx="2950720" cy="36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463" y="162232"/>
            <a:ext cx="3805085" cy="6518787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159045" y="1371600"/>
            <a:ext cx="2993923" cy="33921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r 8"/>
          <p:cNvSpPr/>
          <p:nvPr/>
        </p:nvSpPr>
        <p:spPr>
          <a:xfrm>
            <a:off x="6921375" y="1398384"/>
            <a:ext cx="231593" cy="238687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45" y="1710813"/>
            <a:ext cx="2993923" cy="4096429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143263" y="1710812"/>
            <a:ext cx="1982449" cy="39323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4174825" y="1747684"/>
            <a:ext cx="1950888" cy="10752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Nome do funcionário</a:t>
            </a:r>
          </a:p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Cargo: Representante comercial  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85" y="1784555"/>
            <a:ext cx="573609" cy="32540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159043" y="3316076"/>
            <a:ext cx="1966669" cy="24549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Quantidade 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produtos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159042" y="3611720"/>
            <a:ext cx="1964839" cy="2182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 pedido</a:t>
            </a:r>
            <a:endParaRPr lang="en-US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151152" y="3860866"/>
            <a:ext cx="1966669" cy="25393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>
                <a:solidFill>
                  <a:srgbClr val="0070C0"/>
                </a:solidFill>
              </a:rPr>
              <a:t>Lista de lojas </a:t>
            </a:r>
            <a:r>
              <a:rPr lang="pt-BR" sz="1200" dirty="0" smtClean="0"/>
              <a:t> </a:t>
            </a:r>
            <a:endParaRPr lang="en-US" sz="1200" dirty="0"/>
          </a:p>
        </p:txBody>
      </p:sp>
      <p:sp>
        <p:nvSpPr>
          <p:cNvPr id="14" name="Retângulo 13"/>
          <p:cNvSpPr/>
          <p:nvPr/>
        </p:nvSpPr>
        <p:spPr>
          <a:xfrm>
            <a:off x="4151152" y="4151671"/>
            <a:ext cx="1966669" cy="25398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>
                <a:solidFill>
                  <a:srgbClr val="0070C0"/>
                </a:solidFill>
              </a:rPr>
              <a:t>próximos clientes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151152" y="4440219"/>
            <a:ext cx="1966669" cy="25028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Cadastrar nova loja</a:t>
            </a:r>
            <a:endParaRPr lang="en-US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151153" y="4725061"/>
            <a:ext cx="1974560" cy="2178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Configurações</a:t>
            </a:r>
            <a:endParaRPr lang="en-US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 16">
            <a:hlinkClick r:id="rId5" action="ppaction://hlinksldjump"/>
          </p:cNvPr>
          <p:cNvSpPr/>
          <p:nvPr/>
        </p:nvSpPr>
        <p:spPr>
          <a:xfrm>
            <a:off x="5270989" y="5313995"/>
            <a:ext cx="770031" cy="27900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endParaRPr lang="en-US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9007" y="1410374"/>
            <a:ext cx="437625" cy="275730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4159042" y="3052800"/>
            <a:ext cx="1958779" cy="2323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Loja atual</a:t>
            </a:r>
            <a:endParaRPr lang="en-US" sz="1200" b="1" dirty="0">
              <a:solidFill>
                <a:srgbClr val="0070C0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825" y="1428895"/>
            <a:ext cx="386686" cy="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GOIS, Adrian, </a:t>
            </a:r>
            <a:r>
              <a:rPr lang="pt-BR" b="1" dirty="0"/>
              <a:t>IONIC FRAMEWORK: Construa aplicativos para todas as plataformas mobile</a:t>
            </a:r>
            <a:r>
              <a:rPr lang="pt-BR" dirty="0"/>
              <a:t>, 1. ed. 2017, 7162 p.</a:t>
            </a:r>
          </a:p>
          <a:p>
            <a:r>
              <a:rPr lang="pt-BR" dirty="0"/>
              <a:t>PEREIRA, Caio Ribeiro, </a:t>
            </a:r>
            <a:r>
              <a:rPr lang="pt-BR" b="1" dirty="0"/>
              <a:t>NODE.JS Aplicações web real-time com node.js</a:t>
            </a:r>
            <a:r>
              <a:rPr lang="pt-BR" dirty="0"/>
              <a:t>,</a:t>
            </a:r>
            <a:r>
              <a:rPr lang="pt-BR" b="1" dirty="0"/>
              <a:t> </a:t>
            </a:r>
            <a:r>
              <a:rPr lang="pt-BR" dirty="0"/>
              <a:t>2014, 145 p.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25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E984C-CC4D-4739-BA73-83BE250F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FEFB98-8D62-438E-9EA5-EAB1169C8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Tempo decorrido muito grande, no qual o pedido foi solicitado e quando ele for realmente concretizado.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Problemas na logística, quando o documento da solicitação acaba extraviando.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Dificuldades em se adaptar para novas tecnologias em garantir tempo hábil(Esse caso especifico)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5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ABC75-02CC-4C73-BCB6-2A02EE65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AF2485-EE06-44C6-8E09-2D34E8AC2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criação do aplicativo, em sua proposta seria de uma ferramenta que se adequa as necessidade do seu usuário(Representante comercial), em realizar suas atividades sem precisar gastar tempo para aprender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 utilizar o aplicativo. 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DE LOJAS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Existem algumas redes nos quais o Apoio de vendas irá fornecer ajuda, para que os representantes comerciais, possam fornecer sua colaboração. Os dados necessários para colocar no aplicativo seria.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Nome da perfumaria;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Localização;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Linhas de produtos que gostaria de trabalhar;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8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FORNECEDORAS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Ajudar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 informativo de dados das suas linhas de produto, para cadastrar no aplicativo para contabilizar e realizar os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, no caso das fornecedoras seria necessário fornecer as seguintes informações;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Linha do produto;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Nome do produto;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Preço;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Informativo do produto;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IONIC FRAMEWORK</a:t>
            </a:r>
          </a:p>
          <a:p>
            <a:r>
              <a:rPr lang="pt-BR" dirty="0" smtClean="0"/>
              <a:t>NODE.JS</a:t>
            </a:r>
          </a:p>
          <a:p>
            <a:r>
              <a:rPr lang="pt-BR" dirty="0" smtClean="0"/>
              <a:t>MONGODB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93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IONIC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Escolha da tecnologia se deve a </a:t>
            </a:r>
            <a:r>
              <a:rPr lang="pt-BR" i="1" dirty="0"/>
              <a:t>“um conceito chamado </a:t>
            </a:r>
            <a:r>
              <a:rPr lang="pt-BR" i="1" dirty="0" err="1"/>
              <a:t>native</a:t>
            </a:r>
            <a:r>
              <a:rPr lang="pt-BR" i="1" dirty="0"/>
              <a:t>-feeling mobile </a:t>
            </a:r>
            <a:r>
              <a:rPr lang="pt-BR" i="1" dirty="0" err="1"/>
              <a:t>apps</a:t>
            </a:r>
            <a:r>
              <a:rPr lang="pt-BR" i="1" dirty="0"/>
              <a:t>, que quer dizer desenvolvimento de aplicativos móveis usando tecnologias web como, HTML, CSS e </a:t>
            </a:r>
            <a:r>
              <a:rPr lang="pt-BR" i="1" dirty="0" err="1"/>
              <a:t>Javascript</a:t>
            </a:r>
            <a:r>
              <a:rPr lang="pt-BR" i="1" dirty="0"/>
              <a:t>” </a:t>
            </a:r>
            <a:r>
              <a:rPr lang="pt-BR" i="1" dirty="0" smtClean="0"/>
              <a:t>no qual o mesmo pode desenvolver aplicativos híbridos para qualquer plataforma.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791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NODE.JS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Infraestrutura não bloqueante em que pode ser desenvolvido exclusivamente em </a:t>
            </a:r>
            <a:r>
              <a:rPr lang="pt-BR" dirty="0" err="1" smtClean="0"/>
              <a:t>Javascript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791907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791</TotalTime>
  <Words>595</Words>
  <Application>Microsoft Office PowerPoint</Application>
  <PresentationFormat>Widescreen</PresentationFormat>
  <Paragraphs>132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Wingdings 3</vt:lpstr>
      <vt:lpstr>Facetado</vt:lpstr>
      <vt:lpstr>APLICATIVO APOIO DE VENDAS</vt:lpstr>
      <vt:lpstr>A ROTINA DO REPRESENTATE COMERCIAL</vt:lpstr>
      <vt:lpstr>Problemas</vt:lpstr>
      <vt:lpstr>Solução</vt:lpstr>
      <vt:lpstr>REDES DE LOJAS</vt:lpstr>
      <vt:lpstr>FORNECEDORAS</vt:lpstr>
      <vt:lpstr>Tecnologias</vt:lpstr>
      <vt:lpstr>IONIC FRAMEWORK</vt:lpstr>
      <vt:lpstr>NODE.JS</vt:lpstr>
      <vt:lpstr>MONGODB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APLICATIVO APOIO DE VENDAS</dc:title>
  <dc:creator>João Vitor Yokada</dc:creator>
  <cp:lastModifiedBy>Aluno</cp:lastModifiedBy>
  <cp:revision>55</cp:revision>
  <dcterms:created xsi:type="dcterms:W3CDTF">2018-04-26T07:34:57Z</dcterms:created>
  <dcterms:modified xsi:type="dcterms:W3CDTF">2018-06-21T17:03:53Z</dcterms:modified>
</cp:coreProperties>
</file>