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392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319-AB5F-41B3-BDF3-0ABB4B7CAD02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71FE-AF26-40A3-8720-8136744B48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6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319-AB5F-41B3-BDF3-0ABB4B7CAD02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71FE-AF26-40A3-8720-8136744B48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7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319-AB5F-41B3-BDF3-0ABB4B7CAD02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71FE-AF26-40A3-8720-8136744B48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7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319-AB5F-41B3-BDF3-0ABB4B7CAD02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71FE-AF26-40A3-8720-8136744B48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7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319-AB5F-41B3-BDF3-0ABB4B7CAD02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71FE-AF26-40A3-8720-8136744B48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0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319-AB5F-41B3-BDF3-0ABB4B7CAD02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71FE-AF26-40A3-8720-8136744B48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0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319-AB5F-41B3-BDF3-0ABB4B7CAD02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71FE-AF26-40A3-8720-8136744B48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319-AB5F-41B3-BDF3-0ABB4B7CAD02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71FE-AF26-40A3-8720-8136744B48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319-AB5F-41B3-BDF3-0ABB4B7CAD02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71FE-AF26-40A3-8720-8136744B48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319-AB5F-41B3-BDF3-0ABB4B7CAD02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71FE-AF26-40A3-8720-8136744B48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9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319-AB5F-41B3-BDF3-0ABB4B7CAD02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71FE-AF26-40A3-8720-8136744B48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1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E319-AB5F-41B3-BDF3-0ABB4B7CAD02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71FE-AF26-40A3-8720-8136744B48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1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792087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FACULDADE DE TECNOLOGIA DE CARAPICUÍBA</a:t>
            </a:r>
            <a:endParaRPr lang="pt-BR" sz="2400" b="1" dirty="0"/>
          </a:p>
        </p:txBody>
      </p:sp>
      <p:pic>
        <p:nvPicPr>
          <p:cNvPr id="1026" name="Picture 2" descr="C:\Users\btorres\Desktop\logo_Fatec_carapicui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45224"/>
            <a:ext cx="2522525" cy="10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31640" y="1124744"/>
            <a:ext cx="6400800" cy="4804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PROJETO INTERDISCIPLINAR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Projeto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Librics  (site de ensino de Libras)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Grupo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Julio P. Nunes -  4º. SI - RA 1430182012235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Fernando Henrique - 4º.SI -  RA 1430182012229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Kelvin Pompeu -  6º.SI -  RA 1430431122023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Edson da Cunha Brito-  4º.SI -  RA 1430182012245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Marcelo Simeão – 4º.SI –RA 1430182012230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de início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21/02/2014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de entrega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30/05/2014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Nº de horas realizadas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Nº de horas total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917596"/>
          </a:xfrm>
        </p:spPr>
        <p:txBody>
          <a:bodyPr/>
          <a:lstStyle/>
          <a:p>
            <a:r>
              <a:rPr lang="en-US" b="1" dirty="0" smtClean="0"/>
              <a:t>Wireframes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00702"/>
            <a:ext cx="8229600" cy="62546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sz="2800" b="1" dirty="0" smtClean="0"/>
              <a:t> 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 </a:t>
            </a:r>
            <a:endParaRPr lang="en-US" sz="2800" dirty="0"/>
          </a:p>
        </p:txBody>
      </p:sp>
      <p:pic>
        <p:nvPicPr>
          <p:cNvPr id="4" name="Picture 2" descr="C:\Users\btorres\Desktop\logo_Fatec_carapicui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45224"/>
            <a:ext cx="2522525" cy="10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wireframelibras-contat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000108"/>
            <a:ext cx="4359792" cy="5643578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 rot="3318373">
            <a:off x="5984444" y="2498627"/>
            <a:ext cx="487478" cy="123803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632662" y="1916832"/>
            <a:ext cx="203501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Validações do formulário todas em </a:t>
            </a:r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1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917596"/>
          </a:xfrm>
        </p:spPr>
        <p:txBody>
          <a:bodyPr/>
          <a:lstStyle/>
          <a:p>
            <a:r>
              <a:rPr lang="en-US" b="1" dirty="0" smtClean="0"/>
              <a:t>Wireframes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00702"/>
            <a:ext cx="8229600" cy="62546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sz="2800" b="1" dirty="0" smtClean="0"/>
              <a:t> 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 </a:t>
            </a:r>
            <a:endParaRPr lang="en-US" sz="2800" dirty="0"/>
          </a:p>
        </p:txBody>
      </p:sp>
      <p:pic>
        <p:nvPicPr>
          <p:cNvPr id="4" name="Picture 2" descr="C:\Users\btorres\Desktop\logo_Fatec_carapicui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45224"/>
            <a:ext cx="2522525" cy="10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wireframelibras-link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928670"/>
            <a:ext cx="4434930" cy="57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428868"/>
            <a:ext cx="8229600" cy="917596"/>
          </a:xfrm>
        </p:spPr>
        <p:txBody>
          <a:bodyPr/>
          <a:lstStyle/>
          <a:p>
            <a:r>
              <a:rPr lang="en-US" b="1" dirty="0" smtClean="0">
                <a:hlinkClick r:id="rId2" action="ppaction://hlinkfile"/>
              </a:rPr>
              <a:t>Link para site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00702"/>
            <a:ext cx="8229600" cy="62546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sz="2800" b="1" dirty="0" smtClean="0"/>
              <a:t> 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 </a:t>
            </a:r>
            <a:endParaRPr lang="en-US" sz="2800" dirty="0"/>
          </a:p>
        </p:txBody>
      </p:sp>
      <p:pic>
        <p:nvPicPr>
          <p:cNvPr id="4" name="Picture 2" descr="C:\Users\btorres\Desktop\logo_Fatec_carapicuib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45224"/>
            <a:ext cx="2522525" cy="10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1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Índice</a:t>
            </a:r>
            <a:endParaRPr lang="en-US" b="1" dirty="0"/>
          </a:p>
        </p:txBody>
      </p:sp>
      <p:pic>
        <p:nvPicPr>
          <p:cNvPr id="4" name="Picture 2" descr="C:\Users\btorres\Desktop\logo_Fatec_carapicui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45224"/>
            <a:ext cx="2522525" cy="10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71600" y="1608242"/>
            <a:ext cx="7272808" cy="292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Proposta do Projeto ……………………………………………… 1</a:t>
            </a:r>
          </a:p>
          <a:p>
            <a:r>
              <a:rPr lang="pt-BR" sz="2400" dirty="0" smtClean="0"/>
              <a:t>Tecnologias utilizadas ...………………………………………… 2</a:t>
            </a:r>
          </a:p>
          <a:p>
            <a:r>
              <a:rPr lang="pt-BR" sz="2400" dirty="0"/>
              <a:t>Conteúdo relacionado às outras matérias </a:t>
            </a:r>
            <a:r>
              <a:rPr lang="pt-BR" sz="2400" dirty="0" smtClean="0"/>
              <a:t>................ 3</a:t>
            </a:r>
          </a:p>
          <a:p>
            <a:r>
              <a:rPr lang="pt-BR" sz="2400" dirty="0" smtClean="0"/>
              <a:t>Páginas (descrição) ...................…..………………………… 4</a:t>
            </a:r>
          </a:p>
          <a:p>
            <a:r>
              <a:rPr lang="pt-BR" sz="2400" dirty="0" smtClean="0"/>
              <a:t>Layout ......................……………………………………………… 5</a:t>
            </a:r>
            <a:endParaRPr lang="pt-BR" sz="2400" dirty="0"/>
          </a:p>
          <a:p>
            <a:endParaRPr lang="pt-BR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Proposta do projeto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pt-BR" sz="2000" dirty="0" smtClean="0"/>
              <a:t>Fazer um mini curso para ensino de LIBRAS (Linguagem BRAsileira de Sinais)</a:t>
            </a:r>
          </a:p>
          <a:p>
            <a:r>
              <a:rPr lang="pt-BR" sz="2000" smtClean="0"/>
              <a:t> </a:t>
            </a:r>
            <a:r>
              <a:rPr lang="pt-BR" sz="2000" dirty="0" smtClean="0"/>
              <a:t>usando </a:t>
            </a:r>
            <a:r>
              <a:rPr lang="pt-BR" sz="2000" smtClean="0"/>
              <a:t>como linguagem </a:t>
            </a:r>
            <a:r>
              <a:rPr lang="pt-BR" sz="2000" dirty="0" smtClean="0"/>
              <a:t>de programação Javascript  + HTML/CSS</a:t>
            </a:r>
            <a:endParaRPr lang="pt-BR" sz="2000" dirty="0"/>
          </a:p>
        </p:txBody>
      </p:sp>
      <p:pic>
        <p:nvPicPr>
          <p:cNvPr id="4" name="Picture 2" descr="C:\Users\btorres\Desktop\logo_Fatec_carapicui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45224"/>
            <a:ext cx="2522525" cy="10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logolibrics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2571744"/>
            <a:ext cx="2419048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b="1" dirty="0" err="1" smtClean="0"/>
              <a:t>Conteúdos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relacionados</a:t>
            </a:r>
            <a:r>
              <a:rPr lang="en-US" sz="3500" b="1" dirty="0" smtClean="0"/>
              <a:t> a </a:t>
            </a:r>
            <a:r>
              <a:rPr lang="en-US" sz="3500" b="1" dirty="0" err="1" smtClean="0"/>
              <a:t>outras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matérias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pt-BR" sz="2800" dirty="0" smtClean="0"/>
              <a:t>Não temos </a:t>
            </a:r>
          </a:p>
          <a:p>
            <a:pPr algn="ctr">
              <a:buNone/>
            </a:pP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(os integrantes estão cumprimento DP</a:t>
            </a:r>
            <a:br>
              <a:rPr lang="pt-BR" sz="2800" dirty="0" smtClean="0"/>
            </a:br>
            <a:r>
              <a:rPr lang="pt-BR" sz="2800" dirty="0" smtClean="0"/>
              <a:t> ou fechamento de curso) </a:t>
            </a:r>
            <a:endParaRPr lang="en-US" sz="2800" dirty="0"/>
          </a:p>
        </p:txBody>
      </p:sp>
      <p:pic>
        <p:nvPicPr>
          <p:cNvPr id="4" name="Picture 2" descr="C:\Users\btorres\Desktop\logo_Fatec_carapicui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45224"/>
            <a:ext cx="2522525" cy="10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917596"/>
          </a:xfrm>
        </p:spPr>
        <p:txBody>
          <a:bodyPr/>
          <a:lstStyle/>
          <a:p>
            <a:r>
              <a:rPr lang="en-US" b="1" dirty="0" smtClean="0"/>
              <a:t>Wireframes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00702"/>
            <a:ext cx="8229600" cy="62546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sz="2800" b="1" dirty="0" smtClean="0"/>
              <a:t> 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 </a:t>
            </a:r>
            <a:endParaRPr lang="en-US" sz="2800" dirty="0"/>
          </a:p>
        </p:txBody>
      </p:sp>
      <p:pic>
        <p:nvPicPr>
          <p:cNvPr id="4" name="Picture 2" descr="C:\Users\btorres\Desktop\logo_Fatec_carapicui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45224"/>
            <a:ext cx="2522525" cy="10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wireframelibras-ho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4" y="1052736"/>
            <a:ext cx="5124055" cy="41082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5720" y="1214422"/>
            <a:ext cx="35004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Pagina Home </a:t>
            </a:r>
            <a:r>
              <a:rPr lang="pt-BR" sz="2000" dirty="0" smtClean="0"/>
              <a:t>(index.html)</a:t>
            </a:r>
            <a:br>
              <a:rPr lang="pt-BR" sz="2000" dirty="0" smtClean="0"/>
            </a:br>
            <a:r>
              <a:rPr lang="pt-BR" sz="2000" dirty="0" smtClean="0"/>
              <a:t>MENU com acesso a: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- </a:t>
            </a:r>
            <a:r>
              <a:rPr lang="pt-BR" sz="2000" b="1" dirty="0" smtClean="0"/>
              <a:t>O curso -</a:t>
            </a:r>
            <a:r>
              <a:rPr lang="pt-BR" sz="2000" dirty="0" smtClean="0"/>
              <a:t>detalhes sobre o curso e história de LIBRAS.</a:t>
            </a:r>
          </a:p>
          <a:p>
            <a:pPr>
              <a:buFontTx/>
              <a:buChar char="-"/>
            </a:pPr>
            <a:r>
              <a:rPr lang="pt-BR" sz="2000" dirty="0" smtClean="0"/>
              <a:t> </a:t>
            </a:r>
            <a:r>
              <a:rPr lang="pt-BR" sz="2000" b="1" dirty="0" smtClean="0"/>
              <a:t>Aulas</a:t>
            </a:r>
            <a:r>
              <a:rPr lang="pt-BR" sz="2000" dirty="0" smtClean="0"/>
              <a:t>  - com sub-menus para as 10 aulas.</a:t>
            </a:r>
          </a:p>
          <a:p>
            <a:pPr>
              <a:buFontTx/>
              <a:buChar char="-"/>
            </a:pPr>
            <a:r>
              <a:rPr lang="pt-BR" sz="2000" dirty="0" smtClean="0"/>
              <a:t> </a:t>
            </a:r>
            <a:r>
              <a:rPr lang="pt-BR" sz="2000" b="1" dirty="0" smtClean="0"/>
              <a:t>Jogos</a:t>
            </a:r>
            <a:r>
              <a:rPr lang="pt-BR" sz="2000" dirty="0" smtClean="0"/>
              <a:t> - com sub-menus para o jogos (testes) sobre as 10 aulas +  1 jogo final de perguntas e respostas. </a:t>
            </a:r>
          </a:p>
          <a:p>
            <a:pPr>
              <a:buFontTx/>
              <a:buChar char="-"/>
            </a:pPr>
            <a:r>
              <a:rPr lang="pt-BR" sz="2000" dirty="0" smtClean="0"/>
              <a:t> </a:t>
            </a:r>
            <a:r>
              <a:rPr lang="pt-BR" sz="2000" b="1" dirty="0" smtClean="0"/>
              <a:t>Contato</a:t>
            </a:r>
            <a:r>
              <a:rPr lang="pt-BR" sz="2000" dirty="0" smtClean="0"/>
              <a:t> – Formulário de contato</a:t>
            </a:r>
            <a:br>
              <a:rPr lang="pt-BR" sz="2000" dirty="0" smtClean="0"/>
            </a:br>
            <a:r>
              <a:rPr lang="pt-BR" sz="2000" dirty="0" smtClean="0"/>
              <a:t>-</a:t>
            </a:r>
            <a:r>
              <a:rPr lang="pt-BR" sz="2000" b="1" dirty="0" smtClean="0"/>
              <a:t> Links </a:t>
            </a:r>
            <a:r>
              <a:rPr lang="pt-BR" sz="2000" dirty="0" smtClean="0"/>
              <a:t>– links para assuntos relacionados com LIBRAS</a:t>
            </a:r>
          </a:p>
          <a:p>
            <a:r>
              <a:rPr lang="pt-BR" sz="2000" dirty="0" smtClean="0"/>
              <a:t>- Rodapé – com link para página dos  desenvolvedores  com seus dados (site e email)</a:t>
            </a:r>
            <a:endParaRPr lang="pt-BR" sz="2000" dirty="0"/>
          </a:p>
        </p:txBody>
      </p:sp>
      <p:sp>
        <p:nvSpPr>
          <p:cNvPr id="11" name="Seta para baixo 10"/>
          <p:cNvSpPr/>
          <p:nvPr/>
        </p:nvSpPr>
        <p:spPr>
          <a:xfrm rot="367612">
            <a:off x="7967207" y="581103"/>
            <a:ext cx="242316" cy="123803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66902" y="276793"/>
            <a:ext cx="156934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Mensagem de </a:t>
            </a:r>
          </a:p>
          <a:p>
            <a:r>
              <a:rPr lang="pt-BR" dirty="0" smtClean="0"/>
              <a:t>Saudação em</a:t>
            </a:r>
            <a:br>
              <a:rPr lang="pt-BR" dirty="0" smtClean="0"/>
            </a:br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1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917596"/>
          </a:xfrm>
        </p:spPr>
        <p:txBody>
          <a:bodyPr/>
          <a:lstStyle/>
          <a:p>
            <a:r>
              <a:rPr lang="en-US" b="1" dirty="0" smtClean="0"/>
              <a:t>Wireframes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00702"/>
            <a:ext cx="8229600" cy="62546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sz="2800" b="1" dirty="0" smtClean="0"/>
              <a:t> 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 </a:t>
            </a:r>
            <a:endParaRPr lang="en-US" sz="2800" dirty="0"/>
          </a:p>
        </p:txBody>
      </p:sp>
      <p:pic>
        <p:nvPicPr>
          <p:cNvPr id="4" name="Picture 2" descr="C:\Users\btorres\Desktop\logo_Fatec_carapicui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45224"/>
            <a:ext cx="2522525" cy="10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wireframelibras-curs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928670"/>
            <a:ext cx="4363492" cy="56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917596"/>
          </a:xfrm>
        </p:spPr>
        <p:txBody>
          <a:bodyPr/>
          <a:lstStyle/>
          <a:p>
            <a:r>
              <a:rPr lang="en-US" b="1" dirty="0" smtClean="0"/>
              <a:t>Wireframes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00702"/>
            <a:ext cx="8229600" cy="62546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sz="2800" b="1" dirty="0" smtClean="0"/>
              <a:t> 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 </a:t>
            </a:r>
            <a:endParaRPr lang="en-US" sz="2800" dirty="0"/>
          </a:p>
        </p:txBody>
      </p:sp>
      <p:pic>
        <p:nvPicPr>
          <p:cNvPr id="4" name="Picture 2" descr="C:\Users\btorres\Desktop\logo_Fatec_carapicui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45224"/>
            <a:ext cx="2522525" cy="10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62913"/>
            <a:ext cx="3787759" cy="5532557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 rot="2637658">
            <a:off x="5800363" y="1512401"/>
            <a:ext cx="343016" cy="203327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577728" y="1508987"/>
            <a:ext cx="213173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 smtClean="0"/>
              <a:t>Slider</a:t>
            </a:r>
            <a:r>
              <a:rPr lang="pt-BR" dirty="0" smtClean="0"/>
              <a:t> com </a:t>
            </a:r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1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917596"/>
          </a:xfrm>
        </p:spPr>
        <p:txBody>
          <a:bodyPr/>
          <a:lstStyle/>
          <a:p>
            <a:r>
              <a:rPr lang="en-US" b="1" dirty="0" smtClean="0"/>
              <a:t>Wireframes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00702"/>
            <a:ext cx="8229600" cy="62546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sz="2800" b="1" dirty="0" smtClean="0"/>
              <a:t> 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 </a:t>
            </a:r>
            <a:endParaRPr lang="en-US" sz="2800" dirty="0"/>
          </a:p>
        </p:txBody>
      </p:sp>
      <p:pic>
        <p:nvPicPr>
          <p:cNvPr id="4" name="Picture 2" descr="C:\Users\btorres\Desktop\logo_Fatec_carapicui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45224"/>
            <a:ext cx="2522525" cy="10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wireframelibras-jog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071546"/>
            <a:ext cx="4047363" cy="5357826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 rot="3108297">
            <a:off x="5397678" y="2733489"/>
            <a:ext cx="299703" cy="111126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940152" y="2636912"/>
            <a:ext cx="240777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Jogo feito em </a:t>
            </a:r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1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917596"/>
          </a:xfrm>
        </p:spPr>
        <p:txBody>
          <a:bodyPr/>
          <a:lstStyle/>
          <a:p>
            <a:r>
              <a:rPr lang="en-US" b="1" dirty="0" smtClean="0"/>
              <a:t>Wireframes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00702"/>
            <a:ext cx="8229600" cy="62546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sz="2800" b="1" dirty="0" smtClean="0"/>
              <a:t> 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 </a:t>
            </a:r>
            <a:endParaRPr lang="en-US" sz="2800" dirty="0"/>
          </a:p>
        </p:txBody>
      </p:sp>
      <p:pic>
        <p:nvPicPr>
          <p:cNvPr id="4" name="Picture 2" descr="C:\Users\btorres\Desktop\logo_Fatec_carapicui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45224"/>
            <a:ext cx="2522525" cy="10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wireframelibras-jogo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1000108"/>
            <a:ext cx="3814859" cy="557214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 rot="3064844">
            <a:off x="5699663" y="2070516"/>
            <a:ext cx="398267" cy="123803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228184" y="2145719"/>
            <a:ext cx="240777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Jogo feito em </a:t>
            </a:r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1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192</Words>
  <Application>Microsoft Office PowerPoint</Application>
  <PresentationFormat>Apresentação na tela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FACULDADE DE TECNOLOGIA DE CARAPICUÍBA</vt:lpstr>
      <vt:lpstr>Índice</vt:lpstr>
      <vt:lpstr>Proposta do projeto</vt:lpstr>
      <vt:lpstr>Conteúdos relacionados a outras matérias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Link para 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FACULDADE DE TECNOLOGIA DE CARAPICUÍBA</dc:title>
  <dc:creator>Beatriz Torres</dc:creator>
  <cp:lastModifiedBy>Suporte_09</cp:lastModifiedBy>
  <cp:revision>45</cp:revision>
  <dcterms:created xsi:type="dcterms:W3CDTF">2014-03-26T13:03:31Z</dcterms:created>
  <dcterms:modified xsi:type="dcterms:W3CDTF">2014-05-12T16:36:50Z</dcterms:modified>
</cp:coreProperties>
</file>