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0"/>
  </p:notesMasterIdLst>
  <p:sldIdLst>
    <p:sldId id="256" r:id="rId2"/>
    <p:sldId id="257" r:id="rId3"/>
    <p:sldId id="313" r:id="rId4"/>
    <p:sldId id="314" r:id="rId5"/>
    <p:sldId id="262" r:id="rId6"/>
    <p:sldId id="283" r:id="rId7"/>
    <p:sldId id="309" r:id="rId8"/>
    <p:sldId id="299" r:id="rId9"/>
    <p:sldId id="301" r:id="rId10"/>
    <p:sldId id="297" r:id="rId11"/>
    <p:sldId id="308" r:id="rId12"/>
    <p:sldId id="265" r:id="rId13"/>
    <p:sldId id="304" r:id="rId14"/>
    <p:sldId id="310" r:id="rId15"/>
    <p:sldId id="305" r:id="rId16"/>
    <p:sldId id="311" r:id="rId17"/>
    <p:sldId id="302" r:id="rId18"/>
    <p:sldId id="312" r:id="rId19"/>
  </p:sldIdLst>
  <p:sldSz cx="9144000" cy="5143500" type="screen16x9"/>
  <p:notesSz cx="6858000" cy="9144000"/>
  <p:embeddedFontLst>
    <p:embeddedFont>
      <p:font typeface="Barlow" panose="00000500000000000000" pitchFamily="2" charset="0"/>
      <p:regular r:id="rId21"/>
      <p:bold r:id="rId22"/>
      <p:italic r:id="rId23"/>
      <p:boldItalic r:id="rId24"/>
    </p:embeddedFont>
    <p:embeddedFont>
      <p:font typeface="Barlow Light" panose="00000400000000000000" pitchFamily="2" charset="0"/>
      <p:regular r:id="rId25"/>
      <p:bold r:id="rId26"/>
      <p:italic r:id="rId27"/>
      <p:boldItalic r:id="rId28"/>
    </p:embeddedFont>
    <p:embeddedFont>
      <p:font typeface="Calibri" panose="020F0502020204030204" pitchFamily="34" charset="0"/>
      <p:regular r:id="rId29"/>
      <p:bold r:id="rId30"/>
      <p:italic r:id="rId31"/>
      <p:boldItalic r:id="rId32"/>
    </p:embeddedFont>
    <p:embeddedFont>
      <p:font typeface="Raleway Thin"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9954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4652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029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94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4279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0189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539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6097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836226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3779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0"/>
        <p:cNvGrpSpPr/>
        <p:nvPr/>
      </p:nvGrpSpPr>
      <p:grpSpPr>
        <a:xfrm>
          <a:off x="0" y="0"/>
          <a:ext cx="0" cy="0"/>
          <a:chOff x="0" y="0"/>
          <a:chExt cx="0" cy="0"/>
        </a:xfrm>
      </p:grpSpPr>
      <p:sp>
        <p:nvSpPr>
          <p:cNvPr id="2291" name="Google Shape;2291;gc620bbb036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2" name="Google Shape;2292;gc620bbb03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5625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7"/>
        <p:cNvGrpSpPr/>
        <p:nvPr/>
      </p:nvGrpSpPr>
      <p:grpSpPr>
        <a:xfrm>
          <a:off x="0" y="0"/>
          <a:ext cx="0" cy="0"/>
          <a:chOff x="0" y="0"/>
          <a:chExt cx="0" cy="0"/>
        </a:xfrm>
      </p:grpSpPr>
      <p:sp>
        <p:nvSpPr>
          <p:cNvPr id="2428" name="Google Shape;2428;gc620bbb036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c620bbb036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6188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7"/>
        <p:cNvGrpSpPr/>
        <p:nvPr/>
      </p:nvGrpSpPr>
      <p:grpSpPr>
        <a:xfrm>
          <a:off x="0" y="0"/>
          <a:ext cx="0" cy="0"/>
          <a:chOff x="0" y="0"/>
          <a:chExt cx="0" cy="0"/>
        </a:xfrm>
      </p:grpSpPr>
      <p:sp>
        <p:nvSpPr>
          <p:cNvPr id="2428" name="Google Shape;2428;gc620bbb036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c620bbb036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5585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8.web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sciencedirect.com/science/article/abs/pii/S174680942100015X?casa_token=k1_xgjS3DzsAAAAA:AZOG57ScUMGTmdcOkUegXFYosaO11K9ZxEHJpSjF3nIxr47C9dtPO5SzbevoSgMPI7-U-F-GPc1F"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s://www.synapse.org/#!Synapse:syn4993293/wiki/" TargetMode="External"/><Relationship Id="rId4" Type="http://schemas.openxmlformats.org/officeDocument/2006/relationships/hyperlink" Target="https://ieeexplore.ieee.org/abstract/document/8615607?casa_token=EXNoZsTdUZMAAAAA:mI1DoqDvHnhQO52YmMRSIMLsfBt1JkZgiTLjLOTtzZs8Upi0i6zrllqATtLKGEerkRaY2CMD8w"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biomedical-engineering-online.biomedcentral.com/articles/10.1186/s12938-021-00951-y#Sec2"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hyperlink" Target="https://towardsdatascience.com/cnns-for-audio-classification-6244954665ab" TargetMode="External"/><Relationship Id="rId4" Type="http://schemas.openxmlformats.org/officeDocument/2006/relationships/hyperlink" Target="https://www.kaggle.com/code/shivamburnwal/speech-emotion-recogni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sz="4800" dirty="0">
                <a:solidFill>
                  <a:schemeClr val="accent1"/>
                </a:solidFill>
              </a:rPr>
              <a:t>Detection of Parkinson’s Disease Using Speech</a:t>
            </a:r>
            <a:endParaRPr dirty="0"/>
          </a:p>
        </p:txBody>
      </p:sp>
      <p:sp>
        <p:nvSpPr>
          <p:cNvPr id="3" name="TextBox 2">
            <a:extLst>
              <a:ext uri="{FF2B5EF4-FFF2-40B4-BE49-F238E27FC236}">
                <a16:creationId xmlns:a16="http://schemas.microsoft.com/office/drawing/2014/main" id="{BC556609-A655-21BB-E6FC-9E5C26B8C54D}"/>
              </a:ext>
            </a:extLst>
          </p:cNvPr>
          <p:cNvSpPr txBox="1"/>
          <p:nvPr/>
        </p:nvSpPr>
        <p:spPr>
          <a:xfrm>
            <a:off x="1029705" y="3881883"/>
            <a:ext cx="3500638" cy="307777"/>
          </a:xfrm>
          <a:prstGeom prst="rect">
            <a:avLst/>
          </a:prstGeom>
          <a:noFill/>
        </p:spPr>
        <p:txBody>
          <a:bodyPr wrap="square">
            <a:spAutoFit/>
          </a:bodyPr>
          <a:lstStyle/>
          <a:p>
            <a:pPr marL="0" marR="0" lvl="0" indent="0" algn="l" defTabSz="914400" rtl="0" eaLnBrk="1" fontAlgn="auto" latinLnBrk="0" hangingPunct="1">
              <a:lnSpc>
                <a:spcPct val="110000"/>
              </a:lnSpc>
              <a:spcBef>
                <a:spcPts val="600"/>
              </a:spcBef>
              <a:spcAft>
                <a:spcPts val="0"/>
              </a:spcAft>
              <a:buClr>
                <a:srgbClr val="00B5DD"/>
              </a:buClr>
              <a:buSzPts val="1600"/>
              <a:buFont typeface="Barlow Light"/>
              <a:buNone/>
              <a:tabLst/>
              <a:defRPr/>
            </a:pPr>
            <a:r>
              <a:rPr lang="en-GB" b="1" dirty="0">
                <a:solidFill>
                  <a:schemeClr val="bg2"/>
                </a:solidFill>
                <a:latin typeface="Barlow Light"/>
                <a:sym typeface="Barlow Light"/>
              </a:rPr>
              <a:t>by Max Melichov and Tomer Zamir</a:t>
            </a:r>
            <a:endParaRPr kumimoji="0" lang="en-GB" sz="1400" b="0" i="0" u="none" strike="noStrike" kern="0" cap="none" spc="0" normalizeH="0" baseline="0" noProof="0" dirty="0">
              <a:ln>
                <a:noFill/>
              </a:ln>
              <a:solidFill>
                <a:schemeClr val="bg2"/>
              </a:solidFill>
              <a:effectLst/>
              <a:uLnTx/>
              <a:uFillTx/>
              <a:latin typeface="Barlow Light"/>
              <a:sym typeface="Barlow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47426" y="602088"/>
            <a:ext cx="2195009" cy="499077"/>
          </a:xfrm>
          <a:prstGeom prst="rect">
            <a:avLst/>
          </a:prstGeom>
        </p:spPr>
        <p:txBody>
          <a:bodyPr spcFirstLastPara="1" wrap="square" lIns="0" tIns="0" rIns="0" bIns="0" anchor="t" anchorCtr="0">
            <a:noAutofit/>
          </a:bodyPr>
          <a:lstStyle/>
          <a:p>
            <a:r>
              <a:rPr lang="en-GB" sz="4400" dirty="0"/>
              <a:t>Targets</a:t>
            </a:r>
            <a:endParaRPr lang="LID4096" sz="4400" dirty="0"/>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GB" dirty="0"/>
              <a:t>8</a:t>
            </a:r>
            <a:endParaRPr dirty="0"/>
          </a:p>
        </p:txBody>
      </p:sp>
      <p:grpSp>
        <p:nvGrpSpPr>
          <p:cNvPr id="7" name="Google Shape;408;p15">
            <a:extLst>
              <a:ext uri="{FF2B5EF4-FFF2-40B4-BE49-F238E27FC236}">
                <a16:creationId xmlns:a16="http://schemas.microsoft.com/office/drawing/2014/main" id="{EEC0F5BB-71BF-D028-1EF9-6F25F21544D1}"/>
              </a:ext>
            </a:extLst>
          </p:cNvPr>
          <p:cNvGrpSpPr/>
          <p:nvPr/>
        </p:nvGrpSpPr>
        <p:grpSpPr>
          <a:xfrm>
            <a:off x="5456851" y="912417"/>
            <a:ext cx="3239723" cy="3318665"/>
            <a:chOff x="2270525" y="117216"/>
            <a:chExt cx="4650765" cy="4762722"/>
          </a:xfrm>
        </p:grpSpPr>
        <p:sp>
          <p:nvSpPr>
            <p:cNvPr id="8" name="Google Shape;409;p15">
              <a:extLst>
                <a:ext uri="{FF2B5EF4-FFF2-40B4-BE49-F238E27FC236}">
                  <a16:creationId xmlns:a16="http://schemas.microsoft.com/office/drawing/2014/main" id="{9FA26362-0008-B862-1AA0-3FF7DC4A7C94}"/>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410;p15">
              <a:extLst>
                <a:ext uri="{FF2B5EF4-FFF2-40B4-BE49-F238E27FC236}">
                  <a16:creationId xmlns:a16="http://schemas.microsoft.com/office/drawing/2014/main" id="{44591CDC-1423-8623-A505-124E4F1FF2D6}"/>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411;p15">
              <a:extLst>
                <a:ext uri="{FF2B5EF4-FFF2-40B4-BE49-F238E27FC236}">
                  <a16:creationId xmlns:a16="http://schemas.microsoft.com/office/drawing/2014/main" id="{D55B29E1-7603-5488-85AA-195B9B918838}"/>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412;p15">
              <a:extLst>
                <a:ext uri="{FF2B5EF4-FFF2-40B4-BE49-F238E27FC236}">
                  <a16:creationId xmlns:a16="http://schemas.microsoft.com/office/drawing/2014/main" id="{FB049578-1A49-05AB-F892-D31E255A48AB}"/>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413;p15">
              <a:extLst>
                <a:ext uri="{FF2B5EF4-FFF2-40B4-BE49-F238E27FC236}">
                  <a16:creationId xmlns:a16="http://schemas.microsoft.com/office/drawing/2014/main" id="{37D2AE4E-95F9-3ADF-7BAF-B3FE6D2B26B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414;p15">
              <a:extLst>
                <a:ext uri="{FF2B5EF4-FFF2-40B4-BE49-F238E27FC236}">
                  <a16:creationId xmlns:a16="http://schemas.microsoft.com/office/drawing/2014/main" id="{560AB9FD-FE49-8D93-5833-D3B46875C2DA}"/>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415;p15">
              <a:extLst>
                <a:ext uri="{FF2B5EF4-FFF2-40B4-BE49-F238E27FC236}">
                  <a16:creationId xmlns:a16="http://schemas.microsoft.com/office/drawing/2014/main" id="{91E71E19-1429-B172-F0CE-7AE6E182521E}"/>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416;p15">
              <a:extLst>
                <a:ext uri="{FF2B5EF4-FFF2-40B4-BE49-F238E27FC236}">
                  <a16:creationId xmlns:a16="http://schemas.microsoft.com/office/drawing/2014/main" id="{9214C985-B853-5550-53D0-3AD977661804}"/>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417;p15">
              <a:extLst>
                <a:ext uri="{FF2B5EF4-FFF2-40B4-BE49-F238E27FC236}">
                  <a16:creationId xmlns:a16="http://schemas.microsoft.com/office/drawing/2014/main" id="{ADD807C5-A8A9-1A48-EA19-9D47C366946D}"/>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418;p15">
              <a:extLst>
                <a:ext uri="{FF2B5EF4-FFF2-40B4-BE49-F238E27FC236}">
                  <a16:creationId xmlns:a16="http://schemas.microsoft.com/office/drawing/2014/main" id="{B7C97A0B-F885-6279-0EAB-00BBE4EFE9F3}"/>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419;p15">
              <a:extLst>
                <a:ext uri="{FF2B5EF4-FFF2-40B4-BE49-F238E27FC236}">
                  <a16:creationId xmlns:a16="http://schemas.microsoft.com/office/drawing/2014/main" id="{77782DBB-92FC-FF04-0C81-13B5D9245F3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420;p15">
              <a:extLst>
                <a:ext uri="{FF2B5EF4-FFF2-40B4-BE49-F238E27FC236}">
                  <a16:creationId xmlns:a16="http://schemas.microsoft.com/office/drawing/2014/main" id="{F534EAF3-EB50-8A35-0187-8AE0607CF893}"/>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421;p15">
              <a:extLst>
                <a:ext uri="{FF2B5EF4-FFF2-40B4-BE49-F238E27FC236}">
                  <a16:creationId xmlns:a16="http://schemas.microsoft.com/office/drawing/2014/main" id="{6178F4D7-732C-DE1B-359C-4FB88A7D7E60}"/>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422;p15">
              <a:extLst>
                <a:ext uri="{FF2B5EF4-FFF2-40B4-BE49-F238E27FC236}">
                  <a16:creationId xmlns:a16="http://schemas.microsoft.com/office/drawing/2014/main" id="{89572AB2-ADF4-71D8-A550-A4152132A5F6}"/>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423;p15">
              <a:extLst>
                <a:ext uri="{FF2B5EF4-FFF2-40B4-BE49-F238E27FC236}">
                  <a16:creationId xmlns:a16="http://schemas.microsoft.com/office/drawing/2014/main" id="{5104DF25-B07F-394D-F473-41AA5F67CC9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424;p15">
              <a:extLst>
                <a:ext uri="{FF2B5EF4-FFF2-40B4-BE49-F238E27FC236}">
                  <a16:creationId xmlns:a16="http://schemas.microsoft.com/office/drawing/2014/main" id="{AC30CDFE-93FF-224B-EEE3-28CEC359466B}"/>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425;p15">
              <a:extLst>
                <a:ext uri="{FF2B5EF4-FFF2-40B4-BE49-F238E27FC236}">
                  <a16:creationId xmlns:a16="http://schemas.microsoft.com/office/drawing/2014/main" id="{59FC8D3B-26F6-390E-4811-405DA37009D7}"/>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426;p15">
              <a:extLst>
                <a:ext uri="{FF2B5EF4-FFF2-40B4-BE49-F238E27FC236}">
                  <a16:creationId xmlns:a16="http://schemas.microsoft.com/office/drawing/2014/main" id="{410E12AE-30FF-7698-9FCD-53CA5914B86D}"/>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427;p15">
              <a:extLst>
                <a:ext uri="{FF2B5EF4-FFF2-40B4-BE49-F238E27FC236}">
                  <a16:creationId xmlns:a16="http://schemas.microsoft.com/office/drawing/2014/main" id="{BDC6141E-11CE-633D-40D5-B1AEF4E87337}"/>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428;p15">
              <a:extLst>
                <a:ext uri="{FF2B5EF4-FFF2-40B4-BE49-F238E27FC236}">
                  <a16:creationId xmlns:a16="http://schemas.microsoft.com/office/drawing/2014/main" id="{C951517C-4D17-BAE3-EC01-5361F3F2A393}"/>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429;p15">
              <a:extLst>
                <a:ext uri="{FF2B5EF4-FFF2-40B4-BE49-F238E27FC236}">
                  <a16:creationId xmlns:a16="http://schemas.microsoft.com/office/drawing/2014/main" id="{FC50D65D-348C-B8C3-5205-B01CE35056D6}"/>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9" name="Google Shape;430;p15">
              <a:extLst>
                <a:ext uri="{FF2B5EF4-FFF2-40B4-BE49-F238E27FC236}">
                  <a16:creationId xmlns:a16="http://schemas.microsoft.com/office/drawing/2014/main" id="{11B02A9D-D04C-2ADA-C2C0-E254506AD86F}"/>
                </a:ext>
              </a:extLst>
            </p:cNvPr>
            <p:cNvGrpSpPr/>
            <p:nvPr/>
          </p:nvGrpSpPr>
          <p:grpSpPr>
            <a:xfrm>
              <a:off x="4031993" y="117216"/>
              <a:ext cx="2889297" cy="3901793"/>
              <a:chOff x="5533368" y="1047716"/>
              <a:chExt cx="2889297" cy="3901793"/>
            </a:xfrm>
          </p:grpSpPr>
          <p:sp>
            <p:nvSpPr>
              <p:cNvPr id="969" name="Google Shape;431;p15">
                <a:extLst>
                  <a:ext uri="{FF2B5EF4-FFF2-40B4-BE49-F238E27FC236}">
                    <a16:creationId xmlns:a16="http://schemas.microsoft.com/office/drawing/2014/main" id="{A114F095-EBB5-7F94-CE1B-F3A033562C49}"/>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432;p15">
                <a:extLst>
                  <a:ext uri="{FF2B5EF4-FFF2-40B4-BE49-F238E27FC236}">
                    <a16:creationId xmlns:a16="http://schemas.microsoft.com/office/drawing/2014/main" id="{01F30FC5-225C-D67F-5286-E3DBB6354E6C}"/>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433;p15">
                <a:extLst>
                  <a:ext uri="{FF2B5EF4-FFF2-40B4-BE49-F238E27FC236}">
                    <a16:creationId xmlns:a16="http://schemas.microsoft.com/office/drawing/2014/main" id="{A99AAAC8-CE06-ECF4-2CA6-2ADD66A9A4EC}"/>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434;p15">
                <a:extLst>
                  <a:ext uri="{FF2B5EF4-FFF2-40B4-BE49-F238E27FC236}">
                    <a16:creationId xmlns:a16="http://schemas.microsoft.com/office/drawing/2014/main" id="{8913C866-2BDF-D280-AA25-8CB585F1DFC1}"/>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435;p15">
                <a:extLst>
                  <a:ext uri="{FF2B5EF4-FFF2-40B4-BE49-F238E27FC236}">
                    <a16:creationId xmlns:a16="http://schemas.microsoft.com/office/drawing/2014/main" id="{2A56F9A5-4B95-4FD9-55A8-A028CC5D6891}"/>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436;p15">
                <a:extLst>
                  <a:ext uri="{FF2B5EF4-FFF2-40B4-BE49-F238E27FC236}">
                    <a16:creationId xmlns:a16="http://schemas.microsoft.com/office/drawing/2014/main" id="{6D370D62-989E-77E0-B5E1-510B66A4337B}"/>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437;p15">
                <a:extLst>
                  <a:ext uri="{FF2B5EF4-FFF2-40B4-BE49-F238E27FC236}">
                    <a16:creationId xmlns:a16="http://schemas.microsoft.com/office/drawing/2014/main" id="{637D78C2-1EC3-47AF-1DF0-1992E4D82EA8}"/>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438;p15">
                <a:extLst>
                  <a:ext uri="{FF2B5EF4-FFF2-40B4-BE49-F238E27FC236}">
                    <a16:creationId xmlns:a16="http://schemas.microsoft.com/office/drawing/2014/main" id="{CBEBD1BA-AB42-3F73-A348-E84CAF059C59}"/>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439;p15">
                <a:extLst>
                  <a:ext uri="{FF2B5EF4-FFF2-40B4-BE49-F238E27FC236}">
                    <a16:creationId xmlns:a16="http://schemas.microsoft.com/office/drawing/2014/main" id="{8BDCB541-2B07-FE4D-3D11-E51F1E6EE6FF}"/>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440;p15">
                <a:extLst>
                  <a:ext uri="{FF2B5EF4-FFF2-40B4-BE49-F238E27FC236}">
                    <a16:creationId xmlns:a16="http://schemas.microsoft.com/office/drawing/2014/main" id="{EE31CA47-3EBE-1EF5-249C-E0C009A915C6}"/>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441;p15">
                <a:extLst>
                  <a:ext uri="{FF2B5EF4-FFF2-40B4-BE49-F238E27FC236}">
                    <a16:creationId xmlns:a16="http://schemas.microsoft.com/office/drawing/2014/main" id="{B40FF812-7DCE-01AA-73F5-0E01B6D0FBB2}"/>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442;p15">
                <a:extLst>
                  <a:ext uri="{FF2B5EF4-FFF2-40B4-BE49-F238E27FC236}">
                    <a16:creationId xmlns:a16="http://schemas.microsoft.com/office/drawing/2014/main" id="{23C44FDB-29D8-3199-A890-39C56E8725D4}"/>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443;p15">
                <a:extLst>
                  <a:ext uri="{FF2B5EF4-FFF2-40B4-BE49-F238E27FC236}">
                    <a16:creationId xmlns:a16="http://schemas.microsoft.com/office/drawing/2014/main" id="{AD16305B-FD00-758F-BF5E-6893FD9A7FB1}"/>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444;p15">
                <a:extLst>
                  <a:ext uri="{FF2B5EF4-FFF2-40B4-BE49-F238E27FC236}">
                    <a16:creationId xmlns:a16="http://schemas.microsoft.com/office/drawing/2014/main" id="{226A75B8-DA57-3B7C-EACC-85118D95CE16}"/>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445;p15">
                <a:extLst>
                  <a:ext uri="{FF2B5EF4-FFF2-40B4-BE49-F238E27FC236}">
                    <a16:creationId xmlns:a16="http://schemas.microsoft.com/office/drawing/2014/main" id="{1B5DB7D2-CA73-2B04-5EB2-FB4656DB63B7}"/>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446;p15">
                <a:extLst>
                  <a:ext uri="{FF2B5EF4-FFF2-40B4-BE49-F238E27FC236}">
                    <a16:creationId xmlns:a16="http://schemas.microsoft.com/office/drawing/2014/main" id="{A91119D6-7270-E372-B3E0-E40141B84F71}"/>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447;p15">
                <a:extLst>
                  <a:ext uri="{FF2B5EF4-FFF2-40B4-BE49-F238E27FC236}">
                    <a16:creationId xmlns:a16="http://schemas.microsoft.com/office/drawing/2014/main" id="{31EAB2C4-A4D8-2C63-4B57-6AD5086B751F}"/>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448;p15">
                <a:extLst>
                  <a:ext uri="{FF2B5EF4-FFF2-40B4-BE49-F238E27FC236}">
                    <a16:creationId xmlns:a16="http://schemas.microsoft.com/office/drawing/2014/main" id="{91C192E3-7E5F-96A7-002E-B662C187E4C7}"/>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449;p15">
                <a:extLst>
                  <a:ext uri="{FF2B5EF4-FFF2-40B4-BE49-F238E27FC236}">
                    <a16:creationId xmlns:a16="http://schemas.microsoft.com/office/drawing/2014/main" id="{C975FCA3-5F2B-8DE9-1DD8-16AFDB394CC3}"/>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450;p15">
                <a:extLst>
                  <a:ext uri="{FF2B5EF4-FFF2-40B4-BE49-F238E27FC236}">
                    <a16:creationId xmlns:a16="http://schemas.microsoft.com/office/drawing/2014/main" id="{39E2F976-C41A-DFBB-EB34-2BD36DAA1DCA}"/>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451;p15">
                <a:extLst>
                  <a:ext uri="{FF2B5EF4-FFF2-40B4-BE49-F238E27FC236}">
                    <a16:creationId xmlns:a16="http://schemas.microsoft.com/office/drawing/2014/main" id="{78E9418D-DFD1-CA0A-F77E-4AC9BE67DD01}"/>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452;p15">
                <a:extLst>
                  <a:ext uri="{FF2B5EF4-FFF2-40B4-BE49-F238E27FC236}">
                    <a16:creationId xmlns:a16="http://schemas.microsoft.com/office/drawing/2014/main" id="{B58BE1C5-897E-162E-9AF4-F3428CCE9DAD}"/>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453;p15">
                <a:extLst>
                  <a:ext uri="{FF2B5EF4-FFF2-40B4-BE49-F238E27FC236}">
                    <a16:creationId xmlns:a16="http://schemas.microsoft.com/office/drawing/2014/main" id="{7C99B4D2-92B4-BC03-6975-C5C7A45831AE}"/>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454;p15">
                <a:extLst>
                  <a:ext uri="{FF2B5EF4-FFF2-40B4-BE49-F238E27FC236}">
                    <a16:creationId xmlns:a16="http://schemas.microsoft.com/office/drawing/2014/main" id="{07E2A3E8-2414-8B84-C939-6CBA523402BE}"/>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455;p15">
                <a:extLst>
                  <a:ext uri="{FF2B5EF4-FFF2-40B4-BE49-F238E27FC236}">
                    <a16:creationId xmlns:a16="http://schemas.microsoft.com/office/drawing/2014/main" id="{A8F3702E-B09B-A386-22A3-08F0FCD0C817}"/>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456;p15">
                <a:extLst>
                  <a:ext uri="{FF2B5EF4-FFF2-40B4-BE49-F238E27FC236}">
                    <a16:creationId xmlns:a16="http://schemas.microsoft.com/office/drawing/2014/main" id="{FEA9D1E6-E8C7-D819-155F-D21902E36440}"/>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457;p15">
                <a:extLst>
                  <a:ext uri="{FF2B5EF4-FFF2-40B4-BE49-F238E27FC236}">
                    <a16:creationId xmlns:a16="http://schemas.microsoft.com/office/drawing/2014/main" id="{321CF9A9-4524-86FD-1D95-A6468AF935EB}"/>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458;p15">
                <a:extLst>
                  <a:ext uri="{FF2B5EF4-FFF2-40B4-BE49-F238E27FC236}">
                    <a16:creationId xmlns:a16="http://schemas.microsoft.com/office/drawing/2014/main" id="{79ECFBBA-AC3F-F3F6-DAA9-629A629C7648}"/>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2" name="Google Shape;459;p15">
                <a:extLst>
                  <a:ext uri="{FF2B5EF4-FFF2-40B4-BE49-F238E27FC236}">
                    <a16:creationId xmlns:a16="http://schemas.microsoft.com/office/drawing/2014/main" id="{DDFC2B97-0669-9383-8383-6E348645D268}"/>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3" name="Google Shape;460;p15">
                <a:extLst>
                  <a:ext uri="{FF2B5EF4-FFF2-40B4-BE49-F238E27FC236}">
                    <a16:creationId xmlns:a16="http://schemas.microsoft.com/office/drawing/2014/main" id="{179D774E-90CF-47FF-F106-E79CD5A61768}"/>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461;p15">
                <a:extLst>
                  <a:ext uri="{FF2B5EF4-FFF2-40B4-BE49-F238E27FC236}">
                    <a16:creationId xmlns:a16="http://schemas.microsoft.com/office/drawing/2014/main" id="{261605DF-E747-CC90-1170-1001462D07A5}"/>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462;p15">
                <a:extLst>
                  <a:ext uri="{FF2B5EF4-FFF2-40B4-BE49-F238E27FC236}">
                    <a16:creationId xmlns:a16="http://schemas.microsoft.com/office/drawing/2014/main" id="{15AD426E-1512-FDF4-D367-51AAFBCEFEE7}"/>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463;p15">
                <a:extLst>
                  <a:ext uri="{FF2B5EF4-FFF2-40B4-BE49-F238E27FC236}">
                    <a16:creationId xmlns:a16="http://schemas.microsoft.com/office/drawing/2014/main" id="{F94C72D8-060D-DD6B-E6E3-FB3B696871B1}"/>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464;p15">
                <a:extLst>
                  <a:ext uri="{FF2B5EF4-FFF2-40B4-BE49-F238E27FC236}">
                    <a16:creationId xmlns:a16="http://schemas.microsoft.com/office/drawing/2014/main" id="{03D6759E-9FF7-FC05-CE80-E7E75A7F4165}"/>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465;p15">
                <a:extLst>
                  <a:ext uri="{FF2B5EF4-FFF2-40B4-BE49-F238E27FC236}">
                    <a16:creationId xmlns:a16="http://schemas.microsoft.com/office/drawing/2014/main" id="{73BB8E4D-ABCB-8921-19F3-23F5E530560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466;p15">
                <a:extLst>
                  <a:ext uri="{FF2B5EF4-FFF2-40B4-BE49-F238E27FC236}">
                    <a16:creationId xmlns:a16="http://schemas.microsoft.com/office/drawing/2014/main" id="{C77E8D0B-FF14-89E5-7E99-CFF720B4D8C6}"/>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467;p15">
                <a:extLst>
                  <a:ext uri="{FF2B5EF4-FFF2-40B4-BE49-F238E27FC236}">
                    <a16:creationId xmlns:a16="http://schemas.microsoft.com/office/drawing/2014/main" id="{C632F9FB-B525-6D66-B089-6522F71ABE8E}"/>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1" name="Google Shape;468;p15">
                <a:extLst>
                  <a:ext uri="{FF2B5EF4-FFF2-40B4-BE49-F238E27FC236}">
                    <a16:creationId xmlns:a16="http://schemas.microsoft.com/office/drawing/2014/main" id="{B326D548-6F7A-98D8-56F7-984042BDA3C2}"/>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469;p15">
                <a:extLst>
                  <a:ext uri="{FF2B5EF4-FFF2-40B4-BE49-F238E27FC236}">
                    <a16:creationId xmlns:a16="http://schemas.microsoft.com/office/drawing/2014/main" id="{24DDD763-5FE3-CB7A-9BFB-9EAF614871F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3" name="Google Shape;470;p15">
                <a:extLst>
                  <a:ext uri="{FF2B5EF4-FFF2-40B4-BE49-F238E27FC236}">
                    <a16:creationId xmlns:a16="http://schemas.microsoft.com/office/drawing/2014/main" id="{01CFD7C3-8A92-3B90-53D3-5DFF330A7DA2}"/>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 name="Google Shape;471;p15">
              <a:extLst>
                <a:ext uri="{FF2B5EF4-FFF2-40B4-BE49-F238E27FC236}">
                  <a16:creationId xmlns:a16="http://schemas.microsoft.com/office/drawing/2014/main" id="{E4149E5C-CDFF-E0E7-A19A-38DF121DCAE7}"/>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472;p15">
              <a:extLst>
                <a:ext uri="{FF2B5EF4-FFF2-40B4-BE49-F238E27FC236}">
                  <a16:creationId xmlns:a16="http://schemas.microsoft.com/office/drawing/2014/main" id="{CA275080-EC89-1191-F325-5284DDC2B323}"/>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473;p15">
              <a:extLst>
                <a:ext uri="{FF2B5EF4-FFF2-40B4-BE49-F238E27FC236}">
                  <a16:creationId xmlns:a16="http://schemas.microsoft.com/office/drawing/2014/main" id="{2AFA877B-CC1F-D839-55A7-234CBC1F17C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474;p15">
              <a:extLst>
                <a:ext uri="{FF2B5EF4-FFF2-40B4-BE49-F238E27FC236}">
                  <a16:creationId xmlns:a16="http://schemas.microsoft.com/office/drawing/2014/main" id="{05D454C9-1A89-741B-4168-596BB7BDF8F2}"/>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475;p15">
              <a:extLst>
                <a:ext uri="{FF2B5EF4-FFF2-40B4-BE49-F238E27FC236}">
                  <a16:creationId xmlns:a16="http://schemas.microsoft.com/office/drawing/2014/main" id="{7D4A4DBA-2AA4-ED89-094E-F6E5B300C20A}"/>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476;p15">
              <a:extLst>
                <a:ext uri="{FF2B5EF4-FFF2-40B4-BE49-F238E27FC236}">
                  <a16:creationId xmlns:a16="http://schemas.microsoft.com/office/drawing/2014/main" id="{F87EED8E-3E33-AADC-6153-0D600131DD6B}"/>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477;p15">
              <a:extLst>
                <a:ext uri="{FF2B5EF4-FFF2-40B4-BE49-F238E27FC236}">
                  <a16:creationId xmlns:a16="http://schemas.microsoft.com/office/drawing/2014/main" id="{04435073-39CE-6207-55B3-4D7CDE4A3A02}"/>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478;p15">
              <a:extLst>
                <a:ext uri="{FF2B5EF4-FFF2-40B4-BE49-F238E27FC236}">
                  <a16:creationId xmlns:a16="http://schemas.microsoft.com/office/drawing/2014/main" id="{05AE0B94-1673-B4B7-2B4C-BC7D140B0731}"/>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479;p15">
              <a:extLst>
                <a:ext uri="{FF2B5EF4-FFF2-40B4-BE49-F238E27FC236}">
                  <a16:creationId xmlns:a16="http://schemas.microsoft.com/office/drawing/2014/main" id="{453A2F1B-3A77-136A-66A3-C23F735D065A}"/>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480;p15">
              <a:extLst>
                <a:ext uri="{FF2B5EF4-FFF2-40B4-BE49-F238E27FC236}">
                  <a16:creationId xmlns:a16="http://schemas.microsoft.com/office/drawing/2014/main" id="{FD7FBD4E-8926-C6C5-82BD-2816B09B10F2}"/>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81;p15">
              <a:extLst>
                <a:ext uri="{FF2B5EF4-FFF2-40B4-BE49-F238E27FC236}">
                  <a16:creationId xmlns:a16="http://schemas.microsoft.com/office/drawing/2014/main" id="{281698EF-AA42-8773-E080-03F8B9EC96C1}"/>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82;p15">
              <a:extLst>
                <a:ext uri="{FF2B5EF4-FFF2-40B4-BE49-F238E27FC236}">
                  <a16:creationId xmlns:a16="http://schemas.microsoft.com/office/drawing/2014/main" id="{BB4817BF-EDE0-C74F-199A-5366CC7B9BA7}"/>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83;p15">
              <a:extLst>
                <a:ext uri="{FF2B5EF4-FFF2-40B4-BE49-F238E27FC236}">
                  <a16:creationId xmlns:a16="http://schemas.microsoft.com/office/drawing/2014/main" id="{FADA150B-B71B-5CF3-C241-18881DF6ED27}"/>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84;p15">
              <a:extLst>
                <a:ext uri="{FF2B5EF4-FFF2-40B4-BE49-F238E27FC236}">
                  <a16:creationId xmlns:a16="http://schemas.microsoft.com/office/drawing/2014/main" id="{BECFB8AA-E2DA-DA8C-FE81-02DE6C2676B2}"/>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85;p15">
              <a:extLst>
                <a:ext uri="{FF2B5EF4-FFF2-40B4-BE49-F238E27FC236}">
                  <a16:creationId xmlns:a16="http://schemas.microsoft.com/office/drawing/2014/main" id="{C7F3F938-1EDB-04E2-208D-3C3FCA9596F2}"/>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86;p15">
              <a:extLst>
                <a:ext uri="{FF2B5EF4-FFF2-40B4-BE49-F238E27FC236}">
                  <a16:creationId xmlns:a16="http://schemas.microsoft.com/office/drawing/2014/main" id="{872AD800-C3C6-B382-0559-B5BEE6183E82}"/>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87;p15">
              <a:extLst>
                <a:ext uri="{FF2B5EF4-FFF2-40B4-BE49-F238E27FC236}">
                  <a16:creationId xmlns:a16="http://schemas.microsoft.com/office/drawing/2014/main" id="{5B42DDBF-FEAF-3B2B-20B1-3359AB5537F1}"/>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88;p15">
              <a:extLst>
                <a:ext uri="{FF2B5EF4-FFF2-40B4-BE49-F238E27FC236}">
                  <a16:creationId xmlns:a16="http://schemas.microsoft.com/office/drawing/2014/main" id="{4760A62A-34B8-082C-7382-9AD87519F8B6}"/>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9;p15">
              <a:extLst>
                <a:ext uri="{FF2B5EF4-FFF2-40B4-BE49-F238E27FC236}">
                  <a16:creationId xmlns:a16="http://schemas.microsoft.com/office/drawing/2014/main" id="{63212D3E-81CE-E87B-805A-40E33645705E}"/>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0;p15">
              <a:extLst>
                <a:ext uri="{FF2B5EF4-FFF2-40B4-BE49-F238E27FC236}">
                  <a16:creationId xmlns:a16="http://schemas.microsoft.com/office/drawing/2014/main" id="{8B2ACAEC-8C7F-F6AE-49F3-61DC660B6B56}"/>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491;p15">
              <a:extLst>
                <a:ext uri="{FF2B5EF4-FFF2-40B4-BE49-F238E27FC236}">
                  <a16:creationId xmlns:a16="http://schemas.microsoft.com/office/drawing/2014/main" id="{DEF59B56-1B0A-48D1-6CA5-03409C9790FC}"/>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492;p15">
              <a:extLst>
                <a:ext uri="{FF2B5EF4-FFF2-40B4-BE49-F238E27FC236}">
                  <a16:creationId xmlns:a16="http://schemas.microsoft.com/office/drawing/2014/main" id="{3F95AD26-134C-EB52-921A-508B2C825740}"/>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493;p15">
              <a:extLst>
                <a:ext uri="{FF2B5EF4-FFF2-40B4-BE49-F238E27FC236}">
                  <a16:creationId xmlns:a16="http://schemas.microsoft.com/office/drawing/2014/main" id="{3F5D9292-4DE3-89F1-BC2C-E77FE67822BE}"/>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494;p15">
              <a:extLst>
                <a:ext uri="{FF2B5EF4-FFF2-40B4-BE49-F238E27FC236}">
                  <a16:creationId xmlns:a16="http://schemas.microsoft.com/office/drawing/2014/main" id="{A6415A32-D30D-D8B2-18B0-D8CBF004F85A}"/>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495;p15">
              <a:extLst>
                <a:ext uri="{FF2B5EF4-FFF2-40B4-BE49-F238E27FC236}">
                  <a16:creationId xmlns:a16="http://schemas.microsoft.com/office/drawing/2014/main" id="{FAF7215A-F590-7F70-0122-4868D65BA111}"/>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496;p15">
              <a:extLst>
                <a:ext uri="{FF2B5EF4-FFF2-40B4-BE49-F238E27FC236}">
                  <a16:creationId xmlns:a16="http://schemas.microsoft.com/office/drawing/2014/main" id="{FC00ED41-D66E-38C6-7047-91053110B6E6}"/>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497;p15">
              <a:extLst>
                <a:ext uri="{FF2B5EF4-FFF2-40B4-BE49-F238E27FC236}">
                  <a16:creationId xmlns:a16="http://schemas.microsoft.com/office/drawing/2014/main" id="{DB47E9F5-C2C8-961D-8F55-3C5718A1619F}"/>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498;p15">
              <a:extLst>
                <a:ext uri="{FF2B5EF4-FFF2-40B4-BE49-F238E27FC236}">
                  <a16:creationId xmlns:a16="http://schemas.microsoft.com/office/drawing/2014/main" id="{05A9C8EF-2BEF-8CFD-56B2-846FD47ADE59}"/>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499;p15">
              <a:extLst>
                <a:ext uri="{FF2B5EF4-FFF2-40B4-BE49-F238E27FC236}">
                  <a16:creationId xmlns:a16="http://schemas.microsoft.com/office/drawing/2014/main" id="{9028E08B-C28B-219C-B6EE-DB2A62718DEB}"/>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9" name="Google Shape;500;p15">
              <a:extLst>
                <a:ext uri="{FF2B5EF4-FFF2-40B4-BE49-F238E27FC236}">
                  <a16:creationId xmlns:a16="http://schemas.microsoft.com/office/drawing/2014/main" id="{A22E1452-E3CB-0F65-7B27-85238D427F24}"/>
                </a:ext>
              </a:extLst>
            </p:cNvPr>
            <p:cNvGrpSpPr/>
            <p:nvPr/>
          </p:nvGrpSpPr>
          <p:grpSpPr>
            <a:xfrm flipH="1">
              <a:off x="2865273" y="3434801"/>
              <a:ext cx="598186" cy="1340314"/>
              <a:chOff x="4210728" y="4525714"/>
              <a:chExt cx="546438" cy="1224366"/>
            </a:xfrm>
          </p:grpSpPr>
          <p:sp>
            <p:nvSpPr>
              <p:cNvPr id="60" name="Google Shape;501;p15">
                <a:extLst>
                  <a:ext uri="{FF2B5EF4-FFF2-40B4-BE49-F238E27FC236}">
                    <a16:creationId xmlns:a16="http://schemas.microsoft.com/office/drawing/2014/main" id="{41239498-D702-4D88-6CEA-EFD531E7426D}"/>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502;p15">
                <a:extLst>
                  <a:ext uri="{FF2B5EF4-FFF2-40B4-BE49-F238E27FC236}">
                    <a16:creationId xmlns:a16="http://schemas.microsoft.com/office/drawing/2014/main" id="{0529BCC9-407D-345C-8AD0-4DB25B1BA94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503;p15">
                <a:extLst>
                  <a:ext uri="{FF2B5EF4-FFF2-40B4-BE49-F238E27FC236}">
                    <a16:creationId xmlns:a16="http://schemas.microsoft.com/office/drawing/2014/main" id="{4ACFF3E7-9829-0846-731F-704B9C146E9F}"/>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504;p15">
                <a:extLst>
                  <a:ext uri="{FF2B5EF4-FFF2-40B4-BE49-F238E27FC236}">
                    <a16:creationId xmlns:a16="http://schemas.microsoft.com/office/drawing/2014/main" id="{153A0D48-CA2C-49EB-2864-B242D8662759}"/>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505;p15">
                <a:extLst>
                  <a:ext uri="{FF2B5EF4-FFF2-40B4-BE49-F238E27FC236}">
                    <a16:creationId xmlns:a16="http://schemas.microsoft.com/office/drawing/2014/main" id="{90068145-0F8C-950F-2935-D9251840B8A6}"/>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506;p15">
                <a:extLst>
                  <a:ext uri="{FF2B5EF4-FFF2-40B4-BE49-F238E27FC236}">
                    <a16:creationId xmlns:a16="http://schemas.microsoft.com/office/drawing/2014/main" id="{621F22CF-6DCC-A1E0-5A37-8E6E1F3E00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507;p15">
                <a:extLst>
                  <a:ext uri="{FF2B5EF4-FFF2-40B4-BE49-F238E27FC236}">
                    <a16:creationId xmlns:a16="http://schemas.microsoft.com/office/drawing/2014/main" id="{268D0657-EE4B-9C7D-7084-D9D1F7DF7AFB}"/>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508;p15">
                <a:extLst>
                  <a:ext uri="{FF2B5EF4-FFF2-40B4-BE49-F238E27FC236}">
                    <a16:creationId xmlns:a16="http://schemas.microsoft.com/office/drawing/2014/main" id="{4CAA26C2-482A-EC0E-54AD-FE54885CC0E2}"/>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509;p15">
                <a:extLst>
                  <a:ext uri="{FF2B5EF4-FFF2-40B4-BE49-F238E27FC236}">
                    <a16:creationId xmlns:a16="http://schemas.microsoft.com/office/drawing/2014/main" id="{6DE977AF-342B-7145-1346-819762DF6D0C}"/>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5" name="Google Shape;510;p15">
                <a:extLst>
                  <a:ext uri="{FF2B5EF4-FFF2-40B4-BE49-F238E27FC236}">
                    <a16:creationId xmlns:a16="http://schemas.microsoft.com/office/drawing/2014/main" id="{48DD99C3-E9E4-CA4F-EEFA-A7C9DB02880D}"/>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511;p15">
                <a:extLst>
                  <a:ext uri="{FF2B5EF4-FFF2-40B4-BE49-F238E27FC236}">
                    <a16:creationId xmlns:a16="http://schemas.microsoft.com/office/drawing/2014/main" id="{5C5626E0-6087-5B9F-68BD-0C507B0504C2}"/>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512;p15">
                <a:extLst>
                  <a:ext uri="{FF2B5EF4-FFF2-40B4-BE49-F238E27FC236}">
                    <a16:creationId xmlns:a16="http://schemas.microsoft.com/office/drawing/2014/main" id="{F817768C-81B9-DF31-8E22-AC8175A24B2F}"/>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513;p15">
                <a:extLst>
                  <a:ext uri="{FF2B5EF4-FFF2-40B4-BE49-F238E27FC236}">
                    <a16:creationId xmlns:a16="http://schemas.microsoft.com/office/drawing/2014/main" id="{CA253614-43AC-5A86-D174-CA27F73DEF76}"/>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016" name="Google Shape;595;p17">
            <a:extLst>
              <a:ext uri="{FF2B5EF4-FFF2-40B4-BE49-F238E27FC236}">
                <a16:creationId xmlns:a16="http://schemas.microsoft.com/office/drawing/2014/main" id="{B90B799A-9F9A-15CC-98B2-6FF1E928AE8E}"/>
              </a:ext>
            </a:extLst>
          </p:cNvPr>
          <p:cNvSpPr txBox="1">
            <a:spLocks noGrp="1"/>
          </p:cNvSpPr>
          <p:nvPr>
            <p:ph type="body" idx="1"/>
          </p:nvPr>
        </p:nvSpPr>
        <p:spPr>
          <a:xfrm>
            <a:off x="199672" y="1289521"/>
            <a:ext cx="5101234" cy="2656617"/>
          </a:xfrm>
          <a:prstGeom prst="rect">
            <a:avLst/>
          </a:prstGeom>
        </p:spPr>
        <p:txBody>
          <a:bodyPr spcFirstLastPara="1" wrap="square" lIns="0" tIns="0" rIns="0" bIns="0" anchor="t" anchorCtr="0">
            <a:noAutofit/>
          </a:bodyPr>
          <a:lstStyle/>
          <a:p>
            <a:pPr algn="l">
              <a:lnSpc>
                <a:spcPct val="120000"/>
              </a:lnSpc>
              <a:spcBef>
                <a:spcPts val="1200"/>
              </a:spcBef>
            </a:pPr>
            <a:r>
              <a:rPr lang="en-GB" sz="1400" b="0" i="0" dirty="0">
                <a:solidFill>
                  <a:schemeClr val="tx1"/>
                </a:solidFill>
                <a:effectLst/>
              </a:rPr>
              <a:t>Developing a machine learning model that can accurately classify individuals as having or not having Parkinson's disease based on their voice data.</a:t>
            </a:r>
          </a:p>
          <a:p>
            <a:pPr algn="l">
              <a:lnSpc>
                <a:spcPct val="120000"/>
              </a:lnSpc>
              <a:spcBef>
                <a:spcPts val="1200"/>
              </a:spcBef>
            </a:pPr>
            <a:r>
              <a:rPr lang="en-GB" sz="1400" b="0" i="0" dirty="0">
                <a:solidFill>
                  <a:schemeClr val="tx1"/>
                </a:solidFill>
                <a:effectLst/>
              </a:rPr>
              <a:t>Determining the extent to which changes in the voice, such as pitch, loudness, and spectral characteristics, are indicative of Parkinson's disease.</a:t>
            </a:r>
          </a:p>
          <a:p>
            <a:pPr algn="l">
              <a:lnSpc>
                <a:spcPct val="120000"/>
              </a:lnSpc>
              <a:spcBef>
                <a:spcPts val="1200"/>
              </a:spcBef>
            </a:pPr>
            <a:r>
              <a:rPr lang="en-GB" sz="1400" b="0" i="0" dirty="0">
                <a:solidFill>
                  <a:schemeClr val="tx1"/>
                </a:solidFill>
                <a:effectLst/>
              </a:rPr>
              <a:t>Evaluating the potential of voice processing techniques as a diagnostic tool for Parkinson's disease.</a:t>
            </a:r>
          </a:p>
        </p:txBody>
      </p:sp>
    </p:spTree>
    <p:extLst>
      <p:ext uri="{BB962C8B-B14F-4D97-AF65-F5344CB8AC3E}">
        <p14:creationId xmlns:p14="http://schemas.microsoft.com/office/powerpoint/2010/main" val="1930265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200" y="605600"/>
            <a:ext cx="3889829" cy="541350"/>
          </a:xfrm>
          <a:prstGeom prst="rect">
            <a:avLst/>
          </a:prstGeom>
        </p:spPr>
        <p:txBody>
          <a:bodyPr spcFirstLastPara="1" wrap="square" lIns="0" tIns="0" rIns="0" bIns="0" anchor="t" anchorCtr="0">
            <a:noAutofit/>
          </a:bodyPr>
          <a:lstStyle/>
          <a:p>
            <a:r>
              <a:rPr lang="en-GB" sz="4400" dirty="0"/>
              <a:t>Measurements</a:t>
            </a:r>
            <a:endParaRPr lang="LID4096" sz="4400" dirty="0"/>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GB" dirty="0"/>
              <a:t>9</a:t>
            </a:r>
            <a:endParaRPr dirty="0"/>
          </a:p>
        </p:txBody>
      </p:sp>
      <p:grpSp>
        <p:nvGrpSpPr>
          <p:cNvPr id="2" name="Google Shape;1748;p30">
            <a:extLst>
              <a:ext uri="{FF2B5EF4-FFF2-40B4-BE49-F238E27FC236}">
                <a16:creationId xmlns:a16="http://schemas.microsoft.com/office/drawing/2014/main" id="{EA15B9D5-9E30-BA82-A79A-D115489BA510}"/>
              </a:ext>
            </a:extLst>
          </p:cNvPr>
          <p:cNvGrpSpPr/>
          <p:nvPr/>
        </p:nvGrpSpPr>
        <p:grpSpPr>
          <a:xfrm>
            <a:off x="6557071" y="38150"/>
            <a:ext cx="2544215" cy="2363719"/>
            <a:chOff x="2221786" y="231400"/>
            <a:chExt cx="4177008" cy="3880676"/>
          </a:xfrm>
        </p:grpSpPr>
        <p:sp>
          <p:nvSpPr>
            <p:cNvPr id="3" name="Google Shape;1749;p30">
              <a:extLst>
                <a:ext uri="{FF2B5EF4-FFF2-40B4-BE49-F238E27FC236}">
                  <a16:creationId xmlns:a16="http://schemas.microsoft.com/office/drawing/2014/main" id="{9259C1BF-64B1-0D5A-A85C-E0485FFB28E6}"/>
                </a:ext>
              </a:extLst>
            </p:cNvPr>
            <p:cNvSpPr/>
            <p:nvPr/>
          </p:nvSpPr>
          <p:spPr>
            <a:xfrm>
              <a:off x="4504120" y="3382365"/>
              <a:ext cx="236644" cy="133254"/>
            </a:xfrm>
            <a:custGeom>
              <a:avLst/>
              <a:gdLst/>
              <a:ahLst/>
              <a:cxnLst/>
              <a:rect l="l" t="t" r="r" b="b"/>
              <a:pathLst>
                <a:path w="236644" h="133254" extrusionOk="0">
                  <a:moveTo>
                    <a:pt x="125355" y="133255"/>
                  </a:moveTo>
                  <a:lnTo>
                    <a:pt x="0" y="64389"/>
                  </a:lnTo>
                  <a:lnTo>
                    <a:pt x="111289" y="0"/>
                  </a:lnTo>
                  <a:lnTo>
                    <a:pt x="236644"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1750;p30">
              <a:extLst>
                <a:ext uri="{FF2B5EF4-FFF2-40B4-BE49-F238E27FC236}">
                  <a16:creationId xmlns:a16="http://schemas.microsoft.com/office/drawing/2014/main" id="{E383D00C-1D5D-CA16-722E-A3781B4918BE}"/>
                </a:ext>
              </a:extLst>
            </p:cNvPr>
            <p:cNvSpPr/>
            <p:nvPr/>
          </p:nvSpPr>
          <p:spPr>
            <a:xfrm>
              <a:off x="5178128" y="3780033"/>
              <a:ext cx="236549" cy="133254"/>
            </a:xfrm>
            <a:custGeom>
              <a:avLst/>
              <a:gdLst/>
              <a:ahLst/>
              <a:cxnLst/>
              <a:rect l="l" t="t" r="r" b="b"/>
              <a:pathLst>
                <a:path w="236549" h="133254" extrusionOk="0">
                  <a:moveTo>
                    <a:pt x="125355" y="133255"/>
                  </a:moveTo>
                  <a:lnTo>
                    <a:pt x="0" y="64294"/>
                  </a:lnTo>
                  <a:lnTo>
                    <a:pt x="111290" y="0"/>
                  </a:lnTo>
                  <a:lnTo>
                    <a:pt x="236549"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1751;p30">
              <a:extLst>
                <a:ext uri="{FF2B5EF4-FFF2-40B4-BE49-F238E27FC236}">
                  <a16:creationId xmlns:a16="http://schemas.microsoft.com/office/drawing/2014/main" id="{50E89512-C168-7C17-D4C1-52AD55AEFFA7}"/>
                </a:ext>
              </a:extLst>
            </p:cNvPr>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752;p30">
              <a:extLst>
                <a:ext uri="{FF2B5EF4-FFF2-40B4-BE49-F238E27FC236}">
                  <a16:creationId xmlns:a16="http://schemas.microsoft.com/office/drawing/2014/main" id="{86C48340-A5C5-D49F-E191-762AF595FF0C}"/>
                </a:ext>
              </a:extLst>
            </p:cNvPr>
            <p:cNvSpPr/>
            <p:nvPr/>
          </p:nvSpPr>
          <p:spPr>
            <a:xfrm>
              <a:off x="4629475" y="2174500"/>
              <a:ext cx="494671" cy="1273873"/>
            </a:xfrm>
            <a:custGeom>
              <a:avLst/>
              <a:gdLst/>
              <a:ahLst/>
              <a:cxnLst/>
              <a:rect l="l" t="t" r="r" b="b"/>
              <a:pathLst>
                <a:path w="494671" h="1273873" extrusionOk="0">
                  <a:moveTo>
                    <a:pt x="118227" y="1273873"/>
                  </a:moveTo>
                  <a:lnTo>
                    <a:pt x="0" y="1205484"/>
                  </a:lnTo>
                  <a:lnTo>
                    <a:pt x="376540" y="0"/>
                  </a:lnTo>
                  <a:lnTo>
                    <a:pt x="494672" y="68389"/>
                  </a:lnTo>
                  <a:lnTo>
                    <a:pt x="118227" y="127387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1753;p30">
              <a:extLst>
                <a:ext uri="{FF2B5EF4-FFF2-40B4-BE49-F238E27FC236}">
                  <a16:creationId xmlns:a16="http://schemas.microsoft.com/office/drawing/2014/main" id="{504C0CA6-705C-5F0C-8655-093C48DCFC99}"/>
                </a:ext>
              </a:extLst>
            </p:cNvPr>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754;p30">
              <a:extLst>
                <a:ext uri="{FF2B5EF4-FFF2-40B4-BE49-F238E27FC236}">
                  <a16:creationId xmlns:a16="http://schemas.microsoft.com/office/drawing/2014/main" id="{D5FA6B74-D7D1-B1F9-1AB9-3DE8EDF8B45C}"/>
                </a:ext>
              </a:extLst>
            </p:cNvPr>
            <p:cNvSpPr/>
            <p:nvPr/>
          </p:nvSpPr>
          <p:spPr>
            <a:xfrm>
              <a:off x="5160832" y="2249175"/>
              <a:ext cx="281692" cy="1586388"/>
            </a:xfrm>
            <a:custGeom>
              <a:avLst/>
              <a:gdLst/>
              <a:ahLst/>
              <a:cxnLst/>
              <a:rect l="l" t="t" r="r" b="b"/>
              <a:pathLst>
                <a:path w="281692" h="1586388" extrusionOk="0">
                  <a:moveTo>
                    <a:pt x="281692" y="1586389"/>
                  </a:moveTo>
                  <a:lnTo>
                    <a:pt x="162610" y="1517428"/>
                  </a:lnTo>
                  <a:lnTo>
                    <a:pt x="0" y="0"/>
                  </a:lnTo>
                  <a:lnTo>
                    <a:pt x="118227" y="68485"/>
                  </a:lnTo>
                  <a:lnTo>
                    <a:pt x="281692" y="1586389"/>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755;p30">
              <a:extLst>
                <a:ext uri="{FF2B5EF4-FFF2-40B4-BE49-F238E27FC236}">
                  <a16:creationId xmlns:a16="http://schemas.microsoft.com/office/drawing/2014/main" id="{2C48924E-0AC2-371B-2918-793CEFD2A8EB}"/>
                </a:ext>
              </a:extLst>
            </p:cNvPr>
            <p:cNvSpPr/>
            <p:nvPr/>
          </p:nvSpPr>
          <p:spPr>
            <a:xfrm>
              <a:off x="5078053" y="2296515"/>
              <a:ext cx="281692" cy="1586388"/>
            </a:xfrm>
            <a:custGeom>
              <a:avLst/>
              <a:gdLst/>
              <a:ahLst/>
              <a:cxnLst/>
              <a:rect l="l" t="t" r="r" b="b"/>
              <a:pathLst>
                <a:path w="281692" h="1586388" extrusionOk="0">
                  <a:moveTo>
                    <a:pt x="281692" y="1586389"/>
                  </a:moveTo>
                  <a:lnTo>
                    <a:pt x="162610" y="1517428"/>
                  </a:lnTo>
                  <a:lnTo>
                    <a:pt x="0" y="0"/>
                  </a:lnTo>
                  <a:lnTo>
                    <a:pt x="118227" y="68390"/>
                  </a:lnTo>
                  <a:lnTo>
                    <a:pt x="281692" y="158638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756;p30">
              <a:extLst>
                <a:ext uri="{FF2B5EF4-FFF2-40B4-BE49-F238E27FC236}">
                  <a16:creationId xmlns:a16="http://schemas.microsoft.com/office/drawing/2014/main" id="{14BF23A8-5FB7-196D-9459-8939BB55F4EF}"/>
                </a:ext>
              </a:extLst>
            </p:cNvPr>
            <p:cNvSpPr/>
            <p:nvPr/>
          </p:nvSpPr>
          <p:spPr>
            <a:xfrm>
              <a:off x="4075404" y="1596713"/>
              <a:ext cx="2321774" cy="1343501"/>
            </a:xfrm>
            <a:custGeom>
              <a:avLst/>
              <a:gdLst/>
              <a:ahLst/>
              <a:cxnLst/>
              <a:rect l="l" t="t" r="r" b="b"/>
              <a:pathLst>
                <a:path w="2321774" h="1343501" extrusionOk="0">
                  <a:moveTo>
                    <a:pt x="2221415" y="1343501"/>
                  </a:moveTo>
                  <a:lnTo>
                    <a:pt x="0" y="58103"/>
                  </a:lnTo>
                  <a:lnTo>
                    <a:pt x="100360" y="0"/>
                  </a:lnTo>
                  <a:lnTo>
                    <a:pt x="2321775" y="1285399"/>
                  </a:lnTo>
                  <a:lnTo>
                    <a:pt x="2221415" y="134350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757;p30">
              <a:extLst>
                <a:ext uri="{FF2B5EF4-FFF2-40B4-BE49-F238E27FC236}">
                  <a16:creationId xmlns:a16="http://schemas.microsoft.com/office/drawing/2014/main" id="{E5FFC6F2-5019-F6B1-EF1C-AFD19DA4214F}"/>
                </a:ext>
              </a:extLst>
            </p:cNvPr>
            <p:cNvSpPr/>
            <p:nvPr/>
          </p:nvSpPr>
          <p:spPr>
            <a:xfrm>
              <a:off x="4075404" y="1654530"/>
              <a:ext cx="2221415" cy="1401603"/>
            </a:xfrm>
            <a:custGeom>
              <a:avLst/>
              <a:gdLst/>
              <a:ahLst/>
              <a:cxnLst/>
              <a:rect l="l" t="t" r="r" b="b"/>
              <a:pathLst>
                <a:path w="2221415" h="1401603" extrusionOk="0">
                  <a:moveTo>
                    <a:pt x="2221415" y="1401604"/>
                  </a:moveTo>
                  <a:lnTo>
                    <a:pt x="0" y="116205"/>
                  </a:lnTo>
                  <a:lnTo>
                    <a:pt x="0" y="0"/>
                  </a:lnTo>
                  <a:lnTo>
                    <a:pt x="2221415" y="1285399"/>
                  </a:lnTo>
                  <a:lnTo>
                    <a:pt x="2221415" y="140160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758;p30">
              <a:extLst>
                <a:ext uri="{FF2B5EF4-FFF2-40B4-BE49-F238E27FC236}">
                  <a16:creationId xmlns:a16="http://schemas.microsoft.com/office/drawing/2014/main" id="{9FB8A5B6-74D1-9ECE-1634-F4219A17A24D}"/>
                </a:ext>
              </a:extLst>
            </p:cNvPr>
            <p:cNvSpPr/>
            <p:nvPr/>
          </p:nvSpPr>
          <p:spPr>
            <a:xfrm>
              <a:off x="4206176" y="231400"/>
              <a:ext cx="2045689" cy="2621660"/>
            </a:xfrm>
            <a:custGeom>
              <a:avLst/>
              <a:gdLst/>
              <a:ahLst/>
              <a:cxnLst/>
              <a:rect l="l" t="t" r="r" b="b"/>
              <a:pathLst>
                <a:path w="2045689" h="2621660" extrusionOk="0">
                  <a:moveTo>
                    <a:pt x="2045690" y="2621661"/>
                  </a:moveTo>
                  <a:lnTo>
                    <a:pt x="0" y="1437894"/>
                  </a:lnTo>
                  <a:lnTo>
                    <a:pt x="0" y="0"/>
                  </a:lnTo>
                  <a:lnTo>
                    <a:pt x="2045690" y="1183767"/>
                  </a:lnTo>
                  <a:lnTo>
                    <a:pt x="2045690" y="262166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759;p30">
              <a:extLst>
                <a:ext uri="{FF2B5EF4-FFF2-40B4-BE49-F238E27FC236}">
                  <a16:creationId xmlns:a16="http://schemas.microsoft.com/office/drawing/2014/main" id="{4C88128B-4199-D4F3-706E-DAF2212112D2}"/>
                </a:ext>
              </a:extLst>
            </p:cNvPr>
            <p:cNvSpPr/>
            <p:nvPr/>
          </p:nvSpPr>
          <p:spPr>
            <a:xfrm>
              <a:off x="6296819" y="2879159"/>
              <a:ext cx="101975" cy="176974"/>
            </a:xfrm>
            <a:custGeom>
              <a:avLst/>
              <a:gdLst/>
              <a:ahLst/>
              <a:cxnLst/>
              <a:rect l="l" t="t" r="r" b="b"/>
              <a:pathLst>
                <a:path w="101975" h="176974" extrusionOk="0">
                  <a:moveTo>
                    <a:pt x="101975" y="118015"/>
                  </a:moveTo>
                  <a:lnTo>
                    <a:pt x="0" y="176974"/>
                  </a:lnTo>
                  <a:lnTo>
                    <a:pt x="0" y="58960"/>
                  </a:lnTo>
                  <a:lnTo>
                    <a:pt x="101975" y="0"/>
                  </a:lnTo>
                  <a:lnTo>
                    <a:pt x="101975" y="118015"/>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760;p30">
              <a:extLst>
                <a:ext uri="{FF2B5EF4-FFF2-40B4-BE49-F238E27FC236}">
                  <a16:creationId xmlns:a16="http://schemas.microsoft.com/office/drawing/2014/main" id="{F2B0A418-39BD-FDCF-2C9D-C9A1B2A831BF}"/>
                </a:ext>
              </a:extLst>
            </p:cNvPr>
            <p:cNvSpPr/>
            <p:nvPr/>
          </p:nvSpPr>
          <p:spPr>
            <a:xfrm>
              <a:off x="4356811" y="496480"/>
              <a:ext cx="169452" cy="163353"/>
            </a:xfrm>
            <a:custGeom>
              <a:avLst/>
              <a:gdLst/>
              <a:ahLst/>
              <a:cxnLst/>
              <a:rect l="l" t="t" r="r" b="b"/>
              <a:pathLst>
                <a:path w="169452" h="163353" extrusionOk="0">
                  <a:moveTo>
                    <a:pt x="169453" y="163354"/>
                  </a:moveTo>
                  <a:lnTo>
                    <a:pt x="0" y="65341"/>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761;p30">
              <a:extLst>
                <a:ext uri="{FF2B5EF4-FFF2-40B4-BE49-F238E27FC236}">
                  <a16:creationId xmlns:a16="http://schemas.microsoft.com/office/drawing/2014/main" id="{5F920A0D-6AB3-AD11-1B7D-FE168451A4BF}"/>
                </a:ext>
              </a:extLst>
            </p:cNvPr>
            <p:cNvSpPr/>
            <p:nvPr/>
          </p:nvSpPr>
          <p:spPr>
            <a:xfrm>
              <a:off x="4598397" y="636212"/>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62;p30">
              <a:extLst>
                <a:ext uri="{FF2B5EF4-FFF2-40B4-BE49-F238E27FC236}">
                  <a16:creationId xmlns:a16="http://schemas.microsoft.com/office/drawing/2014/main" id="{BB86E620-AAA6-36A6-5555-15E7BB2FCED5}"/>
                </a:ext>
              </a:extLst>
            </p:cNvPr>
            <p:cNvSpPr/>
            <p:nvPr/>
          </p:nvSpPr>
          <p:spPr>
            <a:xfrm>
              <a:off x="4356811" y="619924"/>
              <a:ext cx="169452" cy="163353"/>
            </a:xfrm>
            <a:custGeom>
              <a:avLst/>
              <a:gdLst/>
              <a:ahLst/>
              <a:cxnLst/>
              <a:rect l="l" t="t" r="r" b="b"/>
              <a:pathLst>
                <a:path w="169452" h="163353" extrusionOk="0">
                  <a:moveTo>
                    <a:pt x="169453" y="163354"/>
                  </a:moveTo>
                  <a:lnTo>
                    <a:pt x="0" y="65342"/>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763;p30">
              <a:extLst>
                <a:ext uri="{FF2B5EF4-FFF2-40B4-BE49-F238E27FC236}">
                  <a16:creationId xmlns:a16="http://schemas.microsoft.com/office/drawing/2014/main" id="{223CEA69-ED04-C8A2-CC8B-D970375677E7}"/>
                </a:ext>
              </a:extLst>
            </p:cNvPr>
            <p:cNvSpPr/>
            <p:nvPr/>
          </p:nvSpPr>
          <p:spPr>
            <a:xfrm>
              <a:off x="4598397" y="759656"/>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764;p30">
              <a:extLst>
                <a:ext uri="{FF2B5EF4-FFF2-40B4-BE49-F238E27FC236}">
                  <a16:creationId xmlns:a16="http://schemas.microsoft.com/office/drawing/2014/main" id="{093833C3-2FFA-1C35-8167-17B3996F2F67}"/>
                </a:ext>
              </a:extLst>
            </p:cNvPr>
            <p:cNvSpPr/>
            <p:nvPr/>
          </p:nvSpPr>
          <p:spPr>
            <a:xfrm>
              <a:off x="4356811" y="761466"/>
              <a:ext cx="169452" cy="163448"/>
            </a:xfrm>
            <a:custGeom>
              <a:avLst/>
              <a:gdLst/>
              <a:ahLst/>
              <a:cxnLst/>
              <a:rect l="l" t="t" r="r" b="b"/>
              <a:pathLst>
                <a:path w="169452" h="163448" extrusionOk="0">
                  <a:moveTo>
                    <a:pt x="169453" y="163449"/>
                  </a:moveTo>
                  <a:lnTo>
                    <a:pt x="0" y="65437"/>
                  </a:lnTo>
                  <a:lnTo>
                    <a:pt x="0" y="0"/>
                  </a:lnTo>
                  <a:lnTo>
                    <a:pt x="169453" y="98107"/>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765;p30">
              <a:extLst>
                <a:ext uri="{FF2B5EF4-FFF2-40B4-BE49-F238E27FC236}">
                  <a16:creationId xmlns:a16="http://schemas.microsoft.com/office/drawing/2014/main" id="{A350898F-EA89-C47C-D499-A3E70472B732}"/>
                </a:ext>
              </a:extLst>
            </p:cNvPr>
            <p:cNvSpPr/>
            <p:nvPr/>
          </p:nvSpPr>
          <p:spPr>
            <a:xfrm>
              <a:off x="4598397" y="901293"/>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766;p30">
              <a:extLst>
                <a:ext uri="{FF2B5EF4-FFF2-40B4-BE49-F238E27FC236}">
                  <a16:creationId xmlns:a16="http://schemas.microsoft.com/office/drawing/2014/main" id="{2E4DE144-0BC8-E968-C044-899D139A52C0}"/>
                </a:ext>
              </a:extLst>
            </p:cNvPr>
            <p:cNvSpPr/>
            <p:nvPr/>
          </p:nvSpPr>
          <p:spPr>
            <a:xfrm>
              <a:off x="4356811" y="903102"/>
              <a:ext cx="169452" cy="163449"/>
            </a:xfrm>
            <a:custGeom>
              <a:avLst/>
              <a:gdLst/>
              <a:ahLst/>
              <a:cxnLst/>
              <a:rect l="l" t="t" r="r" b="b"/>
              <a:pathLst>
                <a:path w="169452" h="163449" extrusionOk="0">
                  <a:moveTo>
                    <a:pt x="169453" y="163449"/>
                  </a:moveTo>
                  <a:lnTo>
                    <a:pt x="0" y="65342"/>
                  </a:lnTo>
                  <a:lnTo>
                    <a:pt x="0" y="0"/>
                  </a:lnTo>
                  <a:lnTo>
                    <a:pt x="169453" y="98012"/>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767;p30">
              <a:extLst>
                <a:ext uri="{FF2B5EF4-FFF2-40B4-BE49-F238E27FC236}">
                  <a16:creationId xmlns:a16="http://schemas.microsoft.com/office/drawing/2014/main" id="{623A9154-EDFD-52E6-DA26-53DC8278D5DF}"/>
                </a:ext>
              </a:extLst>
            </p:cNvPr>
            <p:cNvSpPr/>
            <p:nvPr/>
          </p:nvSpPr>
          <p:spPr>
            <a:xfrm>
              <a:off x="4598397" y="1042929"/>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768;p30">
              <a:extLst>
                <a:ext uri="{FF2B5EF4-FFF2-40B4-BE49-F238E27FC236}">
                  <a16:creationId xmlns:a16="http://schemas.microsoft.com/office/drawing/2014/main" id="{46827278-FE88-D534-2CF6-CC67D7CC7A08}"/>
                </a:ext>
              </a:extLst>
            </p:cNvPr>
            <p:cNvSpPr/>
            <p:nvPr/>
          </p:nvSpPr>
          <p:spPr>
            <a:xfrm>
              <a:off x="5115879" y="982814"/>
              <a:ext cx="204046" cy="276142"/>
            </a:xfrm>
            <a:custGeom>
              <a:avLst/>
              <a:gdLst/>
              <a:ahLst/>
              <a:cxnLst/>
              <a:rect l="l" t="t" r="r" b="b"/>
              <a:pathLst>
                <a:path w="204046" h="276142" extrusionOk="0">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769;p30">
              <a:extLst>
                <a:ext uri="{FF2B5EF4-FFF2-40B4-BE49-F238E27FC236}">
                  <a16:creationId xmlns:a16="http://schemas.microsoft.com/office/drawing/2014/main" id="{7E72ECE0-0420-C543-A3D6-E202F9C7AE70}"/>
                </a:ext>
              </a:extLst>
            </p:cNvPr>
            <p:cNvSpPr/>
            <p:nvPr/>
          </p:nvSpPr>
          <p:spPr>
            <a:xfrm>
              <a:off x="5297876" y="1025975"/>
              <a:ext cx="199579" cy="260699"/>
            </a:xfrm>
            <a:custGeom>
              <a:avLst/>
              <a:gdLst/>
              <a:ahLst/>
              <a:cxnLst/>
              <a:rect l="l" t="t" r="r" b="b"/>
              <a:pathLst>
                <a:path w="199579" h="260699" extrusionOk="0">
                  <a:moveTo>
                    <a:pt x="199580" y="260699"/>
                  </a:moveTo>
                  <a:lnTo>
                    <a:pt x="0" y="232981"/>
                  </a:lnTo>
                  <a:lnTo>
                    <a:pt x="21859" y="0"/>
                  </a:lnTo>
                  <a:cubicBezTo>
                    <a:pt x="103591" y="56864"/>
                    <a:pt x="171733" y="158972"/>
                    <a:pt x="199580" y="2606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770;p30">
              <a:extLst>
                <a:ext uri="{FF2B5EF4-FFF2-40B4-BE49-F238E27FC236}">
                  <a16:creationId xmlns:a16="http://schemas.microsoft.com/office/drawing/2014/main" id="{38698418-906D-7CAD-CC17-47D42EFA0E8C}"/>
                </a:ext>
              </a:extLst>
            </p:cNvPr>
            <p:cNvSpPr/>
            <p:nvPr/>
          </p:nvSpPr>
          <p:spPr>
            <a:xfrm>
              <a:off x="5298541" y="1258956"/>
              <a:ext cx="212884" cy="276193"/>
            </a:xfrm>
            <a:custGeom>
              <a:avLst/>
              <a:gdLst/>
              <a:ahLst/>
              <a:cxnLst/>
              <a:rect l="l" t="t" r="r" b="b"/>
              <a:pathLst>
                <a:path w="212884" h="276193" extrusionOk="0">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771;p30">
              <a:extLst>
                <a:ext uri="{FF2B5EF4-FFF2-40B4-BE49-F238E27FC236}">
                  <a16:creationId xmlns:a16="http://schemas.microsoft.com/office/drawing/2014/main" id="{8EABC558-81AA-58F9-272B-343BFAF06778}"/>
                </a:ext>
              </a:extLst>
            </p:cNvPr>
            <p:cNvSpPr/>
            <p:nvPr/>
          </p:nvSpPr>
          <p:spPr>
            <a:xfrm>
              <a:off x="5084706" y="1024070"/>
              <a:ext cx="290055" cy="509778"/>
            </a:xfrm>
            <a:custGeom>
              <a:avLst/>
              <a:gdLst/>
              <a:ahLst/>
              <a:cxnLst/>
              <a:rect l="l" t="t" r="r" b="b"/>
              <a:pathLst>
                <a:path w="290055" h="509778" extrusionOk="0">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772;p30">
              <a:extLst>
                <a:ext uri="{FF2B5EF4-FFF2-40B4-BE49-F238E27FC236}">
                  <a16:creationId xmlns:a16="http://schemas.microsoft.com/office/drawing/2014/main" id="{B365C9BF-B8FA-89AE-CB44-135257143E6B}"/>
                </a:ext>
              </a:extLst>
            </p:cNvPr>
            <p:cNvSpPr/>
            <p:nvPr/>
          </p:nvSpPr>
          <p:spPr>
            <a:xfrm>
              <a:off x="5705494" y="1324174"/>
              <a:ext cx="204331" cy="276159"/>
            </a:xfrm>
            <a:custGeom>
              <a:avLst/>
              <a:gdLst/>
              <a:ahLst/>
              <a:cxnLst/>
              <a:rect l="l" t="t" r="r" b="b"/>
              <a:pathLst>
                <a:path w="204331" h="276159" extrusionOk="0">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773;p30">
              <a:extLst>
                <a:ext uri="{FF2B5EF4-FFF2-40B4-BE49-F238E27FC236}">
                  <a16:creationId xmlns:a16="http://schemas.microsoft.com/office/drawing/2014/main" id="{BB305433-8CDE-7A7B-0663-509DB7462996}"/>
                </a:ext>
              </a:extLst>
            </p:cNvPr>
            <p:cNvSpPr/>
            <p:nvPr/>
          </p:nvSpPr>
          <p:spPr>
            <a:xfrm>
              <a:off x="5887776" y="1367351"/>
              <a:ext cx="199579" cy="260603"/>
            </a:xfrm>
            <a:custGeom>
              <a:avLst/>
              <a:gdLst/>
              <a:ahLst/>
              <a:cxnLst/>
              <a:rect l="l" t="t" r="r" b="b"/>
              <a:pathLst>
                <a:path w="199579" h="260603" extrusionOk="0">
                  <a:moveTo>
                    <a:pt x="199580" y="260604"/>
                  </a:moveTo>
                  <a:lnTo>
                    <a:pt x="0" y="232981"/>
                  </a:lnTo>
                  <a:lnTo>
                    <a:pt x="21859" y="0"/>
                  </a:lnTo>
                  <a:cubicBezTo>
                    <a:pt x="103591" y="56769"/>
                    <a:pt x="171638" y="158877"/>
                    <a:pt x="199580" y="260604"/>
                  </a:cubicBezTo>
                  <a:close/>
                </a:path>
              </a:pathLst>
            </a:custGeom>
            <a:solidFill>
              <a:srgbClr val="1B96E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774;p30">
              <a:extLst>
                <a:ext uri="{FF2B5EF4-FFF2-40B4-BE49-F238E27FC236}">
                  <a16:creationId xmlns:a16="http://schemas.microsoft.com/office/drawing/2014/main" id="{3600504B-E622-B71D-855E-4A4FE258A19B}"/>
                </a:ext>
              </a:extLst>
            </p:cNvPr>
            <p:cNvSpPr/>
            <p:nvPr/>
          </p:nvSpPr>
          <p:spPr>
            <a:xfrm>
              <a:off x="5887776" y="1600333"/>
              <a:ext cx="213550" cy="276118"/>
            </a:xfrm>
            <a:custGeom>
              <a:avLst/>
              <a:gdLst/>
              <a:ahLst/>
              <a:cxnLst/>
              <a:rect l="l" t="t" r="r" b="b"/>
              <a:pathLst>
                <a:path w="213550" h="276118" extrusionOk="0">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775;p30">
              <a:extLst>
                <a:ext uri="{FF2B5EF4-FFF2-40B4-BE49-F238E27FC236}">
                  <a16:creationId xmlns:a16="http://schemas.microsoft.com/office/drawing/2014/main" id="{80277CFF-4B48-D2B6-B4C4-006B548AC5DA}"/>
                </a:ext>
              </a:extLst>
            </p:cNvPr>
            <p:cNvSpPr/>
            <p:nvPr/>
          </p:nvSpPr>
          <p:spPr>
            <a:xfrm>
              <a:off x="5674606" y="1365446"/>
              <a:ext cx="290055" cy="509682"/>
            </a:xfrm>
            <a:custGeom>
              <a:avLst/>
              <a:gdLst/>
              <a:ahLst/>
              <a:cxnLst/>
              <a:rect l="l" t="t" r="r" b="b"/>
              <a:pathLst>
                <a:path w="290055" h="509682" extrusionOk="0">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776;p30">
              <a:extLst>
                <a:ext uri="{FF2B5EF4-FFF2-40B4-BE49-F238E27FC236}">
                  <a16:creationId xmlns:a16="http://schemas.microsoft.com/office/drawing/2014/main" id="{7B2341CA-9033-6482-AEEF-B9DF50D068BB}"/>
                </a:ext>
              </a:extLst>
            </p:cNvPr>
            <p:cNvSpPr/>
            <p:nvPr/>
          </p:nvSpPr>
          <p:spPr>
            <a:xfrm>
              <a:off x="5115879" y="1943808"/>
              <a:ext cx="971477" cy="359289"/>
            </a:xfrm>
            <a:custGeom>
              <a:avLst/>
              <a:gdLst/>
              <a:ahLst/>
              <a:cxnLst/>
              <a:rect l="l" t="t" r="r" b="b"/>
              <a:pathLst>
                <a:path w="971477" h="359289" extrusionOk="0">
                  <a:moveTo>
                    <a:pt x="0" y="102961"/>
                  </a:moveTo>
                  <a:cubicBezTo>
                    <a:pt x="0" y="102961"/>
                    <a:pt x="144553" y="-173264"/>
                    <a:pt x="511684" y="179161"/>
                  </a:cubicBezTo>
                  <a:cubicBezTo>
                    <a:pt x="878815" y="531586"/>
                    <a:pt x="971477" y="258218"/>
                    <a:pt x="971477" y="258218"/>
                  </a:cubicBezTo>
                </a:path>
              </a:pathLst>
            </a:custGeom>
            <a:noFill/>
            <a:ln w="13475" cap="flat" cmpd="sng">
              <a:solidFill>
                <a:srgbClr val="D6D8E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777;p30">
              <a:extLst>
                <a:ext uri="{FF2B5EF4-FFF2-40B4-BE49-F238E27FC236}">
                  <a16:creationId xmlns:a16="http://schemas.microsoft.com/office/drawing/2014/main" id="{33CF6C2E-F40D-B379-DB54-F4E3DFD8FEBA}"/>
                </a:ext>
              </a:extLst>
            </p:cNvPr>
            <p:cNvSpPr/>
            <p:nvPr/>
          </p:nvSpPr>
          <p:spPr>
            <a:xfrm rot="-1801764">
              <a:off x="5403245" y="1931037"/>
              <a:ext cx="49945" cy="86600"/>
            </a:xfrm>
            <a:custGeom>
              <a:avLst/>
              <a:gdLst/>
              <a:ahLst/>
              <a:cxnLst/>
              <a:rect l="l" t="t" r="r" b="b"/>
              <a:pathLst>
                <a:path w="49989" h="86677" extrusionOk="0">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778;p30">
              <a:extLst>
                <a:ext uri="{FF2B5EF4-FFF2-40B4-BE49-F238E27FC236}">
                  <a16:creationId xmlns:a16="http://schemas.microsoft.com/office/drawing/2014/main" id="{46AF9A3A-E3A9-DE73-7750-02BB12D8489D}"/>
                </a:ext>
              </a:extLst>
            </p:cNvPr>
            <p:cNvSpPr/>
            <p:nvPr/>
          </p:nvSpPr>
          <p:spPr>
            <a:xfrm rot="-1801764">
              <a:off x="5143652" y="1930529"/>
              <a:ext cx="49945" cy="86600"/>
            </a:xfrm>
            <a:custGeom>
              <a:avLst/>
              <a:gdLst/>
              <a:ahLst/>
              <a:cxnLst/>
              <a:rect l="l" t="t" r="r" b="b"/>
              <a:pathLst>
                <a:path w="49989" h="86677" extrusionOk="0">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779;p30">
              <a:extLst>
                <a:ext uri="{FF2B5EF4-FFF2-40B4-BE49-F238E27FC236}">
                  <a16:creationId xmlns:a16="http://schemas.microsoft.com/office/drawing/2014/main" id="{2F522926-A479-D0E3-241C-E434DEED5319}"/>
                </a:ext>
              </a:extLst>
            </p:cNvPr>
            <p:cNvSpPr/>
            <p:nvPr/>
          </p:nvSpPr>
          <p:spPr>
            <a:xfrm rot="-1790023">
              <a:off x="5694653" y="2149239"/>
              <a:ext cx="50164" cy="86979"/>
            </a:xfrm>
            <a:custGeom>
              <a:avLst/>
              <a:gdLst/>
              <a:ahLst/>
              <a:cxnLst/>
              <a:rect l="l" t="t" r="r" b="b"/>
              <a:pathLst>
                <a:path w="50162" h="86976" extrusionOk="0">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780;p30">
              <a:extLst>
                <a:ext uri="{FF2B5EF4-FFF2-40B4-BE49-F238E27FC236}">
                  <a16:creationId xmlns:a16="http://schemas.microsoft.com/office/drawing/2014/main" id="{EC16C166-6401-0884-07B2-2B3165883C4E}"/>
                </a:ext>
              </a:extLst>
            </p:cNvPr>
            <p:cNvSpPr/>
            <p:nvPr/>
          </p:nvSpPr>
          <p:spPr>
            <a:xfrm rot="-1801764">
              <a:off x="5993267" y="2236949"/>
              <a:ext cx="49945" cy="86600"/>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781;p30">
              <a:extLst>
                <a:ext uri="{FF2B5EF4-FFF2-40B4-BE49-F238E27FC236}">
                  <a16:creationId xmlns:a16="http://schemas.microsoft.com/office/drawing/2014/main" id="{225AC347-926C-62CC-45B0-D877BE3563F2}"/>
                </a:ext>
              </a:extLst>
            </p:cNvPr>
            <p:cNvSpPr/>
            <p:nvPr/>
          </p:nvSpPr>
          <p:spPr>
            <a:xfrm>
              <a:off x="4356811" y="1418691"/>
              <a:ext cx="57973" cy="235172"/>
            </a:xfrm>
            <a:custGeom>
              <a:avLst/>
              <a:gdLst/>
              <a:ahLst/>
              <a:cxnLst/>
              <a:rect l="l" t="t" r="r" b="b"/>
              <a:pathLst>
                <a:path w="57973" h="235172" extrusionOk="0">
                  <a:moveTo>
                    <a:pt x="57973" y="235172"/>
                  </a:moveTo>
                  <a:lnTo>
                    <a:pt x="0" y="201549"/>
                  </a:lnTo>
                  <a:lnTo>
                    <a:pt x="0" y="0"/>
                  </a:lnTo>
                  <a:lnTo>
                    <a:pt x="57973" y="33623"/>
                  </a:lnTo>
                  <a:lnTo>
                    <a:pt x="57973" y="23517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782;p30">
              <a:extLst>
                <a:ext uri="{FF2B5EF4-FFF2-40B4-BE49-F238E27FC236}">
                  <a16:creationId xmlns:a16="http://schemas.microsoft.com/office/drawing/2014/main" id="{2C26795D-6030-173F-1465-45FC1335CE83}"/>
                </a:ext>
              </a:extLst>
            </p:cNvPr>
            <p:cNvSpPr/>
            <p:nvPr/>
          </p:nvSpPr>
          <p:spPr>
            <a:xfrm>
              <a:off x="4517330" y="1440789"/>
              <a:ext cx="58068" cy="305942"/>
            </a:xfrm>
            <a:custGeom>
              <a:avLst/>
              <a:gdLst/>
              <a:ahLst/>
              <a:cxnLst/>
              <a:rect l="l" t="t" r="r" b="b"/>
              <a:pathLst>
                <a:path w="58068" h="305942" extrusionOk="0">
                  <a:moveTo>
                    <a:pt x="58068" y="305943"/>
                  </a:moveTo>
                  <a:lnTo>
                    <a:pt x="0" y="272320"/>
                  </a:lnTo>
                  <a:lnTo>
                    <a:pt x="0" y="0"/>
                  </a:lnTo>
                  <a:lnTo>
                    <a:pt x="58068" y="33623"/>
                  </a:lnTo>
                  <a:lnTo>
                    <a:pt x="58068" y="30594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783;p30">
              <a:extLst>
                <a:ext uri="{FF2B5EF4-FFF2-40B4-BE49-F238E27FC236}">
                  <a16:creationId xmlns:a16="http://schemas.microsoft.com/office/drawing/2014/main" id="{44B70022-355A-F346-E238-3C1FA870A232}"/>
                </a:ext>
              </a:extLst>
            </p:cNvPr>
            <p:cNvSpPr/>
            <p:nvPr/>
          </p:nvSpPr>
          <p:spPr>
            <a:xfrm>
              <a:off x="4677849" y="1415738"/>
              <a:ext cx="58067" cy="423862"/>
            </a:xfrm>
            <a:custGeom>
              <a:avLst/>
              <a:gdLst/>
              <a:ahLst/>
              <a:cxnLst/>
              <a:rect l="l" t="t" r="r" b="b"/>
              <a:pathLst>
                <a:path w="58067" h="423862" extrusionOk="0">
                  <a:moveTo>
                    <a:pt x="58068" y="423863"/>
                  </a:moveTo>
                  <a:lnTo>
                    <a:pt x="0" y="390335"/>
                  </a:lnTo>
                  <a:lnTo>
                    <a:pt x="0" y="0"/>
                  </a:lnTo>
                  <a:lnTo>
                    <a:pt x="58068" y="33528"/>
                  </a:lnTo>
                  <a:lnTo>
                    <a:pt x="58068" y="423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784;p30">
              <a:extLst>
                <a:ext uri="{FF2B5EF4-FFF2-40B4-BE49-F238E27FC236}">
                  <a16:creationId xmlns:a16="http://schemas.microsoft.com/office/drawing/2014/main" id="{C447CAE3-5725-8C16-2F77-FA623F3395B1}"/>
                </a:ext>
              </a:extLst>
            </p:cNvPr>
            <p:cNvSpPr/>
            <p:nvPr/>
          </p:nvSpPr>
          <p:spPr>
            <a:xfrm>
              <a:off x="4838368" y="1414214"/>
              <a:ext cx="58068" cy="518255"/>
            </a:xfrm>
            <a:custGeom>
              <a:avLst/>
              <a:gdLst/>
              <a:ahLst/>
              <a:cxnLst/>
              <a:rect l="l" t="t" r="r" b="b"/>
              <a:pathLst>
                <a:path w="58068" h="518255" extrusionOk="0">
                  <a:moveTo>
                    <a:pt x="58068" y="518255"/>
                  </a:moveTo>
                  <a:lnTo>
                    <a:pt x="0" y="484727"/>
                  </a:lnTo>
                  <a:lnTo>
                    <a:pt x="0" y="0"/>
                  </a:lnTo>
                  <a:lnTo>
                    <a:pt x="58068" y="33528"/>
                  </a:lnTo>
                  <a:lnTo>
                    <a:pt x="58068" y="518255"/>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785;p30">
              <a:extLst>
                <a:ext uri="{FF2B5EF4-FFF2-40B4-BE49-F238E27FC236}">
                  <a16:creationId xmlns:a16="http://schemas.microsoft.com/office/drawing/2014/main" id="{A635F84E-1107-27CC-0261-C47E58E39BA0}"/>
                </a:ext>
              </a:extLst>
            </p:cNvPr>
            <p:cNvSpPr/>
            <p:nvPr/>
          </p:nvSpPr>
          <p:spPr>
            <a:xfrm>
              <a:off x="5343399" y="3731361"/>
              <a:ext cx="99124" cy="151542"/>
            </a:xfrm>
            <a:custGeom>
              <a:avLst/>
              <a:gdLst/>
              <a:ahLst/>
              <a:cxnLst/>
              <a:rect l="l" t="t" r="r" b="b"/>
              <a:pathLst>
                <a:path w="99124" h="151542" extrusionOk="0">
                  <a:moveTo>
                    <a:pt x="16347" y="151543"/>
                  </a:moveTo>
                  <a:lnTo>
                    <a:pt x="99124" y="104204"/>
                  </a:lnTo>
                  <a:lnTo>
                    <a:pt x="0" y="0"/>
                  </a:lnTo>
                  <a:lnTo>
                    <a:pt x="16347" y="15154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786;p30">
              <a:extLst>
                <a:ext uri="{FF2B5EF4-FFF2-40B4-BE49-F238E27FC236}">
                  <a16:creationId xmlns:a16="http://schemas.microsoft.com/office/drawing/2014/main" id="{F027FE60-8EE2-F79A-A340-9352194055BC}"/>
                </a:ext>
              </a:extLst>
            </p:cNvPr>
            <p:cNvSpPr/>
            <p:nvPr/>
          </p:nvSpPr>
          <p:spPr>
            <a:xfrm>
              <a:off x="4678419" y="3350075"/>
              <a:ext cx="69282" cy="136588"/>
            </a:xfrm>
            <a:custGeom>
              <a:avLst/>
              <a:gdLst/>
              <a:ahLst/>
              <a:cxnLst/>
              <a:rect l="l" t="t" r="r" b="b"/>
              <a:pathLst>
                <a:path w="69282" h="136588" extrusionOk="0">
                  <a:moveTo>
                    <a:pt x="0" y="136588"/>
                  </a:moveTo>
                  <a:lnTo>
                    <a:pt x="69283" y="98298"/>
                  </a:lnTo>
                  <a:lnTo>
                    <a:pt x="42672" y="0"/>
                  </a:lnTo>
                  <a:lnTo>
                    <a:pt x="0" y="136588"/>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832;p30">
              <a:extLst>
                <a:ext uri="{FF2B5EF4-FFF2-40B4-BE49-F238E27FC236}">
                  <a16:creationId xmlns:a16="http://schemas.microsoft.com/office/drawing/2014/main" id="{2704FB7B-6B16-6B3B-7C7C-E0F630238BA1}"/>
                </a:ext>
              </a:extLst>
            </p:cNvPr>
            <p:cNvSpPr/>
            <p:nvPr/>
          </p:nvSpPr>
          <p:spPr>
            <a:xfrm>
              <a:off x="3607056" y="4099027"/>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943;p30">
              <a:extLst>
                <a:ext uri="{FF2B5EF4-FFF2-40B4-BE49-F238E27FC236}">
                  <a16:creationId xmlns:a16="http://schemas.microsoft.com/office/drawing/2014/main" id="{750101A1-B9E9-74D6-E7BA-D97B7A757A03}"/>
                </a:ext>
              </a:extLst>
            </p:cNvPr>
            <p:cNvSpPr/>
            <p:nvPr/>
          </p:nvSpPr>
          <p:spPr>
            <a:xfrm>
              <a:off x="2925535" y="2722330"/>
              <a:ext cx="1200895" cy="746478"/>
            </a:xfrm>
            <a:custGeom>
              <a:avLst/>
              <a:gdLst/>
              <a:ahLst/>
              <a:cxnLst/>
              <a:rect l="l" t="t" r="r" b="b"/>
              <a:pathLst>
                <a:path w="1200895" h="746478" extrusionOk="0">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944;p30">
              <a:extLst>
                <a:ext uri="{FF2B5EF4-FFF2-40B4-BE49-F238E27FC236}">
                  <a16:creationId xmlns:a16="http://schemas.microsoft.com/office/drawing/2014/main" id="{07504409-610B-53B4-17C3-E61AC5C0B06D}"/>
                </a:ext>
              </a:extLst>
            </p:cNvPr>
            <p:cNvSpPr/>
            <p:nvPr/>
          </p:nvSpPr>
          <p:spPr>
            <a:xfrm>
              <a:off x="2868613" y="1365288"/>
              <a:ext cx="1401428" cy="1812876"/>
            </a:xfrm>
            <a:custGeom>
              <a:avLst/>
              <a:gdLst/>
              <a:ahLst/>
              <a:cxnLst/>
              <a:rect l="l" t="t" r="r" b="b"/>
              <a:pathLst>
                <a:path w="1401428" h="1812876" extrusionOk="0">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945;p30">
              <a:extLst>
                <a:ext uri="{FF2B5EF4-FFF2-40B4-BE49-F238E27FC236}">
                  <a16:creationId xmlns:a16="http://schemas.microsoft.com/office/drawing/2014/main" id="{6FB3C3F8-80E3-FC59-C903-F2F8E2B9C833}"/>
                </a:ext>
              </a:extLst>
            </p:cNvPr>
            <p:cNvSpPr/>
            <p:nvPr/>
          </p:nvSpPr>
          <p:spPr>
            <a:xfrm>
              <a:off x="2977907" y="1395545"/>
              <a:ext cx="128396" cy="88201"/>
            </a:xfrm>
            <a:custGeom>
              <a:avLst/>
              <a:gdLst/>
              <a:ahLst/>
              <a:cxnLst/>
              <a:rect l="l" t="t" r="r" b="b"/>
              <a:pathLst>
                <a:path w="128396" h="88201" extrusionOk="0">
                  <a:moveTo>
                    <a:pt x="0" y="70295"/>
                  </a:moveTo>
                  <a:lnTo>
                    <a:pt x="128396" y="0"/>
                  </a:lnTo>
                  <a:lnTo>
                    <a:pt x="109198" y="88201"/>
                  </a:lnTo>
                  <a:lnTo>
                    <a:pt x="0" y="70295"/>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946;p30">
              <a:extLst>
                <a:ext uri="{FF2B5EF4-FFF2-40B4-BE49-F238E27FC236}">
                  <a16:creationId xmlns:a16="http://schemas.microsoft.com/office/drawing/2014/main" id="{6BC55651-A9A7-37FA-01DF-87968D14ABE4}"/>
                </a:ext>
              </a:extLst>
            </p:cNvPr>
            <p:cNvSpPr/>
            <p:nvPr/>
          </p:nvSpPr>
          <p:spPr>
            <a:xfrm>
              <a:off x="3945392" y="3100901"/>
              <a:ext cx="140370" cy="95440"/>
            </a:xfrm>
            <a:custGeom>
              <a:avLst/>
              <a:gdLst/>
              <a:ahLst/>
              <a:cxnLst/>
              <a:rect l="l" t="t" r="r" b="b"/>
              <a:pathLst>
                <a:path w="140370" h="95440" extrusionOk="0">
                  <a:moveTo>
                    <a:pt x="0" y="95440"/>
                  </a:moveTo>
                  <a:cubicBezTo>
                    <a:pt x="3136" y="94012"/>
                    <a:pt x="140371" y="17050"/>
                    <a:pt x="140371" y="17050"/>
                  </a:cubicBezTo>
                  <a:lnTo>
                    <a:pt x="34309"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947;p30">
              <a:extLst>
                <a:ext uri="{FF2B5EF4-FFF2-40B4-BE49-F238E27FC236}">
                  <a16:creationId xmlns:a16="http://schemas.microsoft.com/office/drawing/2014/main" id="{B1AE81A0-1E42-E8EC-5261-6AF01C6C88C1}"/>
                </a:ext>
              </a:extLst>
            </p:cNvPr>
            <p:cNvSpPr/>
            <p:nvPr/>
          </p:nvSpPr>
          <p:spPr>
            <a:xfrm rot="-1801764">
              <a:off x="2958862" y="1416978"/>
              <a:ext cx="1040879" cy="1807000"/>
            </a:xfrm>
            <a:custGeom>
              <a:avLst/>
              <a:gdLst/>
              <a:ahLst/>
              <a:cxnLst/>
              <a:rect l="l" t="t" r="r" b="b"/>
              <a:pathLst>
                <a:path w="1041804" h="1808606" extrusionOk="0">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948;p30">
              <a:extLst>
                <a:ext uri="{FF2B5EF4-FFF2-40B4-BE49-F238E27FC236}">
                  <a16:creationId xmlns:a16="http://schemas.microsoft.com/office/drawing/2014/main" id="{16A8A171-EA6E-375B-9F87-1955038B66E4}"/>
                </a:ext>
              </a:extLst>
            </p:cNvPr>
            <p:cNvSpPr/>
            <p:nvPr/>
          </p:nvSpPr>
          <p:spPr>
            <a:xfrm>
              <a:off x="2779182" y="1414991"/>
              <a:ext cx="1401428" cy="1812826"/>
            </a:xfrm>
            <a:custGeom>
              <a:avLst/>
              <a:gdLst/>
              <a:ahLst/>
              <a:cxnLst/>
              <a:rect l="l" t="t" r="r" b="b"/>
              <a:pathLst>
                <a:path w="1401428" h="1812826" extrusionOk="0">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949;p30">
              <a:extLst>
                <a:ext uri="{FF2B5EF4-FFF2-40B4-BE49-F238E27FC236}">
                  <a16:creationId xmlns:a16="http://schemas.microsoft.com/office/drawing/2014/main" id="{FBC96BB7-EEDF-A1DF-9850-4127C99D46A3}"/>
                </a:ext>
              </a:extLst>
            </p:cNvPr>
            <p:cNvSpPr/>
            <p:nvPr/>
          </p:nvSpPr>
          <p:spPr>
            <a:xfrm>
              <a:off x="3046144" y="1759790"/>
              <a:ext cx="868170" cy="1123263"/>
            </a:xfrm>
            <a:custGeom>
              <a:avLst/>
              <a:gdLst/>
              <a:ahLst/>
              <a:cxnLst/>
              <a:rect l="l" t="t" r="r" b="b"/>
              <a:pathLst>
                <a:path w="868170" h="1123263" extrusionOk="0">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950;p30">
              <a:extLst>
                <a:ext uri="{FF2B5EF4-FFF2-40B4-BE49-F238E27FC236}">
                  <a16:creationId xmlns:a16="http://schemas.microsoft.com/office/drawing/2014/main" id="{7B5D24AD-6955-020B-5CEE-1703851429F3}"/>
                </a:ext>
              </a:extLst>
            </p:cNvPr>
            <p:cNvSpPr/>
            <p:nvPr/>
          </p:nvSpPr>
          <p:spPr>
            <a:xfrm>
              <a:off x="3308258" y="2099261"/>
              <a:ext cx="343371" cy="444102"/>
            </a:xfrm>
            <a:custGeom>
              <a:avLst/>
              <a:gdLst/>
              <a:ahLst/>
              <a:cxnLst/>
              <a:rect l="l" t="t" r="r" b="b"/>
              <a:pathLst>
                <a:path w="343371" h="444102" extrusionOk="0">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951;p30">
              <a:extLst>
                <a:ext uri="{FF2B5EF4-FFF2-40B4-BE49-F238E27FC236}">
                  <a16:creationId xmlns:a16="http://schemas.microsoft.com/office/drawing/2014/main" id="{48100839-92DB-55AA-FCFB-094E77AA31BC}"/>
                </a:ext>
              </a:extLst>
            </p:cNvPr>
            <p:cNvSpPr/>
            <p:nvPr/>
          </p:nvSpPr>
          <p:spPr>
            <a:xfrm>
              <a:off x="2221786" y="2914306"/>
              <a:ext cx="208703" cy="88772"/>
            </a:xfrm>
            <a:custGeom>
              <a:avLst/>
              <a:gdLst/>
              <a:ahLst/>
              <a:cxnLst/>
              <a:rect l="l" t="t" r="r" b="b"/>
              <a:pathLst>
                <a:path w="208703" h="88772" extrusionOk="0">
                  <a:moveTo>
                    <a:pt x="64246" y="87916"/>
                  </a:moveTo>
                  <a:lnTo>
                    <a:pt x="0" y="88773"/>
                  </a:lnTo>
                  <a:lnTo>
                    <a:pt x="208703" y="0"/>
                  </a:lnTo>
                  <a:lnTo>
                    <a:pt x="87720" y="75342"/>
                  </a:lnTo>
                  <a:lnTo>
                    <a:pt x="6424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952;p30">
              <a:extLst>
                <a:ext uri="{FF2B5EF4-FFF2-40B4-BE49-F238E27FC236}">
                  <a16:creationId xmlns:a16="http://schemas.microsoft.com/office/drawing/2014/main" id="{BA225225-A2E2-B7A9-34A1-A7BAD80DB9E9}"/>
                </a:ext>
              </a:extLst>
            </p:cNvPr>
            <p:cNvSpPr/>
            <p:nvPr/>
          </p:nvSpPr>
          <p:spPr>
            <a:xfrm rot="-1801764">
              <a:off x="2288993" y="2988576"/>
              <a:ext cx="26776" cy="46440"/>
            </a:xfrm>
            <a:custGeom>
              <a:avLst/>
              <a:gdLst/>
              <a:ahLst/>
              <a:cxnLst/>
              <a:rect l="l" t="t" r="r" b="b"/>
              <a:pathLst>
                <a:path w="26800" h="46481" extrusionOk="0">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953;p30">
              <a:extLst>
                <a:ext uri="{FF2B5EF4-FFF2-40B4-BE49-F238E27FC236}">
                  <a16:creationId xmlns:a16="http://schemas.microsoft.com/office/drawing/2014/main" id="{A2C1F688-3F51-4F44-9A54-6B4A530E4575}"/>
                </a:ext>
              </a:extLst>
            </p:cNvPr>
            <p:cNvSpPr/>
            <p:nvPr/>
          </p:nvSpPr>
          <p:spPr>
            <a:xfrm rot="-1801764">
              <a:off x="3469496" y="2304051"/>
              <a:ext cx="26776" cy="46440"/>
            </a:xfrm>
            <a:custGeom>
              <a:avLst/>
              <a:gdLst/>
              <a:ahLst/>
              <a:cxnLst/>
              <a:rect l="l" t="t" r="r" b="b"/>
              <a:pathLst>
                <a:path w="26800" h="46481" extrusionOk="0">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954;p30">
              <a:extLst>
                <a:ext uri="{FF2B5EF4-FFF2-40B4-BE49-F238E27FC236}">
                  <a16:creationId xmlns:a16="http://schemas.microsoft.com/office/drawing/2014/main" id="{6AA04AA8-9761-26BF-CBD0-A7F076173D0B}"/>
                </a:ext>
              </a:extLst>
            </p:cNvPr>
            <p:cNvSpPr/>
            <p:nvPr/>
          </p:nvSpPr>
          <p:spPr>
            <a:xfrm>
              <a:off x="2314638" y="2924117"/>
              <a:ext cx="167836" cy="171354"/>
            </a:xfrm>
            <a:custGeom>
              <a:avLst/>
              <a:gdLst/>
              <a:ahLst/>
              <a:cxnLst/>
              <a:rect l="l" t="t" r="r" b="b"/>
              <a:pathLst>
                <a:path w="167836" h="171354" extrusionOk="0">
                  <a:moveTo>
                    <a:pt x="15301" y="171355"/>
                  </a:moveTo>
                  <a:lnTo>
                    <a:pt x="0" y="107251"/>
                  </a:lnTo>
                  <a:lnTo>
                    <a:pt x="167837" y="0"/>
                  </a:lnTo>
                  <a:lnTo>
                    <a:pt x="160519" y="15145"/>
                  </a:lnTo>
                  <a:lnTo>
                    <a:pt x="15301" y="171355"/>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955;p30">
              <a:extLst>
                <a:ext uri="{FF2B5EF4-FFF2-40B4-BE49-F238E27FC236}">
                  <a16:creationId xmlns:a16="http://schemas.microsoft.com/office/drawing/2014/main" id="{600E94BE-EE19-27E8-B610-BB8A57252D53}"/>
                </a:ext>
              </a:extLst>
            </p:cNvPr>
            <p:cNvSpPr/>
            <p:nvPr/>
          </p:nvSpPr>
          <p:spPr>
            <a:xfrm>
              <a:off x="2290498" y="2306802"/>
              <a:ext cx="1203749" cy="724947"/>
            </a:xfrm>
            <a:custGeom>
              <a:avLst/>
              <a:gdLst/>
              <a:ahLst/>
              <a:cxnLst/>
              <a:rect l="l" t="t" r="r" b="b"/>
              <a:pathLst>
                <a:path w="1203749" h="724947" extrusionOk="0">
                  <a:moveTo>
                    <a:pt x="23855" y="724948"/>
                  </a:moveTo>
                  <a:cubicBezTo>
                    <a:pt x="25280" y="723709"/>
                    <a:pt x="1203750" y="40958"/>
                    <a:pt x="1203750" y="40958"/>
                  </a:cubicBezTo>
                  <a:lnTo>
                    <a:pt x="1182081" y="0"/>
                  </a:lnTo>
                  <a:lnTo>
                    <a:pt x="0" y="685800"/>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aphicFrame>
        <p:nvGraphicFramePr>
          <p:cNvPr id="58" name="Table 58">
            <a:extLst>
              <a:ext uri="{FF2B5EF4-FFF2-40B4-BE49-F238E27FC236}">
                <a16:creationId xmlns:a16="http://schemas.microsoft.com/office/drawing/2014/main" id="{E483B643-6FE7-907E-7E46-E34B213D2578}"/>
              </a:ext>
            </a:extLst>
          </p:cNvPr>
          <p:cNvGraphicFramePr>
            <a:graphicFrameLocks noGrp="1"/>
          </p:cNvGraphicFramePr>
          <p:nvPr>
            <p:extLst>
              <p:ext uri="{D42A27DB-BD31-4B8C-83A1-F6EECF244321}">
                <p14:modId xmlns:p14="http://schemas.microsoft.com/office/powerpoint/2010/main" val="4173750925"/>
              </p:ext>
            </p:extLst>
          </p:nvPr>
        </p:nvGraphicFramePr>
        <p:xfrm>
          <a:off x="151166" y="1263374"/>
          <a:ext cx="6208418" cy="3602890"/>
        </p:xfrm>
        <a:graphic>
          <a:graphicData uri="http://schemas.openxmlformats.org/drawingml/2006/table">
            <a:tbl>
              <a:tblPr bandRow="1">
                <a:tableStyleId>{3C2FFA5D-87B4-456A-9821-1D502468CF0F}</a:tableStyleId>
              </a:tblPr>
              <a:tblGrid>
                <a:gridCol w="3104209">
                  <a:extLst>
                    <a:ext uri="{9D8B030D-6E8A-4147-A177-3AD203B41FA5}">
                      <a16:colId xmlns:a16="http://schemas.microsoft.com/office/drawing/2014/main" val="4103654211"/>
                    </a:ext>
                  </a:extLst>
                </a:gridCol>
                <a:gridCol w="3104209">
                  <a:extLst>
                    <a:ext uri="{9D8B030D-6E8A-4147-A177-3AD203B41FA5}">
                      <a16:colId xmlns:a16="http://schemas.microsoft.com/office/drawing/2014/main" val="3165944444"/>
                    </a:ext>
                  </a:extLst>
                </a:gridCol>
              </a:tblGrid>
              <a:tr h="1801445">
                <a:tc>
                  <a:txBody>
                    <a:bodyPr/>
                    <a:lstStyle/>
                    <a:p>
                      <a:pPr algn="ctr"/>
                      <a:r>
                        <a:rPr lang="en-US" b="1" dirty="0"/>
                        <a:t>Accuracy</a:t>
                      </a:r>
                      <a:endParaRPr lang="LID4096" b="1" dirty="0"/>
                    </a:p>
                  </a:txBody>
                  <a:tcPr/>
                </a:tc>
                <a:tc>
                  <a:txBody>
                    <a:bodyPr/>
                    <a:lstStyle/>
                    <a:p>
                      <a:pPr algn="ctr"/>
                      <a:r>
                        <a:rPr lang="en-US" b="1" dirty="0"/>
                        <a:t>Recall</a:t>
                      </a:r>
                      <a:endParaRPr lang="LID4096" b="1" dirty="0"/>
                    </a:p>
                  </a:txBody>
                  <a:tcPr/>
                </a:tc>
                <a:extLst>
                  <a:ext uri="{0D108BD9-81ED-4DB2-BD59-A6C34878D82A}">
                    <a16:rowId xmlns:a16="http://schemas.microsoft.com/office/drawing/2014/main" val="3396535263"/>
                  </a:ext>
                </a:extLst>
              </a:tr>
              <a:tr h="1801445">
                <a:tc>
                  <a:txBody>
                    <a:bodyPr/>
                    <a:lstStyle/>
                    <a:p>
                      <a:pPr algn="ctr"/>
                      <a:endParaRPr lang="LID4096" dirty="0"/>
                    </a:p>
                  </a:txBody>
                  <a:tcPr/>
                </a:tc>
                <a:tc>
                  <a:txBody>
                    <a:bodyPr/>
                    <a:lstStyle/>
                    <a:p>
                      <a:pPr algn="ctr"/>
                      <a:r>
                        <a:rPr lang="en-US" b="1" dirty="0"/>
                        <a:t>Confusion matrix</a:t>
                      </a:r>
                      <a:endParaRPr lang="LID4096" b="1" dirty="0"/>
                    </a:p>
                  </a:txBody>
                  <a:tcPr/>
                </a:tc>
                <a:extLst>
                  <a:ext uri="{0D108BD9-81ED-4DB2-BD59-A6C34878D82A}">
                    <a16:rowId xmlns:a16="http://schemas.microsoft.com/office/drawing/2014/main" val="3430317097"/>
                  </a:ext>
                </a:extLst>
              </a:tr>
            </a:tbl>
          </a:graphicData>
        </a:graphic>
      </p:graphicFrame>
      <p:pic>
        <p:nvPicPr>
          <p:cNvPr id="4098" name="Picture 2" descr="Confusion Matrix: How To Use It &amp; Interpret Results [Examples]">
            <a:extLst>
              <a:ext uri="{FF2B5EF4-FFF2-40B4-BE49-F238E27FC236}">
                <a16:creationId xmlns:a16="http://schemas.microsoft.com/office/drawing/2014/main" id="{101A9606-934C-B26F-0BCA-E2CBA76370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379" t="21416" r="19828" b="25439"/>
          <a:stretch/>
        </p:blipFill>
        <p:spPr bwMode="auto">
          <a:xfrm>
            <a:off x="3773714" y="3301997"/>
            <a:ext cx="2396956" cy="156028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ata Management: Improving Data Accuracy - Indellient">
            <a:extLst>
              <a:ext uri="{FF2B5EF4-FFF2-40B4-BE49-F238E27FC236}">
                <a16:creationId xmlns:a16="http://schemas.microsoft.com/office/drawing/2014/main" id="{3ECA4052-EE3A-92B1-82A2-AADDAB607E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008" y="1559664"/>
            <a:ext cx="2683732" cy="140523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3656DB81-58D9-F762-F2A7-33D200DC8A4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275" t="7739" r="8272" b="42512"/>
          <a:stretch/>
        </p:blipFill>
        <p:spPr bwMode="auto">
          <a:xfrm>
            <a:off x="4133275" y="1523059"/>
            <a:ext cx="1435052" cy="147796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D352B159-3731-E06E-A7A4-64002DC597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822" y="3186041"/>
            <a:ext cx="2784460" cy="1561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041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pic>
        <p:nvPicPr>
          <p:cNvPr id="11" name="Picture 10">
            <a:extLst>
              <a:ext uri="{FF2B5EF4-FFF2-40B4-BE49-F238E27FC236}">
                <a16:creationId xmlns:a16="http://schemas.microsoft.com/office/drawing/2014/main" id="{1C32FB55-E246-3D6A-1069-71819061E84C}"/>
              </a:ext>
            </a:extLst>
          </p:cNvPr>
          <p:cNvPicPr>
            <a:picLocks noChangeAspect="1"/>
          </p:cNvPicPr>
          <p:nvPr/>
        </p:nvPicPr>
        <p:blipFill>
          <a:blip r:embed="rId3"/>
          <a:stretch>
            <a:fillRect/>
          </a:stretch>
        </p:blipFill>
        <p:spPr>
          <a:xfrm>
            <a:off x="-57070" y="354312"/>
            <a:ext cx="9258139" cy="48563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200" y="605600"/>
            <a:ext cx="3889829" cy="541350"/>
          </a:xfrm>
          <a:prstGeom prst="rect">
            <a:avLst/>
          </a:prstGeom>
        </p:spPr>
        <p:txBody>
          <a:bodyPr spcFirstLastPara="1" wrap="square" lIns="0" tIns="0" rIns="0" bIns="0" anchor="t" anchorCtr="0">
            <a:noAutofit/>
          </a:bodyPr>
          <a:lstStyle/>
          <a:p>
            <a:r>
              <a:rPr lang="en-GB" sz="4400" dirty="0"/>
              <a:t>Results</a:t>
            </a:r>
            <a:endParaRPr lang="LID4096" sz="4400" dirty="0"/>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11</a:t>
            </a:r>
            <a:endParaRPr dirty="0"/>
          </a:p>
        </p:txBody>
      </p:sp>
      <p:sp>
        <p:nvSpPr>
          <p:cNvPr id="9" name="Google Shape;595;p17">
            <a:extLst>
              <a:ext uri="{FF2B5EF4-FFF2-40B4-BE49-F238E27FC236}">
                <a16:creationId xmlns:a16="http://schemas.microsoft.com/office/drawing/2014/main" id="{C61DF491-54C1-4A7A-6851-FD3BF67BCDE6}"/>
              </a:ext>
            </a:extLst>
          </p:cNvPr>
          <p:cNvSpPr txBox="1">
            <a:spLocks noGrp="1"/>
          </p:cNvSpPr>
          <p:nvPr>
            <p:ph type="body" idx="1"/>
          </p:nvPr>
        </p:nvSpPr>
        <p:spPr>
          <a:xfrm>
            <a:off x="44380" y="1116710"/>
            <a:ext cx="5289623" cy="710246"/>
          </a:xfrm>
          <a:prstGeom prst="rect">
            <a:avLst/>
          </a:prstGeom>
        </p:spPr>
        <p:txBody>
          <a:bodyPr spcFirstLastPara="1" wrap="square" lIns="0" tIns="0" rIns="0" bIns="0" anchor="t" anchorCtr="0">
            <a:noAutofit/>
          </a:bodyPr>
          <a:lstStyle/>
          <a:p>
            <a:pPr marL="127000" indent="0" algn="l">
              <a:lnSpc>
                <a:spcPct val="120000"/>
              </a:lnSpc>
              <a:spcBef>
                <a:spcPts val="1200"/>
              </a:spcBef>
              <a:buNone/>
            </a:pPr>
            <a:r>
              <a:rPr lang="en-GB" sz="1400" b="0" i="0" dirty="0">
                <a:solidFill>
                  <a:schemeClr val="tx1"/>
                </a:solidFill>
                <a:effectLst/>
              </a:rPr>
              <a:t>We trained the models on 4000 recordings, used 1000 for validation and 500 additional as new data for evaluation</a:t>
            </a:r>
          </a:p>
        </p:txBody>
      </p:sp>
      <p:graphicFrame>
        <p:nvGraphicFramePr>
          <p:cNvPr id="56" name="Table 56">
            <a:extLst>
              <a:ext uri="{FF2B5EF4-FFF2-40B4-BE49-F238E27FC236}">
                <a16:creationId xmlns:a16="http://schemas.microsoft.com/office/drawing/2014/main" id="{4F2A8109-168A-2EAB-3F4A-1D29D1937CF9}"/>
              </a:ext>
            </a:extLst>
          </p:cNvPr>
          <p:cNvGraphicFramePr>
            <a:graphicFrameLocks noGrp="1"/>
          </p:cNvGraphicFramePr>
          <p:nvPr>
            <p:extLst>
              <p:ext uri="{D42A27DB-BD31-4B8C-83A1-F6EECF244321}">
                <p14:modId xmlns:p14="http://schemas.microsoft.com/office/powerpoint/2010/main" val="4142705897"/>
              </p:ext>
            </p:extLst>
          </p:nvPr>
        </p:nvGraphicFramePr>
        <p:xfrm>
          <a:off x="355597" y="3126685"/>
          <a:ext cx="6676572" cy="1510065"/>
        </p:xfrm>
        <a:graphic>
          <a:graphicData uri="http://schemas.openxmlformats.org/drawingml/2006/table">
            <a:tbl>
              <a:tblPr firstRow="1" firstCol="1" bandRow="1">
                <a:tableStyleId>{3C2FFA5D-87B4-456A-9821-1D502468CF0F}</a:tableStyleId>
              </a:tblPr>
              <a:tblGrid>
                <a:gridCol w="1669143">
                  <a:extLst>
                    <a:ext uri="{9D8B030D-6E8A-4147-A177-3AD203B41FA5}">
                      <a16:colId xmlns:a16="http://schemas.microsoft.com/office/drawing/2014/main" val="1161510577"/>
                    </a:ext>
                  </a:extLst>
                </a:gridCol>
                <a:gridCol w="1669143">
                  <a:extLst>
                    <a:ext uri="{9D8B030D-6E8A-4147-A177-3AD203B41FA5}">
                      <a16:colId xmlns:a16="http://schemas.microsoft.com/office/drawing/2014/main" val="1282319710"/>
                    </a:ext>
                  </a:extLst>
                </a:gridCol>
                <a:gridCol w="1669143">
                  <a:extLst>
                    <a:ext uri="{9D8B030D-6E8A-4147-A177-3AD203B41FA5}">
                      <a16:colId xmlns:a16="http://schemas.microsoft.com/office/drawing/2014/main" val="3754140224"/>
                    </a:ext>
                  </a:extLst>
                </a:gridCol>
                <a:gridCol w="1669143">
                  <a:extLst>
                    <a:ext uri="{9D8B030D-6E8A-4147-A177-3AD203B41FA5}">
                      <a16:colId xmlns:a16="http://schemas.microsoft.com/office/drawing/2014/main" val="101634577"/>
                    </a:ext>
                  </a:extLst>
                </a:gridCol>
              </a:tblGrid>
              <a:tr h="503355">
                <a:tc>
                  <a:txBody>
                    <a:bodyPr/>
                    <a:lstStyle/>
                    <a:p>
                      <a:pPr algn="ctr"/>
                      <a:endParaRPr lang="LID4096" u="sng" dirty="0"/>
                    </a:p>
                  </a:txBody>
                  <a:tcPr/>
                </a:tc>
                <a:tc>
                  <a:txBody>
                    <a:bodyPr/>
                    <a:lstStyle/>
                    <a:p>
                      <a:pPr algn="ctr"/>
                      <a:r>
                        <a:rPr lang="en-US" u="none" dirty="0">
                          <a:solidFill>
                            <a:schemeClr val="tx1"/>
                          </a:solidFill>
                        </a:rPr>
                        <a:t>Accuracy</a:t>
                      </a:r>
                      <a:endParaRPr lang="LID4096" u="none" dirty="0">
                        <a:solidFill>
                          <a:schemeClr val="tx1"/>
                        </a:solidFill>
                      </a:endParaRPr>
                    </a:p>
                  </a:txBody>
                  <a:tcPr/>
                </a:tc>
                <a:tc>
                  <a:txBody>
                    <a:bodyPr/>
                    <a:lstStyle/>
                    <a:p>
                      <a:pPr algn="ctr"/>
                      <a:r>
                        <a:rPr lang="en-US" u="none" dirty="0">
                          <a:solidFill>
                            <a:schemeClr val="tx1"/>
                          </a:solidFill>
                        </a:rPr>
                        <a:t>Recall</a:t>
                      </a:r>
                      <a:endParaRPr lang="LID4096" u="none" dirty="0">
                        <a:solidFill>
                          <a:schemeClr val="tx1"/>
                        </a:solidFill>
                      </a:endParaRPr>
                    </a:p>
                  </a:txBody>
                  <a:tcPr/>
                </a:tc>
                <a:tc>
                  <a:txBody>
                    <a:bodyPr/>
                    <a:lstStyle/>
                    <a:p>
                      <a:pPr algn="ctr"/>
                      <a:r>
                        <a:rPr lang="en-US" u="none" dirty="0">
                          <a:solidFill>
                            <a:schemeClr val="tx1"/>
                          </a:solidFill>
                        </a:rPr>
                        <a:t>F1</a:t>
                      </a:r>
                      <a:endParaRPr lang="LID4096" u="none" dirty="0">
                        <a:solidFill>
                          <a:schemeClr val="tx1"/>
                        </a:solidFill>
                      </a:endParaRPr>
                    </a:p>
                  </a:txBody>
                  <a:tcPr/>
                </a:tc>
                <a:extLst>
                  <a:ext uri="{0D108BD9-81ED-4DB2-BD59-A6C34878D82A}">
                    <a16:rowId xmlns:a16="http://schemas.microsoft.com/office/drawing/2014/main" val="3773750462"/>
                  </a:ext>
                </a:extLst>
              </a:tr>
              <a:tr h="503355">
                <a:tc>
                  <a:txBody>
                    <a:bodyPr/>
                    <a:lstStyle/>
                    <a:p>
                      <a:pPr algn="ctr"/>
                      <a:r>
                        <a:rPr lang="en-US" dirty="0">
                          <a:solidFill>
                            <a:schemeClr val="tx1"/>
                          </a:solidFill>
                        </a:rPr>
                        <a:t>Validation</a:t>
                      </a:r>
                      <a:endParaRPr lang="LID4096" dirty="0">
                        <a:solidFill>
                          <a:schemeClr val="tx1"/>
                        </a:solidFill>
                      </a:endParaRPr>
                    </a:p>
                  </a:txBody>
                  <a:tcPr/>
                </a:tc>
                <a:tc>
                  <a:txBody>
                    <a:bodyPr/>
                    <a:lstStyle/>
                    <a:p>
                      <a:pPr algn="ctr"/>
                      <a:r>
                        <a:rPr kumimoji="0" lang="en-GB" sz="1400" b="0" u="none" strike="noStrike" kern="0" cap="none" spc="0" normalizeH="0" baseline="0" noProof="0" dirty="0">
                          <a:ln>
                            <a:noFill/>
                          </a:ln>
                          <a:solidFill>
                            <a:srgbClr val="3A3F50"/>
                          </a:solidFill>
                          <a:effectLst/>
                          <a:uLnTx/>
                          <a:uFillTx/>
                          <a:sym typeface="Barlow Light"/>
                        </a:rPr>
                        <a:t>0.72</a:t>
                      </a:r>
                      <a:endParaRPr lang="LID4096" dirty="0"/>
                    </a:p>
                  </a:txBody>
                  <a:tcPr/>
                </a:tc>
                <a:tc>
                  <a:txBody>
                    <a:bodyPr/>
                    <a:lstStyle/>
                    <a:p>
                      <a:pPr algn="ctr"/>
                      <a:r>
                        <a:rPr kumimoji="0" lang="en-GB" sz="1400" b="0" u="none" strike="noStrike" kern="0" cap="none" spc="0" normalizeH="0" baseline="0" noProof="0" dirty="0">
                          <a:ln>
                            <a:noFill/>
                          </a:ln>
                          <a:solidFill>
                            <a:srgbClr val="3A3F50"/>
                          </a:solidFill>
                          <a:effectLst/>
                          <a:uLnTx/>
                          <a:uFillTx/>
                          <a:sym typeface="Barlow Light"/>
                        </a:rPr>
                        <a:t>0.83</a:t>
                      </a:r>
                      <a:endParaRPr lang="LID4096" dirty="0"/>
                    </a:p>
                  </a:txBody>
                  <a:tcPr/>
                </a:tc>
                <a:tc>
                  <a:txBody>
                    <a:bodyPr/>
                    <a:lstStyle/>
                    <a:p>
                      <a:pPr algn="ctr"/>
                      <a:r>
                        <a:rPr kumimoji="0" lang="en-GB" sz="1400" b="0" u="none" strike="noStrike" kern="0" cap="none" spc="0" normalizeH="0" baseline="0" noProof="0" dirty="0">
                          <a:ln>
                            <a:noFill/>
                          </a:ln>
                          <a:solidFill>
                            <a:srgbClr val="3A3F50"/>
                          </a:solidFill>
                          <a:effectLst/>
                          <a:uLnTx/>
                          <a:uFillTx/>
                          <a:sym typeface="Barlow Light"/>
                        </a:rPr>
                        <a:t>0.788</a:t>
                      </a:r>
                      <a:endParaRPr lang="LID4096" dirty="0"/>
                    </a:p>
                  </a:txBody>
                  <a:tcPr/>
                </a:tc>
                <a:extLst>
                  <a:ext uri="{0D108BD9-81ED-4DB2-BD59-A6C34878D82A}">
                    <a16:rowId xmlns:a16="http://schemas.microsoft.com/office/drawing/2014/main" val="3853690692"/>
                  </a:ext>
                </a:extLst>
              </a:tr>
              <a:tr h="503355">
                <a:tc>
                  <a:txBody>
                    <a:bodyPr/>
                    <a:lstStyle/>
                    <a:p>
                      <a:pPr algn="ctr"/>
                      <a:r>
                        <a:rPr lang="en-US" dirty="0">
                          <a:solidFill>
                            <a:schemeClr val="tx1"/>
                          </a:solidFill>
                        </a:rPr>
                        <a:t>test</a:t>
                      </a:r>
                      <a:endParaRPr lang="LID4096" dirty="0">
                        <a:solidFill>
                          <a:schemeClr val="tx1"/>
                        </a:solidFill>
                      </a:endParaRPr>
                    </a:p>
                  </a:txBody>
                  <a:tcPr/>
                </a:tc>
                <a:tc>
                  <a:txBody>
                    <a:bodyPr/>
                    <a:lstStyle/>
                    <a:p>
                      <a:pPr algn="ctr"/>
                      <a:r>
                        <a:rPr kumimoji="0" lang="en-GB" sz="1400" b="0" u="none" strike="noStrike" kern="0" cap="none" spc="0" normalizeH="0" baseline="0" noProof="0" dirty="0">
                          <a:ln>
                            <a:noFill/>
                          </a:ln>
                          <a:solidFill>
                            <a:srgbClr val="3A3F50"/>
                          </a:solidFill>
                          <a:effectLst/>
                          <a:uLnTx/>
                          <a:uFillTx/>
                          <a:sym typeface="Barlow Light"/>
                        </a:rPr>
                        <a:t>0.7</a:t>
                      </a:r>
                      <a:endParaRPr lang="LID4096" dirty="0"/>
                    </a:p>
                  </a:txBody>
                  <a:tcPr/>
                </a:tc>
                <a:tc>
                  <a:txBody>
                    <a:bodyPr/>
                    <a:lstStyle/>
                    <a:p>
                      <a:pPr algn="ctr"/>
                      <a:r>
                        <a:rPr kumimoji="0" lang="en-GB" sz="1400" b="0" u="none" strike="noStrike" kern="0" cap="none" spc="0" normalizeH="0" baseline="0" noProof="0" dirty="0">
                          <a:ln>
                            <a:noFill/>
                          </a:ln>
                          <a:solidFill>
                            <a:srgbClr val="3A3F50"/>
                          </a:solidFill>
                          <a:effectLst/>
                          <a:uLnTx/>
                          <a:uFillTx/>
                          <a:sym typeface="Barlow Light"/>
                        </a:rPr>
                        <a:t>0.84</a:t>
                      </a:r>
                      <a:endParaRPr lang="LID4096" dirty="0"/>
                    </a:p>
                  </a:txBody>
                  <a:tcPr/>
                </a:tc>
                <a:tc>
                  <a:txBody>
                    <a:bodyPr/>
                    <a:lstStyle/>
                    <a:p>
                      <a:pPr algn="ctr"/>
                      <a:r>
                        <a:rPr kumimoji="0" lang="en-GB" sz="1400" b="0" u="none" strike="noStrike" kern="0" cap="none" spc="0" normalizeH="0" baseline="0" noProof="0" dirty="0">
                          <a:ln>
                            <a:noFill/>
                          </a:ln>
                          <a:solidFill>
                            <a:srgbClr val="3A3F50"/>
                          </a:solidFill>
                          <a:effectLst/>
                          <a:uLnTx/>
                          <a:uFillTx/>
                          <a:sym typeface="Barlow Light"/>
                        </a:rPr>
                        <a:t>0.77</a:t>
                      </a:r>
                      <a:endParaRPr lang="LID4096" dirty="0"/>
                    </a:p>
                  </a:txBody>
                  <a:tcPr/>
                </a:tc>
                <a:extLst>
                  <a:ext uri="{0D108BD9-81ED-4DB2-BD59-A6C34878D82A}">
                    <a16:rowId xmlns:a16="http://schemas.microsoft.com/office/drawing/2014/main" val="1265310875"/>
                  </a:ext>
                </a:extLst>
              </a:tr>
            </a:tbl>
          </a:graphicData>
        </a:graphic>
      </p:graphicFrame>
      <p:sp>
        <p:nvSpPr>
          <p:cNvPr id="3" name="Google Shape;997;p20">
            <a:extLst>
              <a:ext uri="{FF2B5EF4-FFF2-40B4-BE49-F238E27FC236}">
                <a16:creationId xmlns:a16="http://schemas.microsoft.com/office/drawing/2014/main" id="{8239A3EA-9746-D3C8-08D3-9A1070567021}"/>
              </a:ext>
            </a:extLst>
          </p:cNvPr>
          <p:cNvSpPr txBox="1">
            <a:spLocks/>
          </p:cNvSpPr>
          <p:nvPr/>
        </p:nvSpPr>
        <p:spPr>
          <a:xfrm>
            <a:off x="1756229" y="1911404"/>
            <a:ext cx="4452257" cy="5413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GB" sz="4400" dirty="0"/>
              <a:t>Statistical model</a:t>
            </a:r>
            <a:endParaRPr lang="LID4096" sz="4400" dirty="0"/>
          </a:p>
        </p:txBody>
      </p:sp>
      <p:sp>
        <p:nvSpPr>
          <p:cNvPr id="6" name="Google Shape;595;p17">
            <a:extLst>
              <a:ext uri="{FF2B5EF4-FFF2-40B4-BE49-F238E27FC236}">
                <a16:creationId xmlns:a16="http://schemas.microsoft.com/office/drawing/2014/main" id="{D297AEAD-F2CF-69EC-C2E3-156ED1BA2323}"/>
              </a:ext>
            </a:extLst>
          </p:cNvPr>
          <p:cNvSpPr txBox="1">
            <a:spLocks/>
          </p:cNvSpPr>
          <p:nvPr/>
        </p:nvSpPr>
        <p:spPr>
          <a:xfrm>
            <a:off x="120635" y="2506962"/>
            <a:ext cx="7378725" cy="47477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0000"/>
              </a:lnSpc>
              <a:spcBef>
                <a:spcPts val="600"/>
              </a:spcBef>
              <a:spcAft>
                <a:spcPts val="0"/>
              </a:spcAft>
              <a:buClr>
                <a:schemeClr val="accent1"/>
              </a:buClr>
              <a:buSzPts val="1600"/>
              <a:buFont typeface="Barlow Light"/>
              <a:buChar char="▸"/>
              <a:defRPr sz="1600" b="0" i="0" u="none" strike="noStrike" cap="none">
                <a:solidFill>
                  <a:schemeClr val="dk1"/>
                </a:solidFill>
                <a:latin typeface="Barlow Light"/>
                <a:ea typeface="Barlow Light"/>
                <a:cs typeface="Barlow Light"/>
                <a:sym typeface="Barlow Light"/>
              </a:defRPr>
            </a:lvl1pPr>
            <a:lvl2pPr marL="914400" marR="0" lvl="1" indent="-330200" algn="l" rtl="0">
              <a:lnSpc>
                <a:spcPct val="110000"/>
              </a:lnSpc>
              <a:spcBef>
                <a:spcPts val="600"/>
              </a:spcBef>
              <a:spcAft>
                <a:spcPts val="0"/>
              </a:spcAft>
              <a:buClr>
                <a:schemeClr val="accent1"/>
              </a:buClr>
              <a:buSzPts val="1600"/>
              <a:buFont typeface="Barlow Light"/>
              <a:buChar char="▹"/>
              <a:defRPr sz="1600" b="0" i="0" u="none" strike="noStrike" cap="none">
                <a:solidFill>
                  <a:schemeClr val="dk1"/>
                </a:solidFill>
                <a:latin typeface="Barlow Light"/>
                <a:ea typeface="Barlow Light"/>
                <a:cs typeface="Barlow Light"/>
                <a:sym typeface="Barlow Light"/>
              </a:defRPr>
            </a:lvl2pPr>
            <a:lvl3pPr marL="1371600" marR="0" lvl="2" indent="-330200" algn="l" rtl="0">
              <a:lnSpc>
                <a:spcPct val="110000"/>
              </a:lnSpc>
              <a:spcBef>
                <a:spcPts val="600"/>
              </a:spcBef>
              <a:spcAft>
                <a:spcPts val="0"/>
              </a:spcAft>
              <a:buClr>
                <a:schemeClr val="accent1"/>
              </a:buClr>
              <a:buSzPts val="1600"/>
              <a:buFont typeface="Barlow Light"/>
              <a:buChar char="▹"/>
              <a:defRPr sz="1600" b="0" i="0" u="none" strike="noStrike" cap="none">
                <a:solidFill>
                  <a:schemeClr val="dk1"/>
                </a:solidFill>
                <a:latin typeface="Barlow Light"/>
                <a:ea typeface="Barlow Light"/>
                <a:cs typeface="Barlow Light"/>
                <a:sym typeface="Barlow Light"/>
              </a:defRPr>
            </a:lvl3pPr>
            <a:lvl4pPr marL="1828800" marR="0" lvl="3"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4pPr>
            <a:lvl5pPr marL="2286000" marR="0" lvl="4"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5pPr>
            <a:lvl6pPr marL="2743200" marR="0" lvl="5"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6pPr>
            <a:lvl7pPr marL="3200400" marR="0" lvl="6"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7pPr>
            <a:lvl8pPr marL="3657600" marR="0" lvl="7"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8pPr>
            <a:lvl9pPr marL="4114800" marR="0" lvl="8"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9pPr>
          </a:lstStyle>
          <a:p>
            <a:pPr marL="127000" indent="0">
              <a:lnSpc>
                <a:spcPct val="120000"/>
              </a:lnSpc>
              <a:spcBef>
                <a:spcPts val="1200"/>
              </a:spcBef>
              <a:buFont typeface="Barlow Light"/>
              <a:buNone/>
            </a:pPr>
            <a:r>
              <a:rPr lang="en-GB" sz="1400" dirty="0">
                <a:solidFill>
                  <a:schemeClr val="tx1"/>
                </a:solidFill>
              </a:rPr>
              <a:t>Out of 10 different models we tested, we chose CatBoostClassifier which gave the best result</a:t>
            </a:r>
          </a:p>
        </p:txBody>
      </p:sp>
      <p:pic>
        <p:nvPicPr>
          <p:cNvPr id="7170" name="Picture 2">
            <a:extLst>
              <a:ext uri="{FF2B5EF4-FFF2-40B4-BE49-F238E27FC236}">
                <a16:creationId xmlns:a16="http://schemas.microsoft.com/office/drawing/2014/main" id="{0B276524-4654-E3CD-D076-9A2A789BF9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2915" y="-1"/>
            <a:ext cx="2836706" cy="2600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449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200" y="605600"/>
            <a:ext cx="3889829" cy="541350"/>
          </a:xfrm>
          <a:prstGeom prst="rect">
            <a:avLst/>
          </a:prstGeom>
        </p:spPr>
        <p:txBody>
          <a:bodyPr spcFirstLastPara="1" wrap="square" lIns="0" tIns="0" rIns="0" bIns="0" anchor="t" anchorCtr="0">
            <a:noAutofit/>
          </a:bodyPr>
          <a:lstStyle/>
          <a:p>
            <a:r>
              <a:rPr lang="en-GB" sz="4400" dirty="0"/>
              <a:t>Results</a:t>
            </a:r>
            <a:endParaRPr lang="LID4096" sz="4400" dirty="0"/>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12</a:t>
            </a:r>
            <a:endParaRPr dirty="0"/>
          </a:p>
        </p:txBody>
      </p:sp>
      <p:sp>
        <p:nvSpPr>
          <p:cNvPr id="9" name="Google Shape;595;p17">
            <a:extLst>
              <a:ext uri="{FF2B5EF4-FFF2-40B4-BE49-F238E27FC236}">
                <a16:creationId xmlns:a16="http://schemas.microsoft.com/office/drawing/2014/main" id="{C61DF491-54C1-4A7A-6851-FD3BF67BCDE6}"/>
              </a:ext>
            </a:extLst>
          </p:cNvPr>
          <p:cNvSpPr txBox="1">
            <a:spLocks noGrp="1"/>
          </p:cNvSpPr>
          <p:nvPr>
            <p:ph type="body" idx="1"/>
          </p:nvPr>
        </p:nvSpPr>
        <p:spPr>
          <a:xfrm>
            <a:off x="44380" y="1116710"/>
            <a:ext cx="5289623" cy="710246"/>
          </a:xfrm>
          <a:prstGeom prst="rect">
            <a:avLst/>
          </a:prstGeom>
        </p:spPr>
        <p:txBody>
          <a:bodyPr spcFirstLastPara="1" wrap="square" lIns="0" tIns="0" rIns="0" bIns="0" anchor="t" anchorCtr="0">
            <a:noAutofit/>
          </a:bodyPr>
          <a:lstStyle/>
          <a:p>
            <a:pPr marL="127000" indent="0" algn="l">
              <a:lnSpc>
                <a:spcPct val="120000"/>
              </a:lnSpc>
              <a:spcBef>
                <a:spcPts val="1200"/>
              </a:spcBef>
              <a:buNone/>
            </a:pPr>
            <a:r>
              <a:rPr lang="en-GB" sz="1400" b="0" i="0" dirty="0">
                <a:solidFill>
                  <a:schemeClr val="tx1"/>
                </a:solidFill>
                <a:effectLst/>
              </a:rPr>
              <a:t>We trained the models on 4000 recordings, used 1000 for validation and 500 additional as new data for evaluation</a:t>
            </a:r>
          </a:p>
        </p:txBody>
      </p:sp>
      <p:graphicFrame>
        <p:nvGraphicFramePr>
          <p:cNvPr id="56" name="Table 56">
            <a:extLst>
              <a:ext uri="{FF2B5EF4-FFF2-40B4-BE49-F238E27FC236}">
                <a16:creationId xmlns:a16="http://schemas.microsoft.com/office/drawing/2014/main" id="{4F2A8109-168A-2EAB-3F4A-1D29D1937CF9}"/>
              </a:ext>
            </a:extLst>
          </p:cNvPr>
          <p:cNvGraphicFramePr>
            <a:graphicFrameLocks noGrp="1"/>
          </p:cNvGraphicFramePr>
          <p:nvPr>
            <p:extLst>
              <p:ext uri="{D42A27DB-BD31-4B8C-83A1-F6EECF244321}">
                <p14:modId xmlns:p14="http://schemas.microsoft.com/office/powerpoint/2010/main" val="1417795452"/>
              </p:ext>
            </p:extLst>
          </p:nvPr>
        </p:nvGraphicFramePr>
        <p:xfrm>
          <a:off x="355597" y="3126685"/>
          <a:ext cx="6676572" cy="1510065"/>
        </p:xfrm>
        <a:graphic>
          <a:graphicData uri="http://schemas.openxmlformats.org/drawingml/2006/table">
            <a:tbl>
              <a:tblPr firstRow="1" firstCol="1" bandRow="1">
                <a:tableStyleId>{3C2FFA5D-87B4-456A-9821-1D502468CF0F}</a:tableStyleId>
              </a:tblPr>
              <a:tblGrid>
                <a:gridCol w="1669143">
                  <a:extLst>
                    <a:ext uri="{9D8B030D-6E8A-4147-A177-3AD203B41FA5}">
                      <a16:colId xmlns:a16="http://schemas.microsoft.com/office/drawing/2014/main" val="1161510577"/>
                    </a:ext>
                  </a:extLst>
                </a:gridCol>
                <a:gridCol w="1669143">
                  <a:extLst>
                    <a:ext uri="{9D8B030D-6E8A-4147-A177-3AD203B41FA5}">
                      <a16:colId xmlns:a16="http://schemas.microsoft.com/office/drawing/2014/main" val="1282319710"/>
                    </a:ext>
                  </a:extLst>
                </a:gridCol>
                <a:gridCol w="1669143">
                  <a:extLst>
                    <a:ext uri="{9D8B030D-6E8A-4147-A177-3AD203B41FA5}">
                      <a16:colId xmlns:a16="http://schemas.microsoft.com/office/drawing/2014/main" val="3754140224"/>
                    </a:ext>
                  </a:extLst>
                </a:gridCol>
                <a:gridCol w="1669143">
                  <a:extLst>
                    <a:ext uri="{9D8B030D-6E8A-4147-A177-3AD203B41FA5}">
                      <a16:colId xmlns:a16="http://schemas.microsoft.com/office/drawing/2014/main" val="101634577"/>
                    </a:ext>
                  </a:extLst>
                </a:gridCol>
              </a:tblGrid>
              <a:tr h="503355">
                <a:tc>
                  <a:txBody>
                    <a:bodyPr/>
                    <a:lstStyle/>
                    <a:p>
                      <a:pPr algn="ctr"/>
                      <a:endParaRPr lang="LID4096" u="sng" dirty="0"/>
                    </a:p>
                  </a:txBody>
                  <a:tcPr/>
                </a:tc>
                <a:tc>
                  <a:txBody>
                    <a:bodyPr/>
                    <a:lstStyle/>
                    <a:p>
                      <a:pPr algn="ctr"/>
                      <a:r>
                        <a:rPr lang="en-US" u="none" dirty="0">
                          <a:solidFill>
                            <a:schemeClr val="tx1"/>
                          </a:solidFill>
                        </a:rPr>
                        <a:t>Accuracy</a:t>
                      </a:r>
                      <a:endParaRPr lang="LID4096" u="none" dirty="0">
                        <a:solidFill>
                          <a:schemeClr val="tx1"/>
                        </a:solidFill>
                      </a:endParaRPr>
                    </a:p>
                  </a:txBody>
                  <a:tcPr/>
                </a:tc>
                <a:tc>
                  <a:txBody>
                    <a:bodyPr/>
                    <a:lstStyle/>
                    <a:p>
                      <a:pPr algn="ctr"/>
                      <a:r>
                        <a:rPr lang="en-US" u="none" dirty="0">
                          <a:solidFill>
                            <a:schemeClr val="tx1"/>
                          </a:solidFill>
                        </a:rPr>
                        <a:t>Recall</a:t>
                      </a:r>
                      <a:endParaRPr lang="LID4096" u="none" dirty="0">
                        <a:solidFill>
                          <a:schemeClr val="tx1"/>
                        </a:solidFill>
                      </a:endParaRPr>
                    </a:p>
                  </a:txBody>
                  <a:tcPr/>
                </a:tc>
                <a:tc>
                  <a:txBody>
                    <a:bodyPr/>
                    <a:lstStyle/>
                    <a:p>
                      <a:pPr algn="ctr"/>
                      <a:r>
                        <a:rPr lang="en-US" u="none" dirty="0">
                          <a:solidFill>
                            <a:schemeClr val="tx1"/>
                          </a:solidFill>
                        </a:rPr>
                        <a:t>F1</a:t>
                      </a:r>
                      <a:endParaRPr lang="LID4096" u="none" dirty="0">
                        <a:solidFill>
                          <a:schemeClr val="tx1"/>
                        </a:solidFill>
                      </a:endParaRPr>
                    </a:p>
                  </a:txBody>
                  <a:tcPr/>
                </a:tc>
                <a:extLst>
                  <a:ext uri="{0D108BD9-81ED-4DB2-BD59-A6C34878D82A}">
                    <a16:rowId xmlns:a16="http://schemas.microsoft.com/office/drawing/2014/main" val="3773750462"/>
                  </a:ext>
                </a:extLst>
              </a:tr>
              <a:tr h="503355">
                <a:tc>
                  <a:txBody>
                    <a:bodyPr/>
                    <a:lstStyle/>
                    <a:p>
                      <a:pPr algn="ctr"/>
                      <a:r>
                        <a:rPr lang="en-US" dirty="0">
                          <a:solidFill>
                            <a:schemeClr val="tx1"/>
                          </a:solidFill>
                        </a:rPr>
                        <a:t>Validation</a:t>
                      </a:r>
                      <a:endParaRPr lang="LID4096" dirty="0">
                        <a:solidFill>
                          <a:schemeClr val="tx1"/>
                        </a:solidFill>
                      </a:endParaRPr>
                    </a:p>
                  </a:txBody>
                  <a:tcPr/>
                </a:tc>
                <a:tc>
                  <a:txBody>
                    <a:bodyPr/>
                    <a:lstStyle/>
                    <a:p>
                      <a:pPr algn="ctr"/>
                      <a:r>
                        <a:rPr lang="he-IL" sz="1400" b="0" i="0" u="none" strike="noStrike" cap="none" dirty="0">
                          <a:solidFill>
                            <a:schemeClr val="dk1"/>
                          </a:solidFill>
                          <a:effectLst/>
                          <a:latin typeface="+mn-lt"/>
                          <a:ea typeface="+mn-ea"/>
                          <a:cs typeface="+mn-cs"/>
                          <a:sym typeface="Arial"/>
                        </a:rPr>
                        <a:t>0.875</a:t>
                      </a:r>
                      <a:endParaRPr lang="LID4096" dirty="0"/>
                    </a:p>
                  </a:txBody>
                  <a:tcPr/>
                </a:tc>
                <a:tc>
                  <a:txBody>
                    <a:bodyPr/>
                    <a:lstStyle/>
                    <a:p>
                      <a:pPr algn="ctr"/>
                      <a:r>
                        <a:rPr kumimoji="0" lang="en-GB" sz="1400" b="0" u="none" strike="noStrike" kern="0" cap="none" spc="0" normalizeH="0" baseline="0" noProof="0" dirty="0">
                          <a:ln>
                            <a:noFill/>
                          </a:ln>
                          <a:solidFill>
                            <a:srgbClr val="3A3F50"/>
                          </a:solidFill>
                          <a:effectLst/>
                          <a:uLnTx/>
                          <a:uFillTx/>
                          <a:sym typeface="Barlow Light"/>
                        </a:rPr>
                        <a:t>0.9</a:t>
                      </a:r>
                      <a:endParaRPr lang="LID4096" dirty="0"/>
                    </a:p>
                  </a:txBody>
                  <a:tcPr/>
                </a:tc>
                <a:tc>
                  <a:txBody>
                    <a:bodyPr/>
                    <a:lstStyle/>
                    <a:p>
                      <a:pPr algn="ctr" rtl="0"/>
                      <a:r>
                        <a:rPr lang="he-IL" sz="1400" b="0" i="0" u="none" strike="noStrike" cap="none" dirty="0">
                          <a:solidFill>
                            <a:schemeClr val="dk1"/>
                          </a:solidFill>
                          <a:effectLst/>
                          <a:latin typeface="+mn-lt"/>
                          <a:ea typeface="+mn-ea"/>
                          <a:cs typeface="+mn-cs"/>
                          <a:sym typeface="Arial"/>
                        </a:rPr>
                        <a:t>0.9</a:t>
                      </a:r>
                      <a:endParaRPr lang="he-IL" b="0" dirty="0">
                        <a:effectLst/>
                      </a:endParaRPr>
                    </a:p>
                  </a:txBody>
                  <a:tcPr/>
                </a:tc>
                <a:extLst>
                  <a:ext uri="{0D108BD9-81ED-4DB2-BD59-A6C34878D82A}">
                    <a16:rowId xmlns:a16="http://schemas.microsoft.com/office/drawing/2014/main" val="3853690692"/>
                  </a:ext>
                </a:extLst>
              </a:tr>
              <a:tr h="503355">
                <a:tc>
                  <a:txBody>
                    <a:bodyPr/>
                    <a:lstStyle/>
                    <a:p>
                      <a:pPr algn="ctr"/>
                      <a:r>
                        <a:rPr lang="en-US" dirty="0">
                          <a:solidFill>
                            <a:schemeClr val="tx1"/>
                          </a:solidFill>
                        </a:rPr>
                        <a:t>test</a:t>
                      </a:r>
                      <a:endParaRPr lang="LID4096" dirty="0">
                        <a:solidFill>
                          <a:schemeClr val="tx1"/>
                        </a:solidFill>
                      </a:endParaRPr>
                    </a:p>
                  </a:txBody>
                  <a:tcPr/>
                </a:tc>
                <a:tc>
                  <a:txBody>
                    <a:bodyPr/>
                    <a:lstStyle/>
                    <a:p>
                      <a:pPr algn="ctr"/>
                      <a:r>
                        <a:rPr lang="he-IL" sz="1400" b="0" i="0" u="none" strike="noStrike" cap="none" dirty="0">
                          <a:solidFill>
                            <a:schemeClr val="dk1"/>
                          </a:solidFill>
                          <a:effectLst/>
                          <a:latin typeface="+mn-lt"/>
                          <a:ea typeface="+mn-ea"/>
                          <a:cs typeface="+mn-cs"/>
                          <a:sym typeface="Arial"/>
                        </a:rPr>
                        <a:t>0.778</a:t>
                      </a:r>
                      <a:endParaRPr lang="LID4096" dirty="0"/>
                    </a:p>
                  </a:txBody>
                  <a:tcPr/>
                </a:tc>
                <a:tc>
                  <a:txBody>
                    <a:bodyPr/>
                    <a:lstStyle/>
                    <a:p>
                      <a:pPr algn="ctr"/>
                      <a:r>
                        <a:rPr lang="he-IL" sz="1400" b="0" i="0" u="none" strike="noStrike" cap="none" dirty="0">
                          <a:solidFill>
                            <a:schemeClr val="dk1"/>
                          </a:solidFill>
                          <a:effectLst/>
                          <a:latin typeface="+mn-lt"/>
                          <a:ea typeface="+mn-ea"/>
                          <a:cs typeface="+mn-cs"/>
                          <a:sym typeface="Arial"/>
                        </a:rPr>
                        <a:t>0.84</a:t>
                      </a:r>
                      <a:endParaRPr lang="LID4096" dirty="0"/>
                    </a:p>
                  </a:txBody>
                  <a:tcPr/>
                </a:tc>
                <a:tc>
                  <a:txBody>
                    <a:bodyPr/>
                    <a:lstStyle/>
                    <a:p>
                      <a:pPr algn="ctr"/>
                      <a:r>
                        <a:rPr lang="he-IL" sz="1400" b="0" i="0" u="none" strike="noStrike" cap="none" dirty="0">
                          <a:solidFill>
                            <a:schemeClr val="dk1"/>
                          </a:solidFill>
                          <a:effectLst/>
                          <a:latin typeface="+mn-lt"/>
                          <a:ea typeface="+mn-ea"/>
                          <a:cs typeface="+mn-cs"/>
                          <a:sym typeface="Arial"/>
                        </a:rPr>
                        <a:t>0.825</a:t>
                      </a:r>
                      <a:endParaRPr lang="LID4096" dirty="0"/>
                    </a:p>
                  </a:txBody>
                  <a:tcPr/>
                </a:tc>
                <a:extLst>
                  <a:ext uri="{0D108BD9-81ED-4DB2-BD59-A6C34878D82A}">
                    <a16:rowId xmlns:a16="http://schemas.microsoft.com/office/drawing/2014/main" val="1265310875"/>
                  </a:ext>
                </a:extLst>
              </a:tr>
            </a:tbl>
          </a:graphicData>
        </a:graphic>
      </p:graphicFrame>
      <p:sp>
        <p:nvSpPr>
          <p:cNvPr id="3" name="Google Shape;997;p20">
            <a:extLst>
              <a:ext uri="{FF2B5EF4-FFF2-40B4-BE49-F238E27FC236}">
                <a16:creationId xmlns:a16="http://schemas.microsoft.com/office/drawing/2014/main" id="{8239A3EA-9746-D3C8-08D3-9A1070567021}"/>
              </a:ext>
            </a:extLst>
          </p:cNvPr>
          <p:cNvSpPr txBox="1">
            <a:spLocks/>
          </p:cNvSpPr>
          <p:nvPr/>
        </p:nvSpPr>
        <p:spPr>
          <a:xfrm>
            <a:off x="1756229" y="2160758"/>
            <a:ext cx="4452257" cy="5413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GB" sz="4400" dirty="0"/>
              <a:t>CNN model</a:t>
            </a:r>
            <a:endParaRPr lang="LID4096" sz="4400" dirty="0"/>
          </a:p>
        </p:txBody>
      </p:sp>
      <p:pic>
        <p:nvPicPr>
          <p:cNvPr id="2" name="Picture 2">
            <a:extLst>
              <a:ext uri="{FF2B5EF4-FFF2-40B4-BE49-F238E27FC236}">
                <a16:creationId xmlns:a16="http://schemas.microsoft.com/office/drawing/2014/main" id="{35D9D532-469B-DB59-5E6E-C1ACBEF30D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629" y="31476"/>
            <a:ext cx="2615386" cy="2438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930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200" y="605600"/>
            <a:ext cx="3889829" cy="541350"/>
          </a:xfrm>
          <a:prstGeom prst="rect">
            <a:avLst/>
          </a:prstGeom>
        </p:spPr>
        <p:txBody>
          <a:bodyPr spcFirstLastPara="1" wrap="square" lIns="0" tIns="0" rIns="0" bIns="0" anchor="t" anchorCtr="0">
            <a:noAutofit/>
          </a:bodyPr>
          <a:lstStyle/>
          <a:p>
            <a:r>
              <a:rPr lang="en-GB" sz="4400" dirty="0"/>
              <a:t>Conclusions</a:t>
            </a:r>
            <a:endParaRPr lang="LID4096" sz="4400" dirty="0"/>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13</a:t>
            </a:r>
            <a:endParaRPr dirty="0"/>
          </a:p>
        </p:txBody>
      </p:sp>
      <p:pic>
        <p:nvPicPr>
          <p:cNvPr id="2" name="Picture 2">
            <a:extLst>
              <a:ext uri="{FF2B5EF4-FFF2-40B4-BE49-F238E27FC236}">
                <a16:creationId xmlns:a16="http://schemas.microsoft.com/office/drawing/2014/main" id="{175FCE1B-79F1-DA2F-6576-3DC7BA300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4456" y="1768608"/>
            <a:ext cx="4324350" cy="2362200"/>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595;p17">
            <a:extLst>
              <a:ext uri="{FF2B5EF4-FFF2-40B4-BE49-F238E27FC236}">
                <a16:creationId xmlns:a16="http://schemas.microsoft.com/office/drawing/2014/main" id="{C391BF5E-F91C-015D-6E19-636C8FA6267C}"/>
              </a:ext>
            </a:extLst>
          </p:cNvPr>
          <p:cNvSpPr txBox="1">
            <a:spLocks/>
          </p:cNvSpPr>
          <p:nvPr/>
        </p:nvSpPr>
        <p:spPr>
          <a:xfrm>
            <a:off x="0" y="1146950"/>
            <a:ext cx="3011714" cy="383870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0000"/>
              </a:lnSpc>
              <a:spcBef>
                <a:spcPts val="600"/>
              </a:spcBef>
              <a:spcAft>
                <a:spcPts val="0"/>
              </a:spcAft>
              <a:buClr>
                <a:schemeClr val="accent1"/>
              </a:buClr>
              <a:buSzPts val="1600"/>
              <a:buFont typeface="Barlow Light"/>
              <a:buChar char="▸"/>
              <a:defRPr sz="1600" b="0" i="0" u="none" strike="noStrike" cap="none">
                <a:solidFill>
                  <a:schemeClr val="dk1"/>
                </a:solidFill>
                <a:latin typeface="Barlow Light"/>
                <a:ea typeface="Barlow Light"/>
                <a:cs typeface="Barlow Light"/>
                <a:sym typeface="Barlow Light"/>
              </a:defRPr>
            </a:lvl1pPr>
            <a:lvl2pPr marL="914400" marR="0" lvl="1" indent="-330200" algn="l" rtl="0">
              <a:lnSpc>
                <a:spcPct val="110000"/>
              </a:lnSpc>
              <a:spcBef>
                <a:spcPts val="600"/>
              </a:spcBef>
              <a:spcAft>
                <a:spcPts val="0"/>
              </a:spcAft>
              <a:buClr>
                <a:schemeClr val="accent1"/>
              </a:buClr>
              <a:buSzPts val="1600"/>
              <a:buFont typeface="Barlow Light"/>
              <a:buChar char="▹"/>
              <a:defRPr sz="1600" b="0" i="0" u="none" strike="noStrike" cap="none">
                <a:solidFill>
                  <a:schemeClr val="dk1"/>
                </a:solidFill>
                <a:latin typeface="Barlow Light"/>
                <a:ea typeface="Barlow Light"/>
                <a:cs typeface="Barlow Light"/>
                <a:sym typeface="Barlow Light"/>
              </a:defRPr>
            </a:lvl2pPr>
            <a:lvl3pPr marL="1371600" marR="0" lvl="2" indent="-330200" algn="l" rtl="0">
              <a:lnSpc>
                <a:spcPct val="110000"/>
              </a:lnSpc>
              <a:spcBef>
                <a:spcPts val="600"/>
              </a:spcBef>
              <a:spcAft>
                <a:spcPts val="0"/>
              </a:spcAft>
              <a:buClr>
                <a:schemeClr val="accent1"/>
              </a:buClr>
              <a:buSzPts val="1600"/>
              <a:buFont typeface="Barlow Light"/>
              <a:buChar char="▹"/>
              <a:defRPr sz="1600" b="0" i="0" u="none" strike="noStrike" cap="none">
                <a:solidFill>
                  <a:schemeClr val="dk1"/>
                </a:solidFill>
                <a:latin typeface="Barlow Light"/>
                <a:ea typeface="Barlow Light"/>
                <a:cs typeface="Barlow Light"/>
                <a:sym typeface="Barlow Light"/>
              </a:defRPr>
            </a:lvl3pPr>
            <a:lvl4pPr marL="1828800" marR="0" lvl="3"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4pPr>
            <a:lvl5pPr marL="2286000" marR="0" lvl="4"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5pPr>
            <a:lvl6pPr marL="2743200" marR="0" lvl="5"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6pPr>
            <a:lvl7pPr marL="3200400" marR="0" lvl="6"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7pPr>
            <a:lvl8pPr marL="3657600" marR="0" lvl="7"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8pPr>
            <a:lvl9pPr marL="4114800" marR="0" lvl="8"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9pPr>
          </a:lstStyle>
          <a:p>
            <a:pPr>
              <a:lnSpc>
                <a:spcPct val="120000"/>
              </a:lnSpc>
              <a:spcBef>
                <a:spcPts val="1200"/>
              </a:spcBef>
            </a:pPr>
            <a:r>
              <a:rPr lang="en-GB" sz="1400" b="0" i="0" dirty="0">
                <a:solidFill>
                  <a:schemeClr val="tx1"/>
                </a:solidFill>
                <a:effectLst/>
              </a:rPr>
              <a:t>We found that MFCC </a:t>
            </a:r>
            <a:r>
              <a:rPr lang="en-GB" sz="1400" dirty="0">
                <a:solidFill>
                  <a:schemeClr val="tx1"/>
                </a:solidFill>
              </a:rPr>
              <a:t>Shimmer, ZCR, mean pitch etc were</a:t>
            </a:r>
            <a:r>
              <a:rPr lang="en-GB" sz="1400" b="0" i="0" dirty="0">
                <a:solidFill>
                  <a:schemeClr val="tx1"/>
                </a:solidFill>
                <a:effectLst/>
              </a:rPr>
              <a:t> the most indicative voice feature for diagnosing PD in statistical models.</a:t>
            </a:r>
            <a:endParaRPr lang="en-GB" sz="1400" dirty="0">
              <a:solidFill>
                <a:schemeClr val="tx1"/>
              </a:solidFill>
            </a:endParaRPr>
          </a:p>
          <a:p>
            <a:pPr>
              <a:lnSpc>
                <a:spcPct val="120000"/>
              </a:lnSpc>
              <a:spcBef>
                <a:spcPts val="1200"/>
              </a:spcBef>
            </a:pPr>
            <a:r>
              <a:rPr lang="en-GB" sz="1400" dirty="0">
                <a:solidFill>
                  <a:schemeClr val="tx1"/>
                </a:solidFill>
              </a:rPr>
              <a:t>On the deep learning model we used Spectral features, </a:t>
            </a:r>
            <a:r>
              <a:rPr lang="en-GB" sz="1400" dirty="0" err="1">
                <a:solidFill>
                  <a:schemeClr val="tx1"/>
                </a:solidFill>
              </a:rPr>
              <a:t>Chroma_stft</a:t>
            </a:r>
            <a:r>
              <a:rPr lang="en-GB" sz="1400" dirty="0">
                <a:solidFill>
                  <a:schemeClr val="tx1"/>
                </a:solidFill>
              </a:rPr>
              <a:t>, </a:t>
            </a:r>
            <a:r>
              <a:rPr lang="en-GB" sz="1400" dirty="0" err="1">
                <a:solidFill>
                  <a:schemeClr val="tx1"/>
                </a:solidFill>
              </a:rPr>
              <a:t>MelSpectogram</a:t>
            </a:r>
            <a:r>
              <a:rPr lang="en-GB" sz="1400" dirty="0">
                <a:solidFill>
                  <a:schemeClr val="tx1"/>
                </a:solidFill>
              </a:rPr>
              <a:t> and more.</a:t>
            </a:r>
          </a:p>
          <a:p>
            <a:pPr>
              <a:lnSpc>
                <a:spcPct val="120000"/>
              </a:lnSpc>
              <a:spcBef>
                <a:spcPts val="1200"/>
              </a:spcBef>
            </a:pPr>
            <a:r>
              <a:rPr lang="en-GB" sz="1400" dirty="0">
                <a:solidFill>
                  <a:schemeClr val="tx1"/>
                </a:solidFill>
              </a:rPr>
              <a:t>We found that the deep learning model achieved better result than other models we tested.</a:t>
            </a:r>
          </a:p>
        </p:txBody>
      </p:sp>
      <p:pic>
        <p:nvPicPr>
          <p:cNvPr id="4" name="Picture 2">
            <a:extLst>
              <a:ext uri="{FF2B5EF4-FFF2-40B4-BE49-F238E27FC236}">
                <a16:creationId xmlns:a16="http://schemas.microsoft.com/office/drawing/2014/main" id="{5E8DD1FA-57FC-B6E6-6397-81822A2A80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8464" y="41142"/>
            <a:ext cx="1184275" cy="5102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971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200" y="605600"/>
            <a:ext cx="3889829" cy="541350"/>
          </a:xfrm>
          <a:prstGeom prst="rect">
            <a:avLst/>
          </a:prstGeom>
        </p:spPr>
        <p:txBody>
          <a:bodyPr spcFirstLastPara="1" wrap="square" lIns="0" tIns="0" rIns="0" bIns="0" anchor="t" anchorCtr="0">
            <a:noAutofit/>
          </a:bodyPr>
          <a:lstStyle/>
          <a:p>
            <a:r>
              <a:rPr lang="en-GB" sz="4400" dirty="0"/>
              <a:t>Summary </a:t>
            </a:r>
            <a:endParaRPr lang="LID4096" sz="4400" dirty="0"/>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a:p>
        </p:txBody>
      </p:sp>
      <p:sp>
        <p:nvSpPr>
          <p:cNvPr id="3" name="Google Shape;595;p17">
            <a:extLst>
              <a:ext uri="{FF2B5EF4-FFF2-40B4-BE49-F238E27FC236}">
                <a16:creationId xmlns:a16="http://schemas.microsoft.com/office/drawing/2014/main" id="{C391BF5E-F91C-015D-6E19-636C8FA6267C}"/>
              </a:ext>
            </a:extLst>
          </p:cNvPr>
          <p:cNvSpPr txBox="1">
            <a:spLocks/>
          </p:cNvSpPr>
          <p:nvPr/>
        </p:nvSpPr>
        <p:spPr>
          <a:xfrm>
            <a:off x="-1" y="1146950"/>
            <a:ext cx="8338457" cy="161802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0000"/>
              </a:lnSpc>
              <a:spcBef>
                <a:spcPts val="600"/>
              </a:spcBef>
              <a:spcAft>
                <a:spcPts val="0"/>
              </a:spcAft>
              <a:buClr>
                <a:schemeClr val="accent1"/>
              </a:buClr>
              <a:buSzPts val="1600"/>
              <a:buFont typeface="Barlow Light"/>
              <a:buChar char="▸"/>
              <a:defRPr sz="1600" b="0" i="0" u="none" strike="noStrike" cap="none">
                <a:solidFill>
                  <a:schemeClr val="dk1"/>
                </a:solidFill>
                <a:latin typeface="Barlow Light"/>
                <a:ea typeface="Barlow Light"/>
                <a:cs typeface="Barlow Light"/>
                <a:sym typeface="Barlow Light"/>
              </a:defRPr>
            </a:lvl1pPr>
            <a:lvl2pPr marL="914400" marR="0" lvl="1" indent="-330200" algn="l" rtl="0">
              <a:lnSpc>
                <a:spcPct val="110000"/>
              </a:lnSpc>
              <a:spcBef>
                <a:spcPts val="600"/>
              </a:spcBef>
              <a:spcAft>
                <a:spcPts val="0"/>
              </a:spcAft>
              <a:buClr>
                <a:schemeClr val="accent1"/>
              </a:buClr>
              <a:buSzPts val="1600"/>
              <a:buFont typeface="Barlow Light"/>
              <a:buChar char="▹"/>
              <a:defRPr sz="1600" b="0" i="0" u="none" strike="noStrike" cap="none">
                <a:solidFill>
                  <a:schemeClr val="dk1"/>
                </a:solidFill>
                <a:latin typeface="Barlow Light"/>
                <a:ea typeface="Barlow Light"/>
                <a:cs typeface="Barlow Light"/>
                <a:sym typeface="Barlow Light"/>
              </a:defRPr>
            </a:lvl2pPr>
            <a:lvl3pPr marL="1371600" marR="0" lvl="2" indent="-330200" algn="l" rtl="0">
              <a:lnSpc>
                <a:spcPct val="110000"/>
              </a:lnSpc>
              <a:spcBef>
                <a:spcPts val="600"/>
              </a:spcBef>
              <a:spcAft>
                <a:spcPts val="0"/>
              </a:spcAft>
              <a:buClr>
                <a:schemeClr val="accent1"/>
              </a:buClr>
              <a:buSzPts val="1600"/>
              <a:buFont typeface="Barlow Light"/>
              <a:buChar char="▹"/>
              <a:defRPr sz="1600" b="0" i="0" u="none" strike="noStrike" cap="none">
                <a:solidFill>
                  <a:schemeClr val="dk1"/>
                </a:solidFill>
                <a:latin typeface="Barlow Light"/>
                <a:ea typeface="Barlow Light"/>
                <a:cs typeface="Barlow Light"/>
                <a:sym typeface="Barlow Light"/>
              </a:defRPr>
            </a:lvl3pPr>
            <a:lvl4pPr marL="1828800" marR="0" lvl="3"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4pPr>
            <a:lvl5pPr marL="2286000" marR="0" lvl="4"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5pPr>
            <a:lvl6pPr marL="2743200" marR="0" lvl="5"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6pPr>
            <a:lvl7pPr marL="3200400" marR="0" lvl="6"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7pPr>
            <a:lvl8pPr marL="3657600" marR="0" lvl="7"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8pPr>
            <a:lvl9pPr marL="4114800" marR="0" lvl="8"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9pPr>
          </a:lstStyle>
          <a:p>
            <a:pPr>
              <a:lnSpc>
                <a:spcPct val="120000"/>
              </a:lnSpc>
              <a:spcBef>
                <a:spcPts val="1200"/>
              </a:spcBef>
            </a:pPr>
            <a:r>
              <a:rPr lang="en-GB" sz="1400" dirty="0">
                <a:solidFill>
                  <a:schemeClr val="tx1"/>
                </a:solidFill>
              </a:rPr>
              <a:t>Our project has demonstrated the potential for using speech and machine learning algorithms for the diagnosis of Parkinson's disease. </a:t>
            </a:r>
          </a:p>
          <a:p>
            <a:pPr>
              <a:lnSpc>
                <a:spcPct val="120000"/>
              </a:lnSpc>
              <a:spcBef>
                <a:spcPts val="1200"/>
              </a:spcBef>
            </a:pPr>
            <a:r>
              <a:rPr lang="en-GB" sz="1400" dirty="0"/>
              <a:t>We proved our hypothesis by building a working model that can accurately identify PD in voice.</a:t>
            </a:r>
          </a:p>
          <a:p>
            <a:pPr>
              <a:lnSpc>
                <a:spcPct val="120000"/>
              </a:lnSpc>
              <a:spcBef>
                <a:spcPts val="1200"/>
              </a:spcBef>
            </a:pPr>
            <a:endParaRPr lang="en-GB" sz="1400" dirty="0"/>
          </a:p>
          <a:p>
            <a:pPr>
              <a:lnSpc>
                <a:spcPct val="120000"/>
              </a:lnSpc>
              <a:spcBef>
                <a:spcPts val="1200"/>
              </a:spcBef>
            </a:pPr>
            <a:endParaRPr lang="en-GB" sz="1400" dirty="0">
              <a:solidFill>
                <a:schemeClr val="tx1"/>
              </a:solidFill>
            </a:endParaRPr>
          </a:p>
        </p:txBody>
      </p:sp>
      <p:pic>
        <p:nvPicPr>
          <p:cNvPr id="6" name="Picture 5">
            <a:extLst>
              <a:ext uri="{FF2B5EF4-FFF2-40B4-BE49-F238E27FC236}">
                <a16:creationId xmlns:a16="http://schemas.microsoft.com/office/drawing/2014/main" id="{AEA17D2C-A4B3-D209-6F66-2EA921D7045F}"/>
              </a:ext>
            </a:extLst>
          </p:cNvPr>
          <p:cNvPicPr>
            <a:picLocks noChangeAspect="1"/>
          </p:cNvPicPr>
          <p:nvPr/>
        </p:nvPicPr>
        <p:blipFill>
          <a:blip r:embed="rId3"/>
          <a:stretch>
            <a:fillRect/>
          </a:stretch>
        </p:blipFill>
        <p:spPr>
          <a:xfrm>
            <a:off x="-43543" y="2340050"/>
            <a:ext cx="9267372" cy="2858257"/>
          </a:xfrm>
          <a:prstGeom prst="rect">
            <a:avLst/>
          </a:prstGeom>
        </p:spPr>
      </p:pic>
    </p:spTree>
    <p:extLst>
      <p:ext uri="{BB962C8B-B14F-4D97-AF65-F5344CB8AC3E}">
        <p14:creationId xmlns:p14="http://schemas.microsoft.com/office/powerpoint/2010/main" val="2348258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200" y="605600"/>
            <a:ext cx="3889829" cy="541350"/>
          </a:xfrm>
          <a:prstGeom prst="rect">
            <a:avLst/>
          </a:prstGeom>
        </p:spPr>
        <p:txBody>
          <a:bodyPr spcFirstLastPara="1" wrap="square" lIns="0" tIns="0" rIns="0" bIns="0" anchor="t" anchorCtr="0">
            <a:noAutofit/>
          </a:bodyPr>
          <a:lstStyle/>
          <a:p>
            <a:r>
              <a:rPr lang="en-GB" sz="4400" dirty="0"/>
              <a:t>Bibliography</a:t>
            </a:r>
            <a:endParaRPr lang="LID4096" sz="4400" dirty="0"/>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17</a:t>
            </a:fld>
            <a:endParaRPr/>
          </a:p>
        </p:txBody>
      </p:sp>
      <p:sp>
        <p:nvSpPr>
          <p:cNvPr id="9" name="Google Shape;595;p17">
            <a:extLst>
              <a:ext uri="{FF2B5EF4-FFF2-40B4-BE49-F238E27FC236}">
                <a16:creationId xmlns:a16="http://schemas.microsoft.com/office/drawing/2014/main" id="{C61DF491-54C1-4A7A-6851-FD3BF67BCDE6}"/>
              </a:ext>
            </a:extLst>
          </p:cNvPr>
          <p:cNvSpPr txBox="1">
            <a:spLocks noGrp="1"/>
          </p:cNvSpPr>
          <p:nvPr>
            <p:ph type="body" idx="1"/>
          </p:nvPr>
        </p:nvSpPr>
        <p:spPr>
          <a:xfrm>
            <a:off x="326885" y="1415478"/>
            <a:ext cx="8490229" cy="3018635"/>
          </a:xfrm>
          <a:prstGeom prst="rect">
            <a:avLst/>
          </a:prstGeom>
        </p:spPr>
        <p:txBody>
          <a:bodyPr spcFirstLastPara="1" wrap="square" lIns="0" tIns="0" rIns="0" bIns="0" anchor="t" anchorCtr="0">
            <a:noAutofit/>
          </a:bodyPr>
          <a:lstStyle/>
          <a:p>
            <a:pPr marL="228600" marR="0" indent="-228600">
              <a:lnSpc>
                <a:spcPct val="107000"/>
              </a:lnSpc>
              <a:spcBef>
                <a:spcPts val="0"/>
              </a:spcBef>
              <a:spcAft>
                <a:spcPts val="800"/>
              </a:spcAft>
              <a:buAutoNum type="arabicPeriod"/>
            </a:pPr>
            <a:r>
              <a:rPr lang="en-GB" sz="1200" u="sng" dirty="0">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Advances in Parkinson’s Disease detection and assessment using voice and speech: A review of the articulatory and phonatory aspects Laureano Moro-Velazquez, </a:t>
            </a:r>
            <a:r>
              <a:rPr lang="en-GB" sz="1200" u="sng" dirty="0" err="1">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Najim</a:t>
            </a:r>
            <a:r>
              <a:rPr lang="en-GB" sz="1200" u="sng" dirty="0">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 </a:t>
            </a:r>
            <a:r>
              <a:rPr lang="en-GB" sz="1200" u="sng" dirty="0" err="1">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Dehak</a:t>
            </a:r>
            <a:r>
              <a:rPr lang="en-GB" sz="1200" u="sng" dirty="0">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 (</a:t>
            </a:r>
            <a:r>
              <a:rPr lang="en-GB" sz="1200" u="sng" dirty="0" err="1">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Center</a:t>
            </a:r>
            <a:r>
              <a:rPr lang="en-GB" sz="1200" u="sng" dirty="0">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 for Language and Speech Processing, Johns Hopkins University, Baltimore, USA) , Jorge A. Gomez-Garcia, Juan I. </a:t>
            </a:r>
            <a:r>
              <a:rPr lang="en-GB" sz="1200" u="sng" dirty="0" err="1">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Godino-Llorente</a:t>
            </a:r>
            <a:r>
              <a:rPr lang="en-GB" sz="1200" u="sng" dirty="0">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 (Escuela </a:t>
            </a:r>
            <a:r>
              <a:rPr lang="en-GB" sz="1200" u="sng" dirty="0" err="1">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T´ecnica</a:t>
            </a:r>
            <a:r>
              <a:rPr lang="en-GB" sz="1200" u="sng" dirty="0">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 Superior de </a:t>
            </a:r>
            <a:r>
              <a:rPr lang="en-GB" sz="1200" u="sng" dirty="0" err="1">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Ingeniería</a:t>
            </a:r>
            <a:r>
              <a:rPr lang="en-GB" sz="1200" u="sng" dirty="0">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 y </a:t>
            </a:r>
            <a:r>
              <a:rPr lang="en-GB" sz="1200" u="sng" dirty="0" err="1">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Sistemas</a:t>
            </a:r>
            <a:r>
              <a:rPr lang="en-GB" sz="1200" u="sng" dirty="0">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 de </a:t>
            </a:r>
            <a:r>
              <a:rPr lang="en-GB" sz="1200" u="sng" dirty="0" err="1">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Telecomunicaci</a:t>
            </a:r>
            <a:r>
              <a:rPr lang="en-GB" sz="1200" u="sng" dirty="0">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 on, Universidad </a:t>
            </a:r>
            <a:r>
              <a:rPr lang="en-GB" sz="1200" u="sng" dirty="0" err="1">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Polit´ecnica</a:t>
            </a:r>
            <a:r>
              <a:rPr lang="en-GB" sz="1200" u="sng" dirty="0">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 de Madrid, Madrid, Spain) , Julian D. Arias-</a:t>
            </a:r>
            <a:r>
              <a:rPr lang="en-GB" sz="1200" u="sng" dirty="0" err="1">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Londono</a:t>
            </a:r>
            <a:r>
              <a:rPr lang="en-GB" sz="1200" u="sng" dirty="0">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 (Department of Systems Engineering, Universidad de Antioquia, Medellín, Colombia).</a:t>
            </a:r>
            <a:endParaRPr lang="en-GB" sz="1200" u="sng" dirty="0">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endParaRPr>
          </a:p>
          <a:p>
            <a:pPr marL="228600" indent="-228600">
              <a:lnSpc>
                <a:spcPct val="107000"/>
              </a:lnSpc>
              <a:spcBef>
                <a:spcPts val="0"/>
              </a:spcBef>
              <a:spcAft>
                <a:spcPts val="800"/>
              </a:spcAft>
              <a:buFont typeface="Barlow Light"/>
              <a:buAutoNum type="arabicPeriod"/>
            </a:pPr>
            <a:r>
              <a:rPr lang="en-GB" sz="1200" u="sng" dirty="0">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Parkinson’s Disease Diagnosis Using Machine Learning and Voice Timothy J. </a:t>
            </a:r>
            <a:r>
              <a:rPr lang="en-GB" sz="1200" u="sng" dirty="0" err="1">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Wroge</a:t>
            </a:r>
            <a:r>
              <a:rPr lang="en-GB" sz="1200" u="sng" dirty="0">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(Department of Bioengineering, University of Pittsburgh, Pittsburgh, Pennsylvania, USA) , Yasin </a:t>
            </a:r>
            <a:r>
              <a:rPr lang="en-GB" sz="1200" u="sng" dirty="0" err="1">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Ozkanca</a:t>
            </a:r>
            <a:r>
              <a:rPr lang="en-GB" sz="1200" u="sng" dirty="0">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Cenk </a:t>
            </a:r>
            <a:r>
              <a:rPr lang="en-GB" sz="1200" u="sng" dirty="0" err="1">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Demiroglu</a:t>
            </a:r>
            <a:r>
              <a:rPr lang="en-GB" sz="1200" u="sng" dirty="0">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(Department of Engineering, </a:t>
            </a:r>
            <a:r>
              <a:rPr lang="en-GB" sz="1200" u="sng" dirty="0" err="1">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Ozye</a:t>
            </a:r>
            <a:r>
              <a:rPr lang="en-GB" sz="1200" u="sng" dirty="0">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 gin University, Istanbul, Turkey) , Dong Si (Division of Computing and Software Systems, University of Washington, Seattle, Washington, USA) , David C. Atkins and Reza Hosseini </a:t>
            </a:r>
            <a:r>
              <a:rPr lang="en-GB" sz="1200" u="sng" dirty="0" err="1">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Ghomi</a:t>
            </a:r>
            <a:r>
              <a:rPr lang="en-GB" sz="1200" u="sng" dirty="0">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(Department of Psychiatry and </a:t>
            </a:r>
            <a:r>
              <a:rPr lang="en-GB" sz="1200" u="sng" dirty="0" err="1">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Behavioral</a:t>
            </a:r>
            <a:r>
              <a:rPr lang="en-GB" sz="1200" u="sng" dirty="0">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Sciences, University of Washington, Seattle, Washington, USA).</a:t>
            </a:r>
            <a:endParaRPr lang="en-GB" sz="1200" u="sng" dirty="0">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endParaRPr>
          </a:p>
          <a:p>
            <a:pPr marL="228600" marR="0" indent="-228600">
              <a:lnSpc>
                <a:spcPct val="107000"/>
              </a:lnSpc>
              <a:spcBef>
                <a:spcPts val="0"/>
              </a:spcBef>
              <a:spcAft>
                <a:spcPts val="800"/>
              </a:spcAft>
              <a:buAutoNum type="arabicPeriod"/>
            </a:pPr>
            <a:r>
              <a:rPr lang="en-GB" sz="1200" u="sng" dirty="0">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Bot BM, </a:t>
            </a:r>
            <a:r>
              <a:rPr lang="en-GB" sz="1200" u="sng" dirty="0" err="1">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Suver</a:t>
            </a:r>
            <a:r>
              <a:rPr lang="en-GB" sz="1200" u="sng" dirty="0">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 C, </a:t>
            </a:r>
            <a:r>
              <a:rPr lang="en-GB" sz="1200" u="sng" dirty="0" err="1">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Chaibub</a:t>
            </a:r>
            <a:r>
              <a:rPr lang="en-GB" sz="1200" u="sng" dirty="0">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 Neto E, Kellen M, Klein A, Bare C, </a:t>
            </a:r>
            <a:r>
              <a:rPr lang="en-GB" sz="1200" u="sng" dirty="0" err="1">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Doerr</a:t>
            </a:r>
            <a:r>
              <a:rPr lang="en-GB" sz="1200" u="sng" dirty="0">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 M, Pratap A, Wilbanks J, Friend S, </a:t>
            </a:r>
            <a:r>
              <a:rPr lang="en-GB" sz="1200" u="sng" dirty="0" err="1">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Trister</a:t>
            </a:r>
            <a:r>
              <a:rPr lang="en-GB" sz="1200" u="sng" dirty="0">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 AD (Sage Bionetworks, Seattle, WA),</a:t>
            </a:r>
            <a:r>
              <a:rPr lang="en-GB" sz="1200" u="sng" dirty="0">
                <a:solidFill>
                  <a:schemeClr val="tx2">
                    <a:lumMod val="50000"/>
                  </a:schemeClr>
                </a:solidFill>
                <a:latin typeface="Barlow Light" panose="00000400000000000000" pitchFamily="2"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 </a:t>
            </a:r>
            <a:r>
              <a:rPr lang="en-GB" sz="1200" u="sng" dirty="0">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Dorsey ER (</a:t>
            </a:r>
            <a:r>
              <a:rPr lang="en-GB" sz="1200" u="sng" dirty="0" err="1">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Center</a:t>
            </a:r>
            <a:r>
              <a:rPr lang="en-GB" sz="1200" u="sng" dirty="0">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 for Human Experimental Therapeutics, University of Rochester Medical </a:t>
            </a:r>
            <a:r>
              <a:rPr lang="en-GB" sz="1200" u="sng" dirty="0" err="1">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Center</a:t>
            </a:r>
            <a:r>
              <a:rPr lang="en-GB" sz="1200" u="sng" dirty="0">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 Rochester, NY. </a:t>
            </a:r>
            <a:br>
              <a:rPr lang="en-GB" sz="1200" u="sng" dirty="0">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br>
            <a:r>
              <a:rPr lang="en-GB" sz="1200" u="sng" dirty="0">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The mPower Study, Parkinson disease mobile data collected using </a:t>
            </a:r>
            <a:r>
              <a:rPr lang="en-GB" sz="1200" u="sng" dirty="0" err="1">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ResearchKit</a:t>
            </a:r>
            <a:r>
              <a:rPr lang="en-GB" sz="1200" u="sng" dirty="0">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 Nature Scientific Data</a:t>
            </a:r>
            <a:r>
              <a:rPr lang="en-GB" sz="1200" b="1" u="sng" dirty="0">
                <a:solidFill>
                  <a:schemeClr val="tx1"/>
                </a:solidFill>
                <a:effectLst/>
                <a:latin typeface="Barlow Light" panose="00000400000000000000" pitchFamily="2"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a:t>
            </a:r>
            <a:endParaRPr lang="en-GB" sz="1200" u="sng" dirty="0">
              <a:solidFill>
                <a:schemeClr val="tx2">
                  <a:lumMod val="50000"/>
                </a:schemeClr>
              </a:solidFill>
              <a:effectLst/>
              <a:latin typeface="Barlow Light" panose="00000400000000000000" pitchFamily="2"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10433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200" y="605600"/>
            <a:ext cx="3889829" cy="541350"/>
          </a:xfrm>
          <a:prstGeom prst="rect">
            <a:avLst/>
          </a:prstGeom>
        </p:spPr>
        <p:txBody>
          <a:bodyPr spcFirstLastPara="1" wrap="square" lIns="0" tIns="0" rIns="0" bIns="0" anchor="t" anchorCtr="0">
            <a:noAutofit/>
          </a:bodyPr>
          <a:lstStyle/>
          <a:p>
            <a:r>
              <a:rPr lang="en-GB" sz="4400" dirty="0"/>
              <a:t>Appendix</a:t>
            </a:r>
            <a:endParaRPr lang="LID4096" sz="4400" dirty="0"/>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18</a:t>
            </a:fld>
            <a:endParaRPr/>
          </a:p>
        </p:txBody>
      </p:sp>
      <p:sp>
        <p:nvSpPr>
          <p:cNvPr id="9" name="Google Shape;595;p17">
            <a:extLst>
              <a:ext uri="{FF2B5EF4-FFF2-40B4-BE49-F238E27FC236}">
                <a16:creationId xmlns:a16="http://schemas.microsoft.com/office/drawing/2014/main" id="{C61DF491-54C1-4A7A-6851-FD3BF67BCDE6}"/>
              </a:ext>
            </a:extLst>
          </p:cNvPr>
          <p:cNvSpPr txBox="1">
            <a:spLocks noGrp="1"/>
          </p:cNvSpPr>
          <p:nvPr>
            <p:ph type="body" idx="1"/>
          </p:nvPr>
        </p:nvSpPr>
        <p:spPr>
          <a:xfrm>
            <a:off x="326885" y="1443000"/>
            <a:ext cx="8490229" cy="1517914"/>
          </a:xfrm>
          <a:prstGeom prst="rect">
            <a:avLst/>
          </a:prstGeom>
        </p:spPr>
        <p:txBody>
          <a:bodyPr spcFirstLastPara="1" wrap="square" lIns="0" tIns="0" rIns="0" bIns="0" anchor="t" anchorCtr="0">
            <a:noAutofit/>
          </a:bodyPr>
          <a:lstStyle/>
          <a:p>
            <a:pPr marL="342900" marR="0" indent="-342900">
              <a:lnSpc>
                <a:spcPct val="107000"/>
              </a:lnSpc>
              <a:spcBef>
                <a:spcPts val="0"/>
              </a:spcBef>
              <a:spcAft>
                <a:spcPts val="800"/>
              </a:spcAft>
              <a:buAutoNum type="arabicPeriod"/>
            </a:pPr>
            <a:r>
              <a:rPr lang="en-US" sz="1400" dirty="0">
                <a:solidFill>
                  <a:schemeClr val="tx2">
                    <a:lumMod val="50000"/>
                  </a:schemeClr>
                </a:solidFill>
                <a:hlinkClick r:id="rId3">
                  <a:extLst>
                    <a:ext uri="{A12FA001-AC4F-418D-AE19-62706E023703}">
                      <ahyp:hlinkClr xmlns:ahyp="http://schemas.microsoft.com/office/drawing/2018/hyperlinkcolor" val="tx"/>
                    </a:ext>
                  </a:extLst>
                </a:hlinkClick>
              </a:rPr>
              <a:t>A mobile‑assisted voice condition analysis system for Parkinson’s disease: assessment of usability conditions Javier Carrón1 , Yolanda Campos‑Roca2 , Mario Madruga1 and Carlos J. Pérez1</a:t>
            </a:r>
            <a:endParaRPr lang="en-US" sz="1400" dirty="0">
              <a:solidFill>
                <a:schemeClr val="tx2">
                  <a:lumMod val="50000"/>
                </a:schemeClr>
              </a:solidFill>
            </a:endParaRPr>
          </a:p>
          <a:p>
            <a:pPr marL="342900" marR="0" indent="-342900">
              <a:lnSpc>
                <a:spcPct val="107000"/>
              </a:lnSpc>
              <a:spcBef>
                <a:spcPts val="0"/>
              </a:spcBef>
              <a:spcAft>
                <a:spcPts val="800"/>
              </a:spcAft>
              <a:buAutoNum type="arabicPeriod"/>
            </a:pPr>
            <a:r>
              <a:rPr lang="en-US" sz="1400" dirty="0">
                <a:solidFill>
                  <a:schemeClr val="tx2">
                    <a:lumMod val="50000"/>
                  </a:schemeClr>
                </a:solidFill>
                <a:hlinkClick r:id="rId4">
                  <a:extLst>
                    <a:ext uri="{A12FA001-AC4F-418D-AE19-62706E023703}">
                      <ahyp:hlinkClr xmlns:ahyp="http://schemas.microsoft.com/office/drawing/2018/hyperlinkcolor" val="tx"/>
                    </a:ext>
                  </a:extLst>
                </a:hlinkClick>
              </a:rPr>
              <a:t>speech-emotion-recognition-Kaggle</a:t>
            </a:r>
            <a:endParaRPr lang="en-US" sz="1400" dirty="0">
              <a:solidFill>
                <a:schemeClr val="tx2">
                  <a:lumMod val="50000"/>
                </a:schemeClr>
              </a:solidFill>
            </a:endParaRPr>
          </a:p>
          <a:p>
            <a:pPr marL="342900" marR="0" indent="-342900">
              <a:lnSpc>
                <a:spcPct val="107000"/>
              </a:lnSpc>
              <a:spcBef>
                <a:spcPts val="0"/>
              </a:spcBef>
              <a:spcAft>
                <a:spcPts val="800"/>
              </a:spcAft>
              <a:buAutoNum type="arabicPeriod"/>
            </a:pPr>
            <a:r>
              <a:rPr lang="en-US" sz="1600" i="0" dirty="0">
                <a:solidFill>
                  <a:schemeClr val="tx2">
                    <a:lumMod val="50000"/>
                  </a:schemeClr>
                </a:solidFill>
                <a:effectLst/>
                <a:latin typeface="Barlow Light" panose="00000400000000000000" pitchFamily="2" charset="0"/>
                <a:hlinkClick r:id="rId5">
                  <a:extLst>
                    <a:ext uri="{A12FA001-AC4F-418D-AE19-62706E023703}">
                      <ahyp:hlinkClr xmlns:ahyp="http://schemas.microsoft.com/office/drawing/2018/hyperlinkcolor" val="tx"/>
                    </a:ext>
                  </a:extLst>
                </a:hlinkClick>
              </a:rPr>
              <a:t>CNNs for Audio Classification</a:t>
            </a:r>
            <a:endParaRPr lang="en-US" sz="1400" dirty="0">
              <a:solidFill>
                <a:schemeClr val="tx2">
                  <a:lumMod val="50000"/>
                </a:schemeClr>
              </a:solidFill>
              <a:latin typeface="Barlow Light" panose="00000400000000000000" pitchFamily="2" charset="0"/>
            </a:endParaRPr>
          </a:p>
          <a:p>
            <a:pPr marL="0" marR="0" indent="0">
              <a:lnSpc>
                <a:spcPct val="107000"/>
              </a:lnSpc>
              <a:spcBef>
                <a:spcPts val="0"/>
              </a:spcBef>
              <a:spcAft>
                <a:spcPts val="800"/>
              </a:spcAft>
              <a:buNone/>
            </a:pPr>
            <a:endParaRPr lang="en-GB" sz="1200" u="sng" dirty="0">
              <a:solidFill>
                <a:schemeClr val="tx2">
                  <a:lumMod val="50000"/>
                </a:schemeClr>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02912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
          <p:cNvSpPr txBox="1">
            <a:spLocks noGrp="1"/>
          </p:cNvSpPr>
          <p:nvPr>
            <p:ph type="title"/>
          </p:nvPr>
        </p:nvSpPr>
        <p:spPr>
          <a:xfrm>
            <a:off x="420623" y="608948"/>
            <a:ext cx="3396635" cy="569349"/>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en-GB" sz="4400"/>
              <a:t>Introduction</a:t>
            </a:r>
            <a:endParaRPr/>
          </a:p>
        </p:txBody>
      </p:sp>
      <p:sp>
        <p:nvSpPr>
          <p:cNvPr id="320" name="Google Shape;320;p2"/>
          <p:cNvSpPr txBox="1">
            <a:spLocks noGrp="1"/>
          </p:cNvSpPr>
          <p:nvPr>
            <p:ph type="body" idx="1"/>
          </p:nvPr>
        </p:nvSpPr>
        <p:spPr>
          <a:xfrm>
            <a:off x="101748" y="1178297"/>
            <a:ext cx="5693802" cy="1010923"/>
          </a:xfrm>
          <a:prstGeom prst="rect">
            <a:avLst/>
          </a:prstGeom>
          <a:noFill/>
          <a:ln>
            <a:noFill/>
          </a:ln>
        </p:spPr>
        <p:txBody>
          <a:bodyPr spcFirstLastPara="1" wrap="square" lIns="0" tIns="0" rIns="0" bIns="0" anchor="t" anchorCtr="0">
            <a:noAutofit/>
          </a:bodyPr>
          <a:lstStyle/>
          <a:p>
            <a:pPr marL="457200" lvl="0" indent="-342900" algn="l" rtl="0">
              <a:lnSpc>
                <a:spcPct val="120000"/>
              </a:lnSpc>
              <a:spcBef>
                <a:spcPts val="1200"/>
              </a:spcBef>
              <a:spcAft>
                <a:spcPts val="0"/>
              </a:spcAft>
              <a:buSzPts val="1800"/>
              <a:buChar char="▸"/>
            </a:pPr>
            <a:r>
              <a:rPr lang="en-GB" sz="1400" b="0" i="0" dirty="0">
                <a:solidFill>
                  <a:schemeClr val="dk1"/>
                </a:solidFill>
              </a:rPr>
              <a:t>Parkinson's disease (PD) is a progressive neurological disorder that affects movement and can cause changes in speech, including tremors, monotone speech, and a decrease in volume and pitch.</a:t>
            </a:r>
            <a:endParaRPr dirty="0"/>
          </a:p>
          <a:p>
            <a:pPr marL="457200" lvl="0" indent="-228600" algn="l" rtl="0">
              <a:lnSpc>
                <a:spcPct val="120000"/>
              </a:lnSpc>
              <a:spcBef>
                <a:spcPts val="1200"/>
              </a:spcBef>
              <a:spcAft>
                <a:spcPts val="0"/>
              </a:spcAft>
              <a:buSzPts val="1800"/>
              <a:buNone/>
            </a:pPr>
            <a:endParaRPr sz="1400" b="0" i="0" dirty="0">
              <a:solidFill>
                <a:schemeClr val="dk1"/>
              </a:solidFill>
            </a:endParaRPr>
          </a:p>
        </p:txBody>
      </p:sp>
      <p:sp>
        <p:nvSpPr>
          <p:cNvPr id="321" name="Google Shape;321;p2"/>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2</a:t>
            </a:fld>
            <a:endParaRPr/>
          </a:p>
        </p:txBody>
      </p:sp>
      <p:grpSp>
        <p:nvGrpSpPr>
          <p:cNvPr id="322" name="Google Shape;322;p2"/>
          <p:cNvGrpSpPr/>
          <p:nvPr/>
        </p:nvGrpSpPr>
        <p:grpSpPr>
          <a:xfrm>
            <a:off x="5948987" y="1497269"/>
            <a:ext cx="2928488" cy="3139481"/>
            <a:chOff x="2183550" y="65875"/>
            <a:chExt cx="4483981" cy="4807045"/>
          </a:xfrm>
        </p:grpSpPr>
        <p:sp>
          <p:nvSpPr>
            <p:cNvPr id="323" name="Google Shape;323;p2"/>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4" name="Google Shape;324;p2"/>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5" name="Google Shape;325;p2"/>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6" name="Google Shape;326;p2"/>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7" name="Google Shape;327;p2"/>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8" name="Google Shape;328;p2"/>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9" name="Google Shape;329;p2"/>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0" name="Google Shape;330;p2"/>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1" name="Google Shape;331;p2"/>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2" name="Google Shape;332;p2"/>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0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3" name="Google Shape;333;p2"/>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4" name="Google Shape;334;p2"/>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5" name="Google Shape;335;p2"/>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6" name="Google Shape;336;p2"/>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7" name="Google Shape;337;p2"/>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8" name="Google Shape;338;p2"/>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9" name="Google Shape;339;p2"/>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0" name="Google Shape;340;p2"/>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1" name="Google Shape;341;p2"/>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2" name="Google Shape;342;p2"/>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3" name="Google Shape;343;p2"/>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4" name="Google Shape;344;p2"/>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345" name="Google Shape;345;p2"/>
            <p:cNvGrpSpPr/>
            <p:nvPr/>
          </p:nvGrpSpPr>
          <p:grpSpPr>
            <a:xfrm>
              <a:off x="2428704" y="3970322"/>
              <a:ext cx="350131" cy="370523"/>
              <a:chOff x="4512354" y="4952197"/>
              <a:chExt cx="350131" cy="370523"/>
            </a:xfrm>
          </p:grpSpPr>
          <p:grpSp>
            <p:nvGrpSpPr>
              <p:cNvPr id="346" name="Google Shape;346;p2"/>
              <p:cNvGrpSpPr/>
              <p:nvPr/>
            </p:nvGrpSpPr>
            <p:grpSpPr>
              <a:xfrm>
                <a:off x="4512354" y="5116449"/>
                <a:ext cx="343196" cy="206271"/>
                <a:chOff x="4512354" y="5116449"/>
                <a:chExt cx="343196" cy="206271"/>
              </a:xfrm>
            </p:grpSpPr>
            <p:sp>
              <p:nvSpPr>
                <p:cNvPr id="347" name="Google Shape;347;p2"/>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8" name="Google Shape;348;p2"/>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9" name="Google Shape;349;p2"/>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350" name="Google Shape;350;p2"/>
                <p:cNvGrpSpPr/>
                <p:nvPr/>
              </p:nvGrpSpPr>
              <p:grpSpPr>
                <a:xfrm>
                  <a:off x="4592868" y="5212556"/>
                  <a:ext cx="96807" cy="56007"/>
                  <a:chOff x="4592868" y="5212556"/>
                  <a:chExt cx="96807" cy="56007"/>
                </a:xfrm>
              </p:grpSpPr>
              <p:sp>
                <p:nvSpPr>
                  <p:cNvPr id="351" name="Google Shape;351;p2"/>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2" name="Google Shape;352;p2"/>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353" name="Google Shape;353;p2"/>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4" name="Google Shape;354;p2"/>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5" name="Google Shape;355;p2"/>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6" name="Google Shape;356;p2"/>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7" name="Google Shape;357;p2"/>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8" name="Google Shape;358;p2"/>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9" name="Google Shape;359;p2"/>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0" name="Google Shape;360;p2"/>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1" name="Google Shape;361;p2"/>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2" name="Google Shape;362;p2"/>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3" name="Google Shape;363;p2"/>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4" name="Google Shape;364;p2"/>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5" name="Google Shape;365;p2"/>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6" name="Google Shape;366;p2"/>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7" name="Google Shape;367;p2"/>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8" name="Google Shape;368;p2"/>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9" name="Google Shape;369;p2"/>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0" name="Google Shape;370;p2"/>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1" name="Google Shape;371;p2"/>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2" name="Google Shape;372;p2"/>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3" name="Google Shape;373;p2"/>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4" name="Google Shape;374;p2"/>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5" name="Google Shape;375;p2"/>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6" name="Google Shape;376;p2"/>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7" name="Google Shape;377;p2"/>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8" name="Google Shape;378;p2"/>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9" name="Google Shape;379;p2"/>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0" name="Google Shape;380;p2"/>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1" name="Google Shape;381;p2"/>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2" name="Google Shape;382;p2"/>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3" name="Google Shape;383;p2"/>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4" name="Google Shape;384;p2"/>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5" name="Google Shape;385;p2"/>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6" name="Google Shape;386;p2"/>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7" name="Google Shape;387;p2"/>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8" name="Google Shape;388;p2"/>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9" name="Google Shape;389;p2"/>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0" name="Google Shape;390;p2"/>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1" name="Google Shape;391;p2"/>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2" name="Google Shape;392;p2"/>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3" name="Google Shape;393;p2"/>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4" name="Google Shape;394;p2"/>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5" name="Google Shape;395;p2"/>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6" name="Google Shape;396;p2"/>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7" name="Google Shape;397;p2"/>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8" name="Google Shape;398;p2"/>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9" name="Google Shape;399;p2"/>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0" name="Google Shape;400;p2"/>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1" name="Google Shape;401;p2"/>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2" name="Google Shape;402;p2"/>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3" name="Google Shape;403;p2"/>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4" name="Google Shape;404;p2"/>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5" name="Google Shape;405;p2"/>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6" name="Google Shape;406;p2"/>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7" name="Google Shape;407;p2"/>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8" name="Google Shape;408;p2"/>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9" name="Google Shape;409;p2"/>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0" name="Google Shape;410;p2"/>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1" name="Google Shape;411;p2"/>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2" name="Google Shape;412;p2"/>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3" name="Google Shape;413;p2"/>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4" name="Google Shape;414;p2"/>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5" name="Google Shape;415;p2"/>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6" name="Google Shape;416;p2"/>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417" name="Google Shape;417;p2"/>
              <p:cNvGrpSpPr/>
              <p:nvPr/>
            </p:nvGrpSpPr>
            <p:grpSpPr>
              <a:xfrm>
                <a:off x="4655095" y="4952197"/>
                <a:ext cx="207390" cy="280361"/>
                <a:chOff x="4655095" y="4952197"/>
                <a:chExt cx="207390" cy="280361"/>
              </a:xfrm>
            </p:grpSpPr>
            <p:grpSp>
              <p:nvGrpSpPr>
                <p:cNvPr id="418" name="Google Shape;418;p2"/>
                <p:cNvGrpSpPr/>
                <p:nvPr/>
              </p:nvGrpSpPr>
              <p:grpSpPr>
                <a:xfrm>
                  <a:off x="4655095" y="4952197"/>
                  <a:ext cx="207390" cy="280361"/>
                  <a:chOff x="4655095" y="4952197"/>
                  <a:chExt cx="207390" cy="280361"/>
                </a:xfrm>
              </p:grpSpPr>
              <p:sp>
                <p:nvSpPr>
                  <p:cNvPr id="419" name="Google Shape;419;p2"/>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0" name="Google Shape;420;p2"/>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1" name="Google Shape;421;p2"/>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2" name="Google Shape;422;p2"/>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3" name="Google Shape;423;p2"/>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424" name="Google Shape;424;p2"/>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5" name="Google Shape;425;p2"/>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6" name="Google Shape;426;p2"/>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
          <p:nvSpPr>
            <p:cNvPr id="427" name="Google Shape;427;p2"/>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8" name="Google Shape;428;p2"/>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9" name="Google Shape;429;p2"/>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0" name="Google Shape;430;p2"/>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1" name="Google Shape;431;p2"/>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2" name="Google Shape;432;p2"/>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3" name="Google Shape;433;p2"/>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4" name="Google Shape;434;p2"/>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5" name="Google Shape;435;p2"/>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6" name="Google Shape;436;p2"/>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7" name="Google Shape;437;p2"/>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8" name="Google Shape;438;p2"/>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9" name="Google Shape;439;p2"/>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0" name="Google Shape;440;p2"/>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1" name="Google Shape;441;p2"/>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2" name="Google Shape;442;p2"/>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3" name="Google Shape;443;p2"/>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4" name="Google Shape;444;p2"/>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5" name="Google Shape;445;p2"/>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6" name="Google Shape;446;p2"/>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7" name="Google Shape;447;p2"/>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8" name="Google Shape;448;p2"/>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9" name="Google Shape;449;p2"/>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0" name="Google Shape;450;p2"/>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1" name="Google Shape;451;p2"/>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2" name="Google Shape;452;p2"/>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3" name="Google Shape;453;p2"/>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4" name="Google Shape;454;p2"/>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5" name="Google Shape;455;p2"/>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456" name="Google Shape;456;p2"/>
            <p:cNvGrpSpPr/>
            <p:nvPr/>
          </p:nvGrpSpPr>
          <p:grpSpPr>
            <a:xfrm>
              <a:off x="6161836" y="4215479"/>
              <a:ext cx="350682" cy="265782"/>
              <a:chOff x="6621095" y="1452181"/>
              <a:chExt cx="330894" cy="250785"/>
            </a:xfrm>
          </p:grpSpPr>
          <p:sp>
            <p:nvSpPr>
              <p:cNvPr id="457" name="Google Shape;457;p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8" name="Google Shape;458;p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50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9" name="Google Shape;459;p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0" name="Google Shape;460;p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1" name="Google Shape;461;p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pic>
        <p:nvPicPr>
          <p:cNvPr id="6146" name="Picture 2">
            <a:extLst>
              <a:ext uri="{FF2B5EF4-FFF2-40B4-BE49-F238E27FC236}">
                <a16:creationId xmlns:a16="http://schemas.microsoft.com/office/drawing/2014/main" id="{B892CF56-6FC2-A03F-2505-54BDFC71AA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942" b="54850"/>
          <a:stretch/>
        </p:blipFill>
        <p:spPr bwMode="auto">
          <a:xfrm>
            <a:off x="552445" y="3429753"/>
            <a:ext cx="5038441" cy="15136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
          <p:cNvSpPr txBox="1">
            <a:spLocks noGrp="1"/>
          </p:cNvSpPr>
          <p:nvPr>
            <p:ph type="title"/>
          </p:nvPr>
        </p:nvSpPr>
        <p:spPr>
          <a:xfrm>
            <a:off x="420623" y="608948"/>
            <a:ext cx="6227132" cy="569349"/>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r>
              <a:rPr lang="en-GB" sz="4400" dirty="0"/>
              <a:t>What we are here to do?</a:t>
            </a:r>
            <a:endParaRPr dirty="0"/>
          </a:p>
        </p:txBody>
      </p:sp>
      <p:sp>
        <p:nvSpPr>
          <p:cNvPr id="320" name="Google Shape;320;p2"/>
          <p:cNvSpPr txBox="1">
            <a:spLocks noGrp="1"/>
          </p:cNvSpPr>
          <p:nvPr>
            <p:ph type="body" idx="1"/>
          </p:nvPr>
        </p:nvSpPr>
        <p:spPr>
          <a:xfrm>
            <a:off x="101748" y="1178297"/>
            <a:ext cx="5693802" cy="1324623"/>
          </a:xfrm>
          <a:prstGeom prst="rect">
            <a:avLst/>
          </a:prstGeom>
          <a:noFill/>
          <a:ln>
            <a:noFill/>
          </a:ln>
        </p:spPr>
        <p:txBody>
          <a:bodyPr spcFirstLastPara="1" wrap="square" lIns="0" tIns="0" rIns="0" bIns="0" anchor="t" anchorCtr="0">
            <a:noAutofit/>
          </a:bodyPr>
          <a:lstStyle/>
          <a:p>
            <a:pPr marL="457200" lvl="0" indent="-342900" algn="l" rtl="0">
              <a:lnSpc>
                <a:spcPct val="120000"/>
              </a:lnSpc>
              <a:spcBef>
                <a:spcPts val="1200"/>
              </a:spcBef>
              <a:spcAft>
                <a:spcPts val="0"/>
              </a:spcAft>
              <a:buSzPts val="1800"/>
              <a:buChar char="▸"/>
            </a:pPr>
            <a:r>
              <a:rPr lang="en-GB" sz="1400" b="0" i="0" dirty="0">
                <a:solidFill>
                  <a:schemeClr val="dk1"/>
                </a:solidFill>
              </a:rPr>
              <a:t>In this study, we aim to explore the potential of using machine learning to analyze changes in the voice that may be associated with PD. By analyzing features of the voice, we hope to build a model that can accurately diagnose the disease. </a:t>
            </a:r>
            <a:endParaRPr dirty="0"/>
          </a:p>
          <a:p>
            <a:pPr marL="457200" lvl="0" indent="-228600" algn="l" rtl="0">
              <a:lnSpc>
                <a:spcPct val="120000"/>
              </a:lnSpc>
              <a:spcBef>
                <a:spcPts val="1200"/>
              </a:spcBef>
              <a:spcAft>
                <a:spcPts val="0"/>
              </a:spcAft>
              <a:buSzPts val="1800"/>
              <a:buNone/>
            </a:pPr>
            <a:endParaRPr sz="1400" b="0" i="0" dirty="0">
              <a:solidFill>
                <a:schemeClr val="dk1"/>
              </a:solidFill>
            </a:endParaRPr>
          </a:p>
        </p:txBody>
      </p:sp>
      <p:sp>
        <p:nvSpPr>
          <p:cNvPr id="321" name="Google Shape;321;p2"/>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3</a:t>
            </a:fld>
            <a:endParaRPr/>
          </a:p>
        </p:txBody>
      </p:sp>
      <p:grpSp>
        <p:nvGrpSpPr>
          <p:cNvPr id="2" name="Google Shape;348;p13">
            <a:extLst>
              <a:ext uri="{FF2B5EF4-FFF2-40B4-BE49-F238E27FC236}">
                <a16:creationId xmlns:a16="http://schemas.microsoft.com/office/drawing/2014/main" id="{9837BD3C-0BFF-36B0-98CD-F41C49F56567}"/>
              </a:ext>
            </a:extLst>
          </p:cNvPr>
          <p:cNvGrpSpPr/>
          <p:nvPr/>
        </p:nvGrpSpPr>
        <p:grpSpPr>
          <a:xfrm>
            <a:off x="6335898" y="1405744"/>
            <a:ext cx="2706354" cy="1604434"/>
            <a:chOff x="6986665" y="3298709"/>
            <a:chExt cx="1817809" cy="1077669"/>
          </a:xfrm>
        </p:grpSpPr>
        <p:sp>
          <p:nvSpPr>
            <p:cNvPr id="3" name="Google Shape;349;p13">
              <a:extLst>
                <a:ext uri="{FF2B5EF4-FFF2-40B4-BE49-F238E27FC236}">
                  <a16:creationId xmlns:a16="http://schemas.microsoft.com/office/drawing/2014/main" id="{9E1B966D-37CC-B07A-1271-CEC43F6192AF}"/>
                </a:ext>
              </a:extLst>
            </p:cNvPr>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350;p13">
              <a:extLst>
                <a:ext uri="{FF2B5EF4-FFF2-40B4-BE49-F238E27FC236}">
                  <a16:creationId xmlns:a16="http://schemas.microsoft.com/office/drawing/2014/main" id="{74F4A1DA-2992-C27F-5D29-1C52BE8AE613}"/>
                </a:ext>
              </a:extLst>
            </p:cNvPr>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351;p13">
              <a:extLst>
                <a:ext uri="{FF2B5EF4-FFF2-40B4-BE49-F238E27FC236}">
                  <a16:creationId xmlns:a16="http://schemas.microsoft.com/office/drawing/2014/main" id="{0C44B181-D737-C836-639C-D87B27694060}"/>
                </a:ext>
              </a:extLst>
            </p:cNvPr>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352;p13">
              <a:extLst>
                <a:ext uri="{FF2B5EF4-FFF2-40B4-BE49-F238E27FC236}">
                  <a16:creationId xmlns:a16="http://schemas.microsoft.com/office/drawing/2014/main" id="{079CE9D4-7CAA-5FAA-2FD0-32D6A9A9F47B}"/>
                </a:ext>
              </a:extLst>
            </p:cNvPr>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353;p13">
              <a:extLst>
                <a:ext uri="{FF2B5EF4-FFF2-40B4-BE49-F238E27FC236}">
                  <a16:creationId xmlns:a16="http://schemas.microsoft.com/office/drawing/2014/main" id="{E76960CC-FD52-5FEC-F358-836FA9C73FC3}"/>
                </a:ext>
              </a:extLst>
            </p:cNvPr>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354;p13">
              <a:extLst>
                <a:ext uri="{FF2B5EF4-FFF2-40B4-BE49-F238E27FC236}">
                  <a16:creationId xmlns:a16="http://schemas.microsoft.com/office/drawing/2014/main" id="{CEC0851E-809A-A33A-959B-91ABA1A5E809}"/>
                </a:ext>
              </a:extLst>
            </p:cNvPr>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55;p13">
              <a:extLst>
                <a:ext uri="{FF2B5EF4-FFF2-40B4-BE49-F238E27FC236}">
                  <a16:creationId xmlns:a16="http://schemas.microsoft.com/office/drawing/2014/main" id="{37EC4B41-3FBE-0B95-3D45-4E8A1B91F70A}"/>
                </a:ext>
              </a:extLst>
            </p:cNvPr>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356;p13">
              <a:extLst>
                <a:ext uri="{FF2B5EF4-FFF2-40B4-BE49-F238E27FC236}">
                  <a16:creationId xmlns:a16="http://schemas.microsoft.com/office/drawing/2014/main" id="{B7D77F6E-81FD-56F6-DDF3-0BFBFE9EC251}"/>
                </a:ext>
              </a:extLst>
            </p:cNvPr>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357;p13">
              <a:extLst>
                <a:ext uri="{FF2B5EF4-FFF2-40B4-BE49-F238E27FC236}">
                  <a16:creationId xmlns:a16="http://schemas.microsoft.com/office/drawing/2014/main" id="{99D3B576-EC9E-6027-3673-98FE318965C7}"/>
                </a:ext>
              </a:extLst>
            </p:cNvPr>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358;p13">
              <a:extLst>
                <a:ext uri="{FF2B5EF4-FFF2-40B4-BE49-F238E27FC236}">
                  <a16:creationId xmlns:a16="http://schemas.microsoft.com/office/drawing/2014/main" id="{39618CC3-89A0-E351-ABEB-CE67ED903C3A}"/>
                </a:ext>
              </a:extLst>
            </p:cNvPr>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59;p13">
              <a:extLst>
                <a:ext uri="{FF2B5EF4-FFF2-40B4-BE49-F238E27FC236}">
                  <a16:creationId xmlns:a16="http://schemas.microsoft.com/office/drawing/2014/main" id="{A1FDCDBA-4DDA-62BB-F48B-EA3561452946}"/>
                </a:ext>
              </a:extLst>
            </p:cNvPr>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360;p13">
              <a:extLst>
                <a:ext uri="{FF2B5EF4-FFF2-40B4-BE49-F238E27FC236}">
                  <a16:creationId xmlns:a16="http://schemas.microsoft.com/office/drawing/2014/main" id="{A07B3533-8B4F-DF3D-A34F-FC55E466F066}"/>
                </a:ext>
              </a:extLst>
            </p:cNvPr>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361;p13">
              <a:extLst>
                <a:ext uri="{FF2B5EF4-FFF2-40B4-BE49-F238E27FC236}">
                  <a16:creationId xmlns:a16="http://schemas.microsoft.com/office/drawing/2014/main" id="{DDBFEAD3-3C3E-79E3-B512-F798AEBD85E4}"/>
                </a:ext>
              </a:extLst>
            </p:cNvPr>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362;p13">
              <a:extLst>
                <a:ext uri="{FF2B5EF4-FFF2-40B4-BE49-F238E27FC236}">
                  <a16:creationId xmlns:a16="http://schemas.microsoft.com/office/drawing/2014/main" id="{8FCE6E11-8021-92FF-8C09-95CFC15FF8CC}"/>
                </a:ext>
              </a:extLst>
            </p:cNvPr>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363;p13">
              <a:extLst>
                <a:ext uri="{FF2B5EF4-FFF2-40B4-BE49-F238E27FC236}">
                  <a16:creationId xmlns:a16="http://schemas.microsoft.com/office/drawing/2014/main" id="{DE0BB2CE-0690-7E26-A88F-D87488D921A2}"/>
                </a:ext>
              </a:extLst>
            </p:cNvPr>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364;p13">
              <a:extLst>
                <a:ext uri="{FF2B5EF4-FFF2-40B4-BE49-F238E27FC236}">
                  <a16:creationId xmlns:a16="http://schemas.microsoft.com/office/drawing/2014/main" id="{605CB58D-5EB3-620C-A181-D7CC2AF462CE}"/>
                </a:ext>
              </a:extLst>
            </p:cNvPr>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365;p13">
              <a:extLst>
                <a:ext uri="{FF2B5EF4-FFF2-40B4-BE49-F238E27FC236}">
                  <a16:creationId xmlns:a16="http://schemas.microsoft.com/office/drawing/2014/main" id="{EBEF8664-F0B0-84D0-9698-1CFD213FD87C}"/>
                </a:ext>
              </a:extLst>
            </p:cNvPr>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366;p13">
              <a:extLst>
                <a:ext uri="{FF2B5EF4-FFF2-40B4-BE49-F238E27FC236}">
                  <a16:creationId xmlns:a16="http://schemas.microsoft.com/office/drawing/2014/main" id="{3FF7D440-8FDE-BB82-E586-32DA1F32B974}"/>
                </a:ext>
              </a:extLst>
            </p:cNvPr>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367;p13">
              <a:extLst>
                <a:ext uri="{FF2B5EF4-FFF2-40B4-BE49-F238E27FC236}">
                  <a16:creationId xmlns:a16="http://schemas.microsoft.com/office/drawing/2014/main" id="{6EC7FC83-A7A7-CC56-2027-FD358A7E3175}"/>
                </a:ext>
              </a:extLst>
            </p:cNvPr>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368;p13">
              <a:extLst>
                <a:ext uri="{FF2B5EF4-FFF2-40B4-BE49-F238E27FC236}">
                  <a16:creationId xmlns:a16="http://schemas.microsoft.com/office/drawing/2014/main" id="{9100B1E1-DB21-5F76-5733-2473EA71583F}"/>
                </a:ext>
              </a:extLst>
            </p:cNvPr>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369;p13">
              <a:extLst>
                <a:ext uri="{FF2B5EF4-FFF2-40B4-BE49-F238E27FC236}">
                  <a16:creationId xmlns:a16="http://schemas.microsoft.com/office/drawing/2014/main" id="{BC0E1063-8519-58CB-1F89-149A664FBB96}"/>
                </a:ext>
              </a:extLst>
            </p:cNvPr>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370;p13">
              <a:extLst>
                <a:ext uri="{FF2B5EF4-FFF2-40B4-BE49-F238E27FC236}">
                  <a16:creationId xmlns:a16="http://schemas.microsoft.com/office/drawing/2014/main" id="{1ED47221-E652-87FB-606E-5E578AC08496}"/>
                </a:ext>
              </a:extLst>
            </p:cNvPr>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371;p13">
              <a:extLst>
                <a:ext uri="{FF2B5EF4-FFF2-40B4-BE49-F238E27FC236}">
                  <a16:creationId xmlns:a16="http://schemas.microsoft.com/office/drawing/2014/main" id="{1EABD9D3-ADEE-5123-8255-6D9708DCA1A6}"/>
                </a:ext>
              </a:extLst>
            </p:cNvPr>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372;p13">
              <a:extLst>
                <a:ext uri="{FF2B5EF4-FFF2-40B4-BE49-F238E27FC236}">
                  <a16:creationId xmlns:a16="http://schemas.microsoft.com/office/drawing/2014/main" id="{9EA727F9-E726-ED13-58CF-6FE7D6B2CCDF}"/>
                </a:ext>
              </a:extLst>
            </p:cNvPr>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373;p13">
              <a:extLst>
                <a:ext uri="{FF2B5EF4-FFF2-40B4-BE49-F238E27FC236}">
                  <a16:creationId xmlns:a16="http://schemas.microsoft.com/office/drawing/2014/main" id="{31C0F39C-CA57-E1EB-894F-EC721333B769}"/>
                </a:ext>
              </a:extLst>
            </p:cNvPr>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374;p13">
              <a:extLst>
                <a:ext uri="{FF2B5EF4-FFF2-40B4-BE49-F238E27FC236}">
                  <a16:creationId xmlns:a16="http://schemas.microsoft.com/office/drawing/2014/main" id="{8AC5BE8D-76BB-0748-CE26-A57E760D4A47}"/>
                </a:ext>
              </a:extLst>
            </p:cNvPr>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279928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42081" y="1266525"/>
            <a:ext cx="5173491" cy="71666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sz="4400" dirty="0"/>
              <a:t>Research Questions</a:t>
            </a:r>
            <a:endParaRPr dirty="0">
              <a:solidFill>
                <a:schemeClr val="accent1"/>
              </a:solidFill>
            </a:endParaRPr>
          </a:p>
        </p:txBody>
      </p:sp>
      <p:sp>
        <p:nvSpPr>
          <p:cNvPr id="742" name="Google Shape;742;p18"/>
          <p:cNvSpPr txBox="1">
            <a:spLocks noGrp="1"/>
          </p:cNvSpPr>
          <p:nvPr>
            <p:ph type="subTitle" idx="4294967295"/>
          </p:nvPr>
        </p:nvSpPr>
        <p:spPr>
          <a:xfrm>
            <a:off x="40508" y="2177227"/>
            <a:ext cx="4548273" cy="1545386"/>
          </a:xfrm>
          <a:prstGeom prst="rect">
            <a:avLst/>
          </a:prstGeom>
        </p:spPr>
        <p:txBody>
          <a:bodyPr spcFirstLastPara="1" wrap="square" lIns="0" tIns="0" rIns="0" bIns="0" anchor="t" anchorCtr="0">
            <a:noAutofit/>
          </a:bodyPr>
          <a:lstStyle/>
          <a:p>
            <a:r>
              <a:rPr lang="en-GB" sz="1400" dirty="0"/>
              <a:t>can machine learning be used to accurately diagnose Parkinson's disease based on changes in the voice?</a:t>
            </a:r>
            <a:endParaRPr lang="en-US" sz="1400" dirty="0"/>
          </a:p>
          <a:p>
            <a:r>
              <a:rPr lang="en-US" sz="1400" dirty="0"/>
              <a:t>Which acoustic features does PD affect the most?</a:t>
            </a:r>
          </a:p>
          <a:p>
            <a:r>
              <a:rPr lang="en-US" sz="1400" dirty="0"/>
              <a:t>What is the best method to diagnose PD?</a:t>
            </a:r>
            <a:endParaRPr lang="LID4096" sz="1400" dirty="0"/>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966" name="Google Shape;2077;p34">
            <a:extLst>
              <a:ext uri="{FF2B5EF4-FFF2-40B4-BE49-F238E27FC236}">
                <a16:creationId xmlns:a16="http://schemas.microsoft.com/office/drawing/2014/main" id="{207CBE48-07B8-4645-C8EC-8D06FBC2E512}"/>
              </a:ext>
            </a:extLst>
          </p:cNvPr>
          <p:cNvGrpSpPr/>
          <p:nvPr/>
        </p:nvGrpSpPr>
        <p:grpSpPr>
          <a:xfrm>
            <a:off x="5521351" y="657227"/>
            <a:ext cx="3356124" cy="3829046"/>
            <a:chOff x="2602525" y="317054"/>
            <a:chExt cx="4174283" cy="4762495"/>
          </a:xfrm>
        </p:grpSpPr>
        <p:sp>
          <p:nvSpPr>
            <p:cNvPr id="967" name="Google Shape;2078;p34">
              <a:extLst>
                <a:ext uri="{FF2B5EF4-FFF2-40B4-BE49-F238E27FC236}">
                  <a16:creationId xmlns:a16="http://schemas.microsoft.com/office/drawing/2014/main" id="{D0BBE691-12D6-C20E-D984-6530DCDB1678}"/>
                </a:ext>
              </a:extLst>
            </p:cNvPr>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2079;p34">
              <a:extLst>
                <a:ext uri="{FF2B5EF4-FFF2-40B4-BE49-F238E27FC236}">
                  <a16:creationId xmlns:a16="http://schemas.microsoft.com/office/drawing/2014/main" id="{0CC87A99-0E64-4F17-EA62-399A0893D233}"/>
                </a:ext>
              </a:extLst>
            </p:cNvPr>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2080;p34">
              <a:extLst>
                <a:ext uri="{FF2B5EF4-FFF2-40B4-BE49-F238E27FC236}">
                  <a16:creationId xmlns:a16="http://schemas.microsoft.com/office/drawing/2014/main" id="{D9ECFD94-FA7A-A642-60C5-8DF789CE9AC8}"/>
                </a:ext>
              </a:extLst>
            </p:cNvPr>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2081;p34">
              <a:extLst>
                <a:ext uri="{FF2B5EF4-FFF2-40B4-BE49-F238E27FC236}">
                  <a16:creationId xmlns:a16="http://schemas.microsoft.com/office/drawing/2014/main" id="{6899BE5D-4E1C-F61A-744E-23894438D784}"/>
                </a:ext>
              </a:extLst>
            </p:cNvPr>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2082;p34">
              <a:extLst>
                <a:ext uri="{FF2B5EF4-FFF2-40B4-BE49-F238E27FC236}">
                  <a16:creationId xmlns:a16="http://schemas.microsoft.com/office/drawing/2014/main" id="{12E9CB24-B1A5-23A8-72C8-A17112FAF4D1}"/>
                </a:ext>
              </a:extLst>
            </p:cNvPr>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2083;p34">
              <a:extLst>
                <a:ext uri="{FF2B5EF4-FFF2-40B4-BE49-F238E27FC236}">
                  <a16:creationId xmlns:a16="http://schemas.microsoft.com/office/drawing/2014/main" id="{B5F92969-F7B7-5255-EF25-5981E08A3BC1}"/>
                </a:ext>
              </a:extLst>
            </p:cNvPr>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2084;p34">
              <a:extLst>
                <a:ext uri="{FF2B5EF4-FFF2-40B4-BE49-F238E27FC236}">
                  <a16:creationId xmlns:a16="http://schemas.microsoft.com/office/drawing/2014/main" id="{5C81E354-09C7-D7DA-DBA8-EE8FA8C020F3}"/>
                </a:ext>
              </a:extLst>
            </p:cNvPr>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2085;p34">
              <a:extLst>
                <a:ext uri="{FF2B5EF4-FFF2-40B4-BE49-F238E27FC236}">
                  <a16:creationId xmlns:a16="http://schemas.microsoft.com/office/drawing/2014/main" id="{22FCB7DB-0146-060C-1455-2AA9F7A15EDC}"/>
                </a:ext>
              </a:extLst>
            </p:cNvPr>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2086;p34">
              <a:extLst>
                <a:ext uri="{FF2B5EF4-FFF2-40B4-BE49-F238E27FC236}">
                  <a16:creationId xmlns:a16="http://schemas.microsoft.com/office/drawing/2014/main" id="{3C6B5419-4C07-C562-BC11-A12CB60768E3}"/>
                </a:ext>
              </a:extLst>
            </p:cNvPr>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2087;p34">
              <a:extLst>
                <a:ext uri="{FF2B5EF4-FFF2-40B4-BE49-F238E27FC236}">
                  <a16:creationId xmlns:a16="http://schemas.microsoft.com/office/drawing/2014/main" id="{70AA2B48-3872-9B57-B137-2EE265D06FD1}"/>
                </a:ext>
              </a:extLst>
            </p:cNvPr>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2088;p34">
              <a:extLst>
                <a:ext uri="{FF2B5EF4-FFF2-40B4-BE49-F238E27FC236}">
                  <a16:creationId xmlns:a16="http://schemas.microsoft.com/office/drawing/2014/main" id="{30A4F94D-2993-0208-82DB-66672CCB6531}"/>
                </a:ext>
              </a:extLst>
            </p:cNvPr>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2089;p34">
              <a:extLst>
                <a:ext uri="{FF2B5EF4-FFF2-40B4-BE49-F238E27FC236}">
                  <a16:creationId xmlns:a16="http://schemas.microsoft.com/office/drawing/2014/main" id="{F97D8E69-9635-C49B-CA21-1FAAAA59C8DA}"/>
                </a:ext>
              </a:extLst>
            </p:cNvPr>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2090;p34">
              <a:extLst>
                <a:ext uri="{FF2B5EF4-FFF2-40B4-BE49-F238E27FC236}">
                  <a16:creationId xmlns:a16="http://schemas.microsoft.com/office/drawing/2014/main" id="{F843CE02-DB29-7D38-7E58-BDDBDF96173D}"/>
                </a:ext>
              </a:extLst>
            </p:cNvPr>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2091;p34">
              <a:extLst>
                <a:ext uri="{FF2B5EF4-FFF2-40B4-BE49-F238E27FC236}">
                  <a16:creationId xmlns:a16="http://schemas.microsoft.com/office/drawing/2014/main" id="{BE6F7CA6-7A4D-4515-28B3-1AA7160B1EB1}"/>
                </a:ext>
              </a:extLst>
            </p:cNvPr>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2092;p34">
              <a:extLst>
                <a:ext uri="{FF2B5EF4-FFF2-40B4-BE49-F238E27FC236}">
                  <a16:creationId xmlns:a16="http://schemas.microsoft.com/office/drawing/2014/main" id="{97F81617-B4F3-2FD7-00F1-912835A57B67}"/>
                </a:ext>
              </a:extLst>
            </p:cNvPr>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2093;p34">
              <a:extLst>
                <a:ext uri="{FF2B5EF4-FFF2-40B4-BE49-F238E27FC236}">
                  <a16:creationId xmlns:a16="http://schemas.microsoft.com/office/drawing/2014/main" id="{7DBBAB41-2286-2E3D-2CEA-6E34507F192F}"/>
                </a:ext>
              </a:extLst>
            </p:cNvPr>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2094;p34">
              <a:extLst>
                <a:ext uri="{FF2B5EF4-FFF2-40B4-BE49-F238E27FC236}">
                  <a16:creationId xmlns:a16="http://schemas.microsoft.com/office/drawing/2014/main" id="{9915133D-1D66-646F-F5E1-15395F7E02CC}"/>
                </a:ext>
              </a:extLst>
            </p:cNvPr>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2095;p34">
              <a:extLst>
                <a:ext uri="{FF2B5EF4-FFF2-40B4-BE49-F238E27FC236}">
                  <a16:creationId xmlns:a16="http://schemas.microsoft.com/office/drawing/2014/main" id="{033AAF3C-5770-30A3-4FBB-ED2747ACD0F1}"/>
                </a:ext>
              </a:extLst>
            </p:cNvPr>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2096;p34">
              <a:extLst>
                <a:ext uri="{FF2B5EF4-FFF2-40B4-BE49-F238E27FC236}">
                  <a16:creationId xmlns:a16="http://schemas.microsoft.com/office/drawing/2014/main" id="{579E483D-5BC0-8736-3525-23ED2856F432}"/>
                </a:ext>
              </a:extLst>
            </p:cNvPr>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2097;p34">
              <a:extLst>
                <a:ext uri="{FF2B5EF4-FFF2-40B4-BE49-F238E27FC236}">
                  <a16:creationId xmlns:a16="http://schemas.microsoft.com/office/drawing/2014/main" id="{8C548C1E-363A-1594-D9B3-F3198CDCEE8E}"/>
                </a:ext>
              </a:extLst>
            </p:cNvPr>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2098;p34">
              <a:extLst>
                <a:ext uri="{FF2B5EF4-FFF2-40B4-BE49-F238E27FC236}">
                  <a16:creationId xmlns:a16="http://schemas.microsoft.com/office/drawing/2014/main" id="{D148DD24-0AEB-526D-8F18-B7E7193FE2AF}"/>
                </a:ext>
              </a:extLst>
            </p:cNvPr>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2099;p34">
              <a:extLst>
                <a:ext uri="{FF2B5EF4-FFF2-40B4-BE49-F238E27FC236}">
                  <a16:creationId xmlns:a16="http://schemas.microsoft.com/office/drawing/2014/main" id="{60F45770-1810-9047-6DC6-52BC311A4EE0}"/>
                </a:ext>
              </a:extLst>
            </p:cNvPr>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2100;p34">
              <a:extLst>
                <a:ext uri="{FF2B5EF4-FFF2-40B4-BE49-F238E27FC236}">
                  <a16:creationId xmlns:a16="http://schemas.microsoft.com/office/drawing/2014/main" id="{A46194FD-AF8F-EBD1-004A-6D4E30F5110F}"/>
                </a:ext>
              </a:extLst>
            </p:cNvPr>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2101;p34">
              <a:extLst>
                <a:ext uri="{FF2B5EF4-FFF2-40B4-BE49-F238E27FC236}">
                  <a16:creationId xmlns:a16="http://schemas.microsoft.com/office/drawing/2014/main" id="{E43A0851-12C1-4EBF-1188-3DC20C8025F3}"/>
                </a:ext>
              </a:extLst>
            </p:cNvPr>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2102;p34">
              <a:extLst>
                <a:ext uri="{FF2B5EF4-FFF2-40B4-BE49-F238E27FC236}">
                  <a16:creationId xmlns:a16="http://schemas.microsoft.com/office/drawing/2014/main" id="{89EF6854-9F01-B331-D1B5-AB833BD16703}"/>
                </a:ext>
              </a:extLst>
            </p:cNvPr>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2103;p34">
              <a:extLst>
                <a:ext uri="{FF2B5EF4-FFF2-40B4-BE49-F238E27FC236}">
                  <a16:creationId xmlns:a16="http://schemas.microsoft.com/office/drawing/2014/main" id="{54F2FD5A-6F62-F78A-0F68-27D2AAF6AD11}"/>
                </a:ext>
              </a:extLst>
            </p:cNvPr>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2104;p34">
              <a:extLst>
                <a:ext uri="{FF2B5EF4-FFF2-40B4-BE49-F238E27FC236}">
                  <a16:creationId xmlns:a16="http://schemas.microsoft.com/office/drawing/2014/main" id="{BCDB9997-430F-E727-0DD7-43BB35B38CB7}"/>
                </a:ext>
              </a:extLst>
            </p:cNvPr>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2105;p34">
              <a:extLst>
                <a:ext uri="{FF2B5EF4-FFF2-40B4-BE49-F238E27FC236}">
                  <a16:creationId xmlns:a16="http://schemas.microsoft.com/office/drawing/2014/main" id="{0AC2F714-59AE-5193-3853-E1C8DDF8816C}"/>
                </a:ext>
              </a:extLst>
            </p:cNvPr>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2106;p34">
              <a:extLst>
                <a:ext uri="{FF2B5EF4-FFF2-40B4-BE49-F238E27FC236}">
                  <a16:creationId xmlns:a16="http://schemas.microsoft.com/office/drawing/2014/main" id="{E5B18AA0-9743-34E9-83DD-97CA6EF5C6D3}"/>
                </a:ext>
              </a:extLst>
            </p:cNvPr>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2107;p34">
              <a:extLst>
                <a:ext uri="{FF2B5EF4-FFF2-40B4-BE49-F238E27FC236}">
                  <a16:creationId xmlns:a16="http://schemas.microsoft.com/office/drawing/2014/main" id="{F73B255D-0FB9-0F97-3702-5804152EBEF3}"/>
                </a:ext>
              </a:extLst>
            </p:cNvPr>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2108;p34">
              <a:extLst>
                <a:ext uri="{FF2B5EF4-FFF2-40B4-BE49-F238E27FC236}">
                  <a16:creationId xmlns:a16="http://schemas.microsoft.com/office/drawing/2014/main" id="{0AA2A436-F9F1-6A89-2F68-1071FC3AA794}"/>
                </a:ext>
              </a:extLst>
            </p:cNvPr>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2109;p34">
              <a:extLst>
                <a:ext uri="{FF2B5EF4-FFF2-40B4-BE49-F238E27FC236}">
                  <a16:creationId xmlns:a16="http://schemas.microsoft.com/office/drawing/2014/main" id="{D5660632-6DC8-B9D9-FB3C-D8F6A6983D2B}"/>
                </a:ext>
              </a:extLst>
            </p:cNvPr>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2110;p34">
              <a:extLst>
                <a:ext uri="{FF2B5EF4-FFF2-40B4-BE49-F238E27FC236}">
                  <a16:creationId xmlns:a16="http://schemas.microsoft.com/office/drawing/2014/main" id="{BFC2B724-C564-9FE2-5AEC-5F902BEEFC5E}"/>
                </a:ext>
              </a:extLst>
            </p:cNvPr>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2111;p34">
              <a:extLst>
                <a:ext uri="{FF2B5EF4-FFF2-40B4-BE49-F238E27FC236}">
                  <a16:creationId xmlns:a16="http://schemas.microsoft.com/office/drawing/2014/main" id="{953DAA7E-A178-533A-B763-AE4D4B507E16}"/>
                </a:ext>
              </a:extLst>
            </p:cNvPr>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2112;p34">
              <a:extLst>
                <a:ext uri="{FF2B5EF4-FFF2-40B4-BE49-F238E27FC236}">
                  <a16:creationId xmlns:a16="http://schemas.microsoft.com/office/drawing/2014/main" id="{D819A37A-95D6-E241-1991-03BA77A5F6C6}"/>
                </a:ext>
              </a:extLst>
            </p:cNvPr>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2" name="Google Shape;2113;p34">
              <a:extLst>
                <a:ext uri="{FF2B5EF4-FFF2-40B4-BE49-F238E27FC236}">
                  <a16:creationId xmlns:a16="http://schemas.microsoft.com/office/drawing/2014/main" id="{A278ECA0-3D0B-AF4B-D355-B573111D9757}"/>
                </a:ext>
              </a:extLst>
            </p:cNvPr>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3" name="Google Shape;2114;p34">
              <a:extLst>
                <a:ext uri="{FF2B5EF4-FFF2-40B4-BE49-F238E27FC236}">
                  <a16:creationId xmlns:a16="http://schemas.microsoft.com/office/drawing/2014/main" id="{DEA510DA-7618-ABB4-7F5D-ED228BC1CB7C}"/>
                </a:ext>
              </a:extLst>
            </p:cNvPr>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2115;p34">
              <a:extLst>
                <a:ext uri="{FF2B5EF4-FFF2-40B4-BE49-F238E27FC236}">
                  <a16:creationId xmlns:a16="http://schemas.microsoft.com/office/drawing/2014/main" id="{7BAF4ECB-5945-531B-F55F-7628903F7668}"/>
                </a:ext>
              </a:extLst>
            </p:cNvPr>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2116;p34">
              <a:extLst>
                <a:ext uri="{FF2B5EF4-FFF2-40B4-BE49-F238E27FC236}">
                  <a16:creationId xmlns:a16="http://schemas.microsoft.com/office/drawing/2014/main" id="{CB176460-2043-0D1A-7FDC-313C9DED4021}"/>
                </a:ext>
              </a:extLst>
            </p:cNvPr>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2117;p34">
              <a:extLst>
                <a:ext uri="{FF2B5EF4-FFF2-40B4-BE49-F238E27FC236}">
                  <a16:creationId xmlns:a16="http://schemas.microsoft.com/office/drawing/2014/main" id="{83578D6B-1653-F28B-64FF-FB882B63483A}"/>
                </a:ext>
              </a:extLst>
            </p:cNvPr>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2118;p34">
              <a:extLst>
                <a:ext uri="{FF2B5EF4-FFF2-40B4-BE49-F238E27FC236}">
                  <a16:creationId xmlns:a16="http://schemas.microsoft.com/office/drawing/2014/main" id="{5327CD55-0D16-891C-3118-A54F307685D8}"/>
                </a:ext>
              </a:extLst>
            </p:cNvPr>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2119;p34">
              <a:extLst>
                <a:ext uri="{FF2B5EF4-FFF2-40B4-BE49-F238E27FC236}">
                  <a16:creationId xmlns:a16="http://schemas.microsoft.com/office/drawing/2014/main" id="{95126123-CA45-FF63-903C-4496B4C8CD32}"/>
                </a:ext>
              </a:extLst>
            </p:cNvPr>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2120;p34">
              <a:extLst>
                <a:ext uri="{FF2B5EF4-FFF2-40B4-BE49-F238E27FC236}">
                  <a16:creationId xmlns:a16="http://schemas.microsoft.com/office/drawing/2014/main" id="{A85081D2-B282-D690-665A-990EC1A3D156}"/>
                </a:ext>
              </a:extLst>
            </p:cNvPr>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2121;p34">
              <a:extLst>
                <a:ext uri="{FF2B5EF4-FFF2-40B4-BE49-F238E27FC236}">
                  <a16:creationId xmlns:a16="http://schemas.microsoft.com/office/drawing/2014/main" id="{B4717CFA-D965-4B81-3257-5A606B2D5072}"/>
                </a:ext>
              </a:extLst>
            </p:cNvPr>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1" name="Google Shape;2122;p34">
              <a:extLst>
                <a:ext uri="{FF2B5EF4-FFF2-40B4-BE49-F238E27FC236}">
                  <a16:creationId xmlns:a16="http://schemas.microsoft.com/office/drawing/2014/main" id="{0B3CE262-10E9-8730-51DE-9E95F43AECE5}"/>
                </a:ext>
              </a:extLst>
            </p:cNvPr>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2123;p34">
              <a:extLst>
                <a:ext uri="{FF2B5EF4-FFF2-40B4-BE49-F238E27FC236}">
                  <a16:creationId xmlns:a16="http://schemas.microsoft.com/office/drawing/2014/main" id="{68E82C2A-CB07-8C41-2B6F-B8718D2D8670}"/>
                </a:ext>
              </a:extLst>
            </p:cNvPr>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3" name="Google Shape;2124;p34">
              <a:extLst>
                <a:ext uri="{FF2B5EF4-FFF2-40B4-BE49-F238E27FC236}">
                  <a16:creationId xmlns:a16="http://schemas.microsoft.com/office/drawing/2014/main" id="{51122262-27F7-6EAA-C41A-84F40950772F}"/>
                </a:ext>
              </a:extLst>
            </p:cNvPr>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4" name="Google Shape;2125;p34">
              <a:extLst>
                <a:ext uri="{FF2B5EF4-FFF2-40B4-BE49-F238E27FC236}">
                  <a16:creationId xmlns:a16="http://schemas.microsoft.com/office/drawing/2014/main" id="{AC6C06D8-B7D1-F4F3-6D7E-7C96E9C38B70}"/>
                </a:ext>
              </a:extLst>
            </p:cNvPr>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5" name="Google Shape;2126;p34">
              <a:extLst>
                <a:ext uri="{FF2B5EF4-FFF2-40B4-BE49-F238E27FC236}">
                  <a16:creationId xmlns:a16="http://schemas.microsoft.com/office/drawing/2014/main" id="{2C85279F-3D52-FD32-6DD8-6A8B10BEAF95}"/>
                </a:ext>
              </a:extLst>
            </p:cNvPr>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2127;p34">
              <a:extLst>
                <a:ext uri="{FF2B5EF4-FFF2-40B4-BE49-F238E27FC236}">
                  <a16:creationId xmlns:a16="http://schemas.microsoft.com/office/drawing/2014/main" id="{C7B4D677-B826-7234-F9EB-9D389C33EA2B}"/>
                </a:ext>
              </a:extLst>
            </p:cNvPr>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2128;p34">
              <a:extLst>
                <a:ext uri="{FF2B5EF4-FFF2-40B4-BE49-F238E27FC236}">
                  <a16:creationId xmlns:a16="http://schemas.microsoft.com/office/drawing/2014/main" id="{E10A141C-4617-2F76-597A-96BBDBFCD2B5}"/>
                </a:ext>
              </a:extLst>
            </p:cNvPr>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2129;p34">
              <a:extLst>
                <a:ext uri="{FF2B5EF4-FFF2-40B4-BE49-F238E27FC236}">
                  <a16:creationId xmlns:a16="http://schemas.microsoft.com/office/drawing/2014/main" id="{C85C40A5-E88E-A85E-A098-F699B96F9D4C}"/>
                </a:ext>
              </a:extLst>
            </p:cNvPr>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9" name="Google Shape;2130;p34">
              <a:extLst>
                <a:ext uri="{FF2B5EF4-FFF2-40B4-BE49-F238E27FC236}">
                  <a16:creationId xmlns:a16="http://schemas.microsoft.com/office/drawing/2014/main" id="{737E3A25-D247-5DF6-6E74-AA434388C620}"/>
                </a:ext>
              </a:extLst>
            </p:cNvPr>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2131;p34">
              <a:extLst>
                <a:ext uri="{FF2B5EF4-FFF2-40B4-BE49-F238E27FC236}">
                  <a16:creationId xmlns:a16="http://schemas.microsoft.com/office/drawing/2014/main" id="{CDDB9048-52AA-F3F7-093E-A0357AA02B28}"/>
                </a:ext>
              </a:extLst>
            </p:cNvPr>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2132;p34">
              <a:extLst>
                <a:ext uri="{FF2B5EF4-FFF2-40B4-BE49-F238E27FC236}">
                  <a16:creationId xmlns:a16="http://schemas.microsoft.com/office/drawing/2014/main" id="{AE86722D-1F13-B8C7-B622-2BEDB5DD0354}"/>
                </a:ext>
              </a:extLst>
            </p:cNvPr>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2133;p34">
              <a:extLst>
                <a:ext uri="{FF2B5EF4-FFF2-40B4-BE49-F238E27FC236}">
                  <a16:creationId xmlns:a16="http://schemas.microsoft.com/office/drawing/2014/main" id="{FCCEE1D6-F1A0-1235-8EEB-A8C737790805}"/>
                </a:ext>
              </a:extLst>
            </p:cNvPr>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2134;p34">
              <a:extLst>
                <a:ext uri="{FF2B5EF4-FFF2-40B4-BE49-F238E27FC236}">
                  <a16:creationId xmlns:a16="http://schemas.microsoft.com/office/drawing/2014/main" id="{2FF867DB-C03D-8BE9-C74D-82621F223807}"/>
                </a:ext>
              </a:extLst>
            </p:cNvPr>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24" name="Google Shape;2135;p34">
              <a:extLst>
                <a:ext uri="{FF2B5EF4-FFF2-40B4-BE49-F238E27FC236}">
                  <a16:creationId xmlns:a16="http://schemas.microsoft.com/office/drawing/2014/main" id="{C20701E8-94D7-D75B-3646-3D5BBFC5AD29}"/>
                </a:ext>
              </a:extLst>
            </p:cNvPr>
            <p:cNvGrpSpPr/>
            <p:nvPr/>
          </p:nvGrpSpPr>
          <p:grpSpPr>
            <a:xfrm>
              <a:off x="2941619" y="3895613"/>
              <a:ext cx="483621" cy="510995"/>
              <a:chOff x="4345944" y="4626313"/>
              <a:chExt cx="483621" cy="510995"/>
            </a:xfrm>
          </p:grpSpPr>
          <p:grpSp>
            <p:nvGrpSpPr>
              <p:cNvPr id="1031" name="Google Shape;2136;p34">
                <a:extLst>
                  <a:ext uri="{FF2B5EF4-FFF2-40B4-BE49-F238E27FC236}">
                    <a16:creationId xmlns:a16="http://schemas.microsoft.com/office/drawing/2014/main" id="{1F271D8F-396C-CC6D-15DD-1AC768864629}"/>
                  </a:ext>
                </a:extLst>
              </p:cNvPr>
              <p:cNvGrpSpPr/>
              <p:nvPr/>
            </p:nvGrpSpPr>
            <p:grpSpPr>
              <a:xfrm>
                <a:off x="4345944" y="4852987"/>
                <a:ext cx="474200" cy="284321"/>
                <a:chOff x="4345944" y="4852987"/>
                <a:chExt cx="474200" cy="284321"/>
              </a:xfrm>
            </p:grpSpPr>
            <p:sp>
              <p:nvSpPr>
                <p:cNvPr id="1042" name="Google Shape;2137;p34">
                  <a:extLst>
                    <a:ext uri="{FF2B5EF4-FFF2-40B4-BE49-F238E27FC236}">
                      <a16:creationId xmlns:a16="http://schemas.microsoft.com/office/drawing/2014/main" id="{1336ED95-E8D5-5282-436E-197CD2973E36}"/>
                    </a:ext>
                  </a:extLst>
                </p:cNvPr>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2138;p34">
                  <a:extLst>
                    <a:ext uri="{FF2B5EF4-FFF2-40B4-BE49-F238E27FC236}">
                      <a16:creationId xmlns:a16="http://schemas.microsoft.com/office/drawing/2014/main" id="{199AE325-BF73-04E1-601D-87AF62F1AE96}"/>
                    </a:ext>
                  </a:extLst>
                </p:cNvPr>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2139;p34">
                  <a:extLst>
                    <a:ext uri="{FF2B5EF4-FFF2-40B4-BE49-F238E27FC236}">
                      <a16:creationId xmlns:a16="http://schemas.microsoft.com/office/drawing/2014/main" id="{DA08C8BD-D061-4212-48E7-4FB77422FEAB}"/>
                    </a:ext>
                  </a:extLst>
                </p:cNvPr>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45" name="Google Shape;2140;p34">
                  <a:extLst>
                    <a:ext uri="{FF2B5EF4-FFF2-40B4-BE49-F238E27FC236}">
                      <a16:creationId xmlns:a16="http://schemas.microsoft.com/office/drawing/2014/main" id="{8EFD4F3E-DEB5-39A3-D010-CF8CB3678513}"/>
                    </a:ext>
                  </a:extLst>
                </p:cNvPr>
                <p:cNvGrpSpPr/>
                <p:nvPr/>
              </p:nvGrpSpPr>
              <p:grpSpPr>
                <a:xfrm>
                  <a:off x="4457040" y="4985575"/>
                  <a:ext cx="133724" cy="77247"/>
                  <a:chOff x="4457040" y="4985575"/>
                  <a:chExt cx="133724" cy="77247"/>
                </a:xfrm>
              </p:grpSpPr>
              <p:sp>
                <p:nvSpPr>
                  <p:cNvPr id="1110" name="Google Shape;2141;p34">
                    <a:extLst>
                      <a:ext uri="{FF2B5EF4-FFF2-40B4-BE49-F238E27FC236}">
                        <a16:creationId xmlns:a16="http://schemas.microsoft.com/office/drawing/2014/main" id="{0BD03AA7-800E-020F-D0A7-3E945D7B2297}"/>
                      </a:ext>
                    </a:extLst>
                  </p:cNvPr>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2142;p34">
                    <a:extLst>
                      <a:ext uri="{FF2B5EF4-FFF2-40B4-BE49-F238E27FC236}">
                        <a16:creationId xmlns:a16="http://schemas.microsoft.com/office/drawing/2014/main" id="{E753D96C-A88A-2D0A-7AC7-C6E7BC42B00C}"/>
                      </a:ext>
                    </a:extLst>
                  </p:cNvPr>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6" name="Google Shape;2143;p34">
                  <a:extLst>
                    <a:ext uri="{FF2B5EF4-FFF2-40B4-BE49-F238E27FC236}">
                      <a16:creationId xmlns:a16="http://schemas.microsoft.com/office/drawing/2014/main" id="{CD382241-1CDC-35B0-E8EE-307E6FDDC5C3}"/>
                    </a:ext>
                  </a:extLst>
                </p:cNvPr>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7" name="Google Shape;2144;p34">
                  <a:extLst>
                    <a:ext uri="{FF2B5EF4-FFF2-40B4-BE49-F238E27FC236}">
                      <a16:creationId xmlns:a16="http://schemas.microsoft.com/office/drawing/2014/main" id="{BF0EC3EC-44F7-20B9-FF3E-4ED8B57A804B}"/>
                    </a:ext>
                  </a:extLst>
                </p:cNvPr>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2145;p34">
                  <a:extLst>
                    <a:ext uri="{FF2B5EF4-FFF2-40B4-BE49-F238E27FC236}">
                      <a16:creationId xmlns:a16="http://schemas.microsoft.com/office/drawing/2014/main" id="{A3B169A4-E9DE-9FCF-0649-AC5C703C025A}"/>
                    </a:ext>
                  </a:extLst>
                </p:cNvPr>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2146;p34">
                  <a:extLst>
                    <a:ext uri="{FF2B5EF4-FFF2-40B4-BE49-F238E27FC236}">
                      <a16:creationId xmlns:a16="http://schemas.microsoft.com/office/drawing/2014/main" id="{7B2458B8-4C2E-46F2-15DB-5F8B6FEE5F7A}"/>
                    </a:ext>
                  </a:extLst>
                </p:cNvPr>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2147;p34">
                  <a:extLst>
                    <a:ext uri="{FF2B5EF4-FFF2-40B4-BE49-F238E27FC236}">
                      <a16:creationId xmlns:a16="http://schemas.microsoft.com/office/drawing/2014/main" id="{C6E0B432-C2DB-81BD-0465-9BEC5958EECE}"/>
                    </a:ext>
                  </a:extLst>
                </p:cNvPr>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2148;p34">
                  <a:extLst>
                    <a:ext uri="{FF2B5EF4-FFF2-40B4-BE49-F238E27FC236}">
                      <a16:creationId xmlns:a16="http://schemas.microsoft.com/office/drawing/2014/main" id="{7B40616C-4C8F-E3D6-B8A3-E02F8F7146CD}"/>
                    </a:ext>
                  </a:extLst>
                </p:cNvPr>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2149;p34">
                  <a:extLst>
                    <a:ext uri="{FF2B5EF4-FFF2-40B4-BE49-F238E27FC236}">
                      <a16:creationId xmlns:a16="http://schemas.microsoft.com/office/drawing/2014/main" id="{870B6F55-AD87-2A25-F02B-8070C817CD69}"/>
                    </a:ext>
                  </a:extLst>
                </p:cNvPr>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2150;p34">
                  <a:extLst>
                    <a:ext uri="{FF2B5EF4-FFF2-40B4-BE49-F238E27FC236}">
                      <a16:creationId xmlns:a16="http://schemas.microsoft.com/office/drawing/2014/main" id="{75A86F60-32D6-EBD3-4FBC-EEC3F93B1828}"/>
                    </a:ext>
                  </a:extLst>
                </p:cNvPr>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2151;p34">
                  <a:extLst>
                    <a:ext uri="{FF2B5EF4-FFF2-40B4-BE49-F238E27FC236}">
                      <a16:creationId xmlns:a16="http://schemas.microsoft.com/office/drawing/2014/main" id="{DE7E66C4-6EB7-068B-52A3-1B90B8610E30}"/>
                    </a:ext>
                  </a:extLst>
                </p:cNvPr>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2152;p34">
                  <a:extLst>
                    <a:ext uri="{FF2B5EF4-FFF2-40B4-BE49-F238E27FC236}">
                      <a16:creationId xmlns:a16="http://schemas.microsoft.com/office/drawing/2014/main" id="{62509FB3-3C17-6B1E-7608-61DDC5A21C97}"/>
                    </a:ext>
                  </a:extLst>
                </p:cNvPr>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2153;p34">
                  <a:extLst>
                    <a:ext uri="{FF2B5EF4-FFF2-40B4-BE49-F238E27FC236}">
                      <a16:creationId xmlns:a16="http://schemas.microsoft.com/office/drawing/2014/main" id="{AD7E0E11-71DA-7ABE-FF25-8C963EF6F6A0}"/>
                    </a:ext>
                  </a:extLst>
                </p:cNvPr>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2154;p34">
                  <a:extLst>
                    <a:ext uri="{FF2B5EF4-FFF2-40B4-BE49-F238E27FC236}">
                      <a16:creationId xmlns:a16="http://schemas.microsoft.com/office/drawing/2014/main" id="{580D1FF8-6806-8D66-BC0F-573BEE9A0F88}"/>
                    </a:ext>
                  </a:extLst>
                </p:cNvPr>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2155;p34">
                  <a:extLst>
                    <a:ext uri="{FF2B5EF4-FFF2-40B4-BE49-F238E27FC236}">
                      <a16:creationId xmlns:a16="http://schemas.microsoft.com/office/drawing/2014/main" id="{0A350C73-1154-CE9E-8611-EBB85643460B}"/>
                    </a:ext>
                  </a:extLst>
                </p:cNvPr>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2156;p34">
                  <a:extLst>
                    <a:ext uri="{FF2B5EF4-FFF2-40B4-BE49-F238E27FC236}">
                      <a16:creationId xmlns:a16="http://schemas.microsoft.com/office/drawing/2014/main" id="{CB7962D3-70AE-5C54-D92D-C7E035B16C3B}"/>
                    </a:ext>
                  </a:extLst>
                </p:cNvPr>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2157;p34">
                  <a:extLst>
                    <a:ext uri="{FF2B5EF4-FFF2-40B4-BE49-F238E27FC236}">
                      <a16:creationId xmlns:a16="http://schemas.microsoft.com/office/drawing/2014/main" id="{D335F7FA-25D7-59CF-250E-44E7CBDA6B11}"/>
                    </a:ext>
                  </a:extLst>
                </p:cNvPr>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2158;p34">
                  <a:extLst>
                    <a:ext uri="{FF2B5EF4-FFF2-40B4-BE49-F238E27FC236}">
                      <a16:creationId xmlns:a16="http://schemas.microsoft.com/office/drawing/2014/main" id="{FB1E76CD-6DAF-00AC-1D85-4D25B48BD95E}"/>
                    </a:ext>
                  </a:extLst>
                </p:cNvPr>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2159;p34">
                  <a:extLst>
                    <a:ext uri="{FF2B5EF4-FFF2-40B4-BE49-F238E27FC236}">
                      <a16:creationId xmlns:a16="http://schemas.microsoft.com/office/drawing/2014/main" id="{950A03D3-A6E7-2E82-DBA7-A446EDB47C2D}"/>
                    </a:ext>
                  </a:extLst>
                </p:cNvPr>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2160;p34">
                  <a:extLst>
                    <a:ext uri="{FF2B5EF4-FFF2-40B4-BE49-F238E27FC236}">
                      <a16:creationId xmlns:a16="http://schemas.microsoft.com/office/drawing/2014/main" id="{58E32AB2-D253-CBA7-43B0-681D51E1F94C}"/>
                    </a:ext>
                  </a:extLst>
                </p:cNvPr>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2161;p34">
                  <a:extLst>
                    <a:ext uri="{FF2B5EF4-FFF2-40B4-BE49-F238E27FC236}">
                      <a16:creationId xmlns:a16="http://schemas.microsoft.com/office/drawing/2014/main" id="{51358D3D-4497-D847-1EC6-EDD074300F3E}"/>
                    </a:ext>
                  </a:extLst>
                </p:cNvPr>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2162;p34">
                  <a:extLst>
                    <a:ext uri="{FF2B5EF4-FFF2-40B4-BE49-F238E27FC236}">
                      <a16:creationId xmlns:a16="http://schemas.microsoft.com/office/drawing/2014/main" id="{07C9C3F2-7002-0AA4-DAD3-EF5CEA0FE52D}"/>
                    </a:ext>
                  </a:extLst>
                </p:cNvPr>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2163;p34">
                  <a:extLst>
                    <a:ext uri="{FF2B5EF4-FFF2-40B4-BE49-F238E27FC236}">
                      <a16:creationId xmlns:a16="http://schemas.microsoft.com/office/drawing/2014/main" id="{3898581F-9541-3D4E-9C07-4E5D4135FF78}"/>
                    </a:ext>
                  </a:extLst>
                </p:cNvPr>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2164;p34">
                  <a:extLst>
                    <a:ext uri="{FF2B5EF4-FFF2-40B4-BE49-F238E27FC236}">
                      <a16:creationId xmlns:a16="http://schemas.microsoft.com/office/drawing/2014/main" id="{A5BD3AF9-7987-CC93-91A8-CBBCE88FE9A8}"/>
                    </a:ext>
                  </a:extLst>
                </p:cNvPr>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2165;p34">
                  <a:extLst>
                    <a:ext uri="{FF2B5EF4-FFF2-40B4-BE49-F238E27FC236}">
                      <a16:creationId xmlns:a16="http://schemas.microsoft.com/office/drawing/2014/main" id="{914AD640-C6EF-D671-C00B-6F8C2C04240A}"/>
                    </a:ext>
                  </a:extLst>
                </p:cNvPr>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2166;p34">
                  <a:extLst>
                    <a:ext uri="{FF2B5EF4-FFF2-40B4-BE49-F238E27FC236}">
                      <a16:creationId xmlns:a16="http://schemas.microsoft.com/office/drawing/2014/main" id="{039067DC-D05F-F14F-CCDC-ECF76B5595E1}"/>
                    </a:ext>
                  </a:extLst>
                </p:cNvPr>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2167;p34">
                  <a:extLst>
                    <a:ext uri="{FF2B5EF4-FFF2-40B4-BE49-F238E27FC236}">
                      <a16:creationId xmlns:a16="http://schemas.microsoft.com/office/drawing/2014/main" id="{13DB62D7-5E37-8634-621F-5A15FB89D94D}"/>
                    </a:ext>
                  </a:extLst>
                </p:cNvPr>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2168;p34">
                  <a:extLst>
                    <a:ext uri="{FF2B5EF4-FFF2-40B4-BE49-F238E27FC236}">
                      <a16:creationId xmlns:a16="http://schemas.microsoft.com/office/drawing/2014/main" id="{9FB18E6A-0A3B-FC2F-5329-61DF8CBB7DB3}"/>
                    </a:ext>
                  </a:extLst>
                </p:cNvPr>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2169;p34">
                  <a:extLst>
                    <a:ext uri="{FF2B5EF4-FFF2-40B4-BE49-F238E27FC236}">
                      <a16:creationId xmlns:a16="http://schemas.microsoft.com/office/drawing/2014/main" id="{8D475A09-590B-5593-ECAB-66C5D619B811}"/>
                    </a:ext>
                  </a:extLst>
                </p:cNvPr>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2170;p34">
                  <a:extLst>
                    <a:ext uri="{FF2B5EF4-FFF2-40B4-BE49-F238E27FC236}">
                      <a16:creationId xmlns:a16="http://schemas.microsoft.com/office/drawing/2014/main" id="{0944FE9F-32C9-1932-D5E1-80246E3391FC}"/>
                    </a:ext>
                  </a:extLst>
                </p:cNvPr>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2171;p34">
                  <a:extLst>
                    <a:ext uri="{FF2B5EF4-FFF2-40B4-BE49-F238E27FC236}">
                      <a16:creationId xmlns:a16="http://schemas.microsoft.com/office/drawing/2014/main" id="{04D10BD1-1960-7C56-3871-F7ADF9817076}"/>
                    </a:ext>
                  </a:extLst>
                </p:cNvPr>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2172;p34">
                  <a:extLst>
                    <a:ext uri="{FF2B5EF4-FFF2-40B4-BE49-F238E27FC236}">
                      <a16:creationId xmlns:a16="http://schemas.microsoft.com/office/drawing/2014/main" id="{0690A69C-CF42-A73E-04ED-F68437898EFB}"/>
                    </a:ext>
                  </a:extLst>
                </p:cNvPr>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2173;p34">
                  <a:extLst>
                    <a:ext uri="{FF2B5EF4-FFF2-40B4-BE49-F238E27FC236}">
                      <a16:creationId xmlns:a16="http://schemas.microsoft.com/office/drawing/2014/main" id="{98BDDAA7-E219-2B69-8A11-F8C2594B42C1}"/>
                    </a:ext>
                  </a:extLst>
                </p:cNvPr>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2174;p34">
                  <a:extLst>
                    <a:ext uri="{FF2B5EF4-FFF2-40B4-BE49-F238E27FC236}">
                      <a16:creationId xmlns:a16="http://schemas.microsoft.com/office/drawing/2014/main" id="{BB0B169A-828E-8E3C-4026-335D90CBA423}"/>
                    </a:ext>
                  </a:extLst>
                </p:cNvPr>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2175;p34">
                  <a:extLst>
                    <a:ext uri="{FF2B5EF4-FFF2-40B4-BE49-F238E27FC236}">
                      <a16:creationId xmlns:a16="http://schemas.microsoft.com/office/drawing/2014/main" id="{FBC2E09B-32EB-238C-6358-77610F673B07}"/>
                    </a:ext>
                  </a:extLst>
                </p:cNvPr>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2176;p34">
                  <a:extLst>
                    <a:ext uri="{FF2B5EF4-FFF2-40B4-BE49-F238E27FC236}">
                      <a16:creationId xmlns:a16="http://schemas.microsoft.com/office/drawing/2014/main" id="{67841DE7-53F2-BBCD-765D-86E8286B4137}"/>
                    </a:ext>
                  </a:extLst>
                </p:cNvPr>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2177;p34">
                  <a:extLst>
                    <a:ext uri="{FF2B5EF4-FFF2-40B4-BE49-F238E27FC236}">
                      <a16:creationId xmlns:a16="http://schemas.microsoft.com/office/drawing/2014/main" id="{B08E7100-2405-BBD5-C2FE-798CF3C67AAE}"/>
                    </a:ext>
                  </a:extLst>
                </p:cNvPr>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2178;p34">
                  <a:extLst>
                    <a:ext uri="{FF2B5EF4-FFF2-40B4-BE49-F238E27FC236}">
                      <a16:creationId xmlns:a16="http://schemas.microsoft.com/office/drawing/2014/main" id="{0E92755C-3262-0C48-CC23-65B7CDD6CCD7}"/>
                    </a:ext>
                  </a:extLst>
                </p:cNvPr>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2" name="Google Shape;2179;p34">
                  <a:extLst>
                    <a:ext uri="{FF2B5EF4-FFF2-40B4-BE49-F238E27FC236}">
                      <a16:creationId xmlns:a16="http://schemas.microsoft.com/office/drawing/2014/main" id="{8A7E9DF8-2071-C6A9-5B54-1ABEF13C2DE7}"/>
                    </a:ext>
                  </a:extLst>
                </p:cNvPr>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3" name="Google Shape;2180;p34">
                  <a:extLst>
                    <a:ext uri="{FF2B5EF4-FFF2-40B4-BE49-F238E27FC236}">
                      <a16:creationId xmlns:a16="http://schemas.microsoft.com/office/drawing/2014/main" id="{8AA115E3-1454-FD51-1A2E-8E39CF7CE811}"/>
                    </a:ext>
                  </a:extLst>
                </p:cNvPr>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2181;p34">
                  <a:extLst>
                    <a:ext uri="{FF2B5EF4-FFF2-40B4-BE49-F238E27FC236}">
                      <a16:creationId xmlns:a16="http://schemas.microsoft.com/office/drawing/2014/main" id="{1C7DCB2A-026A-C1B4-63FE-00281D84CC7E}"/>
                    </a:ext>
                  </a:extLst>
                </p:cNvPr>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2182;p34">
                  <a:extLst>
                    <a:ext uri="{FF2B5EF4-FFF2-40B4-BE49-F238E27FC236}">
                      <a16:creationId xmlns:a16="http://schemas.microsoft.com/office/drawing/2014/main" id="{A2A8F983-C513-745D-CD5A-A6F08EBED58F}"/>
                    </a:ext>
                  </a:extLst>
                </p:cNvPr>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6" name="Google Shape;2183;p34">
                  <a:extLst>
                    <a:ext uri="{FF2B5EF4-FFF2-40B4-BE49-F238E27FC236}">
                      <a16:creationId xmlns:a16="http://schemas.microsoft.com/office/drawing/2014/main" id="{420159DE-2B63-5DED-ECF5-F7433A06AB76}"/>
                    </a:ext>
                  </a:extLst>
                </p:cNvPr>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2184;p34">
                  <a:extLst>
                    <a:ext uri="{FF2B5EF4-FFF2-40B4-BE49-F238E27FC236}">
                      <a16:creationId xmlns:a16="http://schemas.microsoft.com/office/drawing/2014/main" id="{100A9D99-2A51-7DB7-F570-49F4948B0ADF}"/>
                    </a:ext>
                  </a:extLst>
                </p:cNvPr>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2185;p34">
                  <a:extLst>
                    <a:ext uri="{FF2B5EF4-FFF2-40B4-BE49-F238E27FC236}">
                      <a16:creationId xmlns:a16="http://schemas.microsoft.com/office/drawing/2014/main" id="{A8649056-265F-30E2-1668-265BD72777AD}"/>
                    </a:ext>
                  </a:extLst>
                </p:cNvPr>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2186;p34">
                  <a:extLst>
                    <a:ext uri="{FF2B5EF4-FFF2-40B4-BE49-F238E27FC236}">
                      <a16:creationId xmlns:a16="http://schemas.microsoft.com/office/drawing/2014/main" id="{18B5EE25-F157-ACC8-FFC9-80DBCE75AEC1}"/>
                    </a:ext>
                  </a:extLst>
                </p:cNvPr>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2187;p34">
                  <a:extLst>
                    <a:ext uri="{FF2B5EF4-FFF2-40B4-BE49-F238E27FC236}">
                      <a16:creationId xmlns:a16="http://schemas.microsoft.com/office/drawing/2014/main" id="{5F2B754F-8FC3-34D7-C0FD-A1BD7C229CE7}"/>
                    </a:ext>
                  </a:extLst>
                </p:cNvPr>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2188;p34">
                  <a:extLst>
                    <a:ext uri="{FF2B5EF4-FFF2-40B4-BE49-F238E27FC236}">
                      <a16:creationId xmlns:a16="http://schemas.microsoft.com/office/drawing/2014/main" id="{0AF2FA1F-3224-512D-5320-17D65F989707}"/>
                    </a:ext>
                  </a:extLst>
                </p:cNvPr>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2189;p34">
                  <a:extLst>
                    <a:ext uri="{FF2B5EF4-FFF2-40B4-BE49-F238E27FC236}">
                      <a16:creationId xmlns:a16="http://schemas.microsoft.com/office/drawing/2014/main" id="{02BAFA56-BC77-575A-9ADE-F9002BFABB50}"/>
                    </a:ext>
                  </a:extLst>
                </p:cNvPr>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2190;p34">
                  <a:extLst>
                    <a:ext uri="{FF2B5EF4-FFF2-40B4-BE49-F238E27FC236}">
                      <a16:creationId xmlns:a16="http://schemas.microsoft.com/office/drawing/2014/main" id="{FA279416-D17E-611C-BB3B-7E709C07A47B}"/>
                    </a:ext>
                  </a:extLst>
                </p:cNvPr>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2191;p34">
                  <a:extLst>
                    <a:ext uri="{FF2B5EF4-FFF2-40B4-BE49-F238E27FC236}">
                      <a16:creationId xmlns:a16="http://schemas.microsoft.com/office/drawing/2014/main" id="{28FC4128-EAED-7BA1-CD17-82FE72392B09}"/>
                    </a:ext>
                  </a:extLst>
                </p:cNvPr>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2192;p34">
                  <a:extLst>
                    <a:ext uri="{FF2B5EF4-FFF2-40B4-BE49-F238E27FC236}">
                      <a16:creationId xmlns:a16="http://schemas.microsoft.com/office/drawing/2014/main" id="{EF370530-1FF9-C252-A7EB-352F319D3C8B}"/>
                    </a:ext>
                  </a:extLst>
                </p:cNvPr>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2193;p34">
                  <a:extLst>
                    <a:ext uri="{FF2B5EF4-FFF2-40B4-BE49-F238E27FC236}">
                      <a16:creationId xmlns:a16="http://schemas.microsoft.com/office/drawing/2014/main" id="{6BC30325-8A5D-E9AF-B785-A33CDC052C84}"/>
                    </a:ext>
                  </a:extLst>
                </p:cNvPr>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2194;p34">
                  <a:extLst>
                    <a:ext uri="{FF2B5EF4-FFF2-40B4-BE49-F238E27FC236}">
                      <a16:creationId xmlns:a16="http://schemas.microsoft.com/office/drawing/2014/main" id="{E545E922-40A3-F8E7-7F52-2D0F4700025D}"/>
                    </a:ext>
                  </a:extLst>
                </p:cNvPr>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2195;p34">
                  <a:extLst>
                    <a:ext uri="{FF2B5EF4-FFF2-40B4-BE49-F238E27FC236}">
                      <a16:creationId xmlns:a16="http://schemas.microsoft.com/office/drawing/2014/main" id="{7BE28577-C66A-B50B-703A-5F67900B9B08}"/>
                    </a:ext>
                  </a:extLst>
                </p:cNvPr>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2196;p34">
                  <a:extLst>
                    <a:ext uri="{FF2B5EF4-FFF2-40B4-BE49-F238E27FC236}">
                      <a16:creationId xmlns:a16="http://schemas.microsoft.com/office/drawing/2014/main" id="{A576755B-A46D-B0AE-EB07-8C75B7FCB367}"/>
                    </a:ext>
                  </a:extLst>
                </p:cNvPr>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2197;p34">
                  <a:extLst>
                    <a:ext uri="{FF2B5EF4-FFF2-40B4-BE49-F238E27FC236}">
                      <a16:creationId xmlns:a16="http://schemas.microsoft.com/office/drawing/2014/main" id="{F31B5976-8136-6CE9-CA7B-35FD3D606547}"/>
                    </a:ext>
                  </a:extLst>
                </p:cNvPr>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2198;p34">
                  <a:extLst>
                    <a:ext uri="{FF2B5EF4-FFF2-40B4-BE49-F238E27FC236}">
                      <a16:creationId xmlns:a16="http://schemas.microsoft.com/office/drawing/2014/main" id="{0EEB76DF-BCC8-3E65-00D7-475901A41209}"/>
                    </a:ext>
                  </a:extLst>
                </p:cNvPr>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2199;p34">
                  <a:extLst>
                    <a:ext uri="{FF2B5EF4-FFF2-40B4-BE49-F238E27FC236}">
                      <a16:creationId xmlns:a16="http://schemas.microsoft.com/office/drawing/2014/main" id="{618CE5FC-A5B6-D65A-82D8-C4B736B228DE}"/>
                    </a:ext>
                  </a:extLst>
                </p:cNvPr>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2200;p34">
                  <a:extLst>
                    <a:ext uri="{FF2B5EF4-FFF2-40B4-BE49-F238E27FC236}">
                      <a16:creationId xmlns:a16="http://schemas.microsoft.com/office/drawing/2014/main" id="{9C84D850-5F1E-1DF9-D547-01EF9CE38DB0}"/>
                    </a:ext>
                  </a:extLst>
                </p:cNvPr>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2201;p34">
                  <a:extLst>
                    <a:ext uri="{FF2B5EF4-FFF2-40B4-BE49-F238E27FC236}">
                      <a16:creationId xmlns:a16="http://schemas.microsoft.com/office/drawing/2014/main" id="{82A87BC2-0F48-4469-A15B-0295AA858293}"/>
                    </a:ext>
                  </a:extLst>
                </p:cNvPr>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2202;p34">
                  <a:extLst>
                    <a:ext uri="{FF2B5EF4-FFF2-40B4-BE49-F238E27FC236}">
                      <a16:creationId xmlns:a16="http://schemas.microsoft.com/office/drawing/2014/main" id="{7A8EDC6C-C427-3317-8517-DBFF37F9C2C1}"/>
                    </a:ext>
                  </a:extLst>
                </p:cNvPr>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2203;p34">
                  <a:extLst>
                    <a:ext uri="{FF2B5EF4-FFF2-40B4-BE49-F238E27FC236}">
                      <a16:creationId xmlns:a16="http://schemas.microsoft.com/office/drawing/2014/main" id="{245C028D-3FFB-7AF3-E57B-F9FB2A676A98}"/>
                    </a:ext>
                  </a:extLst>
                </p:cNvPr>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2204;p34">
                  <a:extLst>
                    <a:ext uri="{FF2B5EF4-FFF2-40B4-BE49-F238E27FC236}">
                      <a16:creationId xmlns:a16="http://schemas.microsoft.com/office/drawing/2014/main" id="{A4011093-8B32-82C5-4247-03C7F9BD1CDD}"/>
                    </a:ext>
                  </a:extLst>
                </p:cNvPr>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2205;p34">
                  <a:extLst>
                    <a:ext uri="{FF2B5EF4-FFF2-40B4-BE49-F238E27FC236}">
                      <a16:creationId xmlns:a16="http://schemas.microsoft.com/office/drawing/2014/main" id="{4E9185B0-5EC2-8F1E-F3A8-4331F194CED1}"/>
                    </a:ext>
                  </a:extLst>
                </p:cNvPr>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2206;p34">
                  <a:extLst>
                    <a:ext uri="{FF2B5EF4-FFF2-40B4-BE49-F238E27FC236}">
                      <a16:creationId xmlns:a16="http://schemas.microsoft.com/office/drawing/2014/main" id="{71226C5B-9E54-E118-9634-EDE10243AE80}"/>
                    </a:ext>
                  </a:extLst>
                </p:cNvPr>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2" name="Google Shape;2207;p34">
                <a:extLst>
                  <a:ext uri="{FF2B5EF4-FFF2-40B4-BE49-F238E27FC236}">
                    <a16:creationId xmlns:a16="http://schemas.microsoft.com/office/drawing/2014/main" id="{8D72BE2A-F155-9FB4-1C0F-8134167A0CC7}"/>
                  </a:ext>
                </a:extLst>
              </p:cNvPr>
              <p:cNvGrpSpPr/>
              <p:nvPr/>
            </p:nvGrpSpPr>
            <p:grpSpPr>
              <a:xfrm>
                <a:off x="4543079" y="4626313"/>
                <a:ext cx="286486" cy="386884"/>
                <a:chOff x="4543079" y="4626313"/>
                <a:chExt cx="286486" cy="386884"/>
              </a:xfrm>
            </p:grpSpPr>
            <p:grpSp>
              <p:nvGrpSpPr>
                <p:cNvPr id="1033" name="Google Shape;2208;p34">
                  <a:extLst>
                    <a:ext uri="{FF2B5EF4-FFF2-40B4-BE49-F238E27FC236}">
                      <a16:creationId xmlns:a16="http://schemas.microsoft.com/office/drawing/2014/main" id="{5B36679E-5EF6-1F65-58C9-2076CA03569E}"/>
                    </a:ext>
                  </a:extLst>
                </p:cNvPr>
                <p:cNvGrpSpPr/>
                <p:nvPr/>
              </p:nvGrpSpPr>
              <p:grpSpPr>
                <a:xfrm>
                  <a:off x="4543079" y="4626313"/>
                  <a:ext cx="286486" cy="386884"/>
                  <a:chOff x="4543079" y="4626313"/>
                  <a:chExt cx="286486" cy="386884"/>
                </a:xfrm>
              </p:grpSpPr>
              <p:sp>
                <p:nvSpPr>
                  <p:cNvPr id="1037" name="Google Shape;2209;p34">
                    <a:extLst>
                      <a:ext uri="{FF2B5EF4-FFF2-40B4-BE49-F238E27FC236}">
                        <a16:creationId xmlns:a16="http://schemas.microsoft.com/office/drawing/2014/main" id="{A15F397E-1C60-E421-86BF-60CE6B51E244}"/>
                      </a:ext>
                    </a:extLst>
                  </p:cNvPr>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2210;p34">
                    <a:extLst>
                      <a:ext uri="{FF2B5EF4-FFF2-40B4-BE49-F238E27FC236}">
                        <a16:creationId xmlns:a16="http://schemas.microsoft.com/office/drawing/2014/main" id="{BCF4166C-8665-EAF0-5726-177790CF4F4C}"/>
                      </a:ext>
                    </a:extLst>
                  </p:cNvPr>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2211;p34">
                    <a:extLst>
                      <a:ext uri="{FF2B5EF4-FFF2-40B4-BE49-F238E27FC236}">
                        <a16:creationId xmlns:a16="http://schemas.microsoft.com/office/drawing/2014/main" id="{1AF32C07-6B3C-0FD0-6285-D1DF427CC0C9}"/>
                      </a:ext>
                    </a:extLst>
                  </p:cNvPr>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0" name="Google Shape;2212;p34">
                    <a:extLst>
                      <a:ext uri="{FF2B5EF4-FFF2-40B4-BE49-F238E27FC236}">
                        <a16:creationId xmlns:a16="http://schemas.microsoft.com/office/drawing/2014/main" id="{DC9F5065-7EE4-970C-A13B-7EF228950727}"/>
                      </a:ext>
                    </a:extLst>
                  </p:cNvPr>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1" name="Google Shape;2213;p34">
                    <a:extLst>
                      <a:ext uri="{FF2B5EF4-FFF2-40B4-BE49-F238E27FC236}">
                        <a16:creationId xmlns:a16="http://schemas.microsoft.com/office/drawing/2014/main" id="{EBD61920-1DA8-54C3-1D18-5EFE0EAB53F5}"/>
                      </a:ext>
                    </a:extLst>
                  </p:cNvPr>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34" name="Google Shape;2214;p34">
                  <a:extLst>
                    <a:ext uri="{FF2B5EF4-FFF2-40B4-BE49-F238E27FC236}">
                      <a16:creationId xmlns:a16="http://schemas.microsoft.com/office/drawing/2014/main" id="{ABAAFD67-5E0C-BA69-4576-A957B23A435A}"/>
                    </a:ext>
                  </a:extLst>
                </p:cNvPr>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2215;p34">
                  <a:extLst>
                    <a:ext uri="{FF2B5EF4-FFF2-40B4-BE49-F238E27FC236}">
                      <a16:creationId xmlns:a16="http://schemas.microsoft.com/office/drawing/2014/main" id="{F5440AE7-FCD7-C676-4265-C43CDB275CF4}"/>
                    </a:ext>
                  </a:extLst>
                </p:cNvPr>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2216;p34">
                  <a:extLst>
                    <a:ext uri="{FF2B5EF4-FFF2-40B4-BE49-F238E27FC236}">
                      <a16:creationId xmlns:a16="http://schemas.microsoft.com/office/drawing/2014/main" id="{B2D20E1A-BDE5-810C-DCF6-998BE5AED552}"/>
                    </a:ext>
                  </a:extLst>
                </p:cNvPr>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025" name="Google Shape;2217;p34">
              <a:extLst>
                <a:ext uri="{FF2B5EF4-FFF2-40B4-BE49-F238E27FC236}">
                  <a16:creationId xmlns:a16="http://schemas.microsoft.com/office/drawing/2014/main" id="{8E6BB9D8-FD32-9698-12CA-FC6EEB912EB9}"/>
                </a:ext>
              </a:extLst>
            </p:cNvPr>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2218;p34">
              <a:extLst>
                <a:ext uri="{FF2B5EF4-FFF2-40B4-BE49-F238E27FC236}">
                  <a16:creationId xmlns:a16="http://schemas.microsoft.com/office/drawing/2014/main" id="{07A8E8B3-3799-E27E-E692-25269CCF0D86}"/>
                </a:ext>
              </a:extLst>
            </p:cNvPr>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7" name="Google Shape;2219;p34">
              <a:extLst>
                <a:ext uri="{FF2B5EF4-FFF2-40B4-BE49-F238E27FC236}">
                  <a16:creationId xmlns:a16="http://schemas.microsoft.com/office/drawing/2014/main" id="{58C33984-9577-B289-4F2C-BD64DE3C88BB}"/>
                </a:ext>
              </a:extLst>
            </p:cNvPr>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2220;p34">
              <a:extLst>
                <a:ext uri="{FF2B5EF4-FFF2-40B4-BE49-F238E27FC236}">
                  <a16:creationId xmlns:a16="http://schemas.microsoft.com/office/drawing/2014/main" id="{F2B95B05-D850-E527-49AA-A70D2F1D3233}"/>
                </a:ext>
              </a:extLst>
            </p:cNvPr>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2221;p34">
              <a:extLst>
                <a:ext uri="{FF2B5EF4-FFF2-40B4-BE49-F238E27FC236}">
                  <a16:creationId xmlns:a16="http://schemas.microsoft.com/office/drawing/2014/main" id="{6F60B760-E8ED-BE2A-F639-ED5E43FD48EC}"/>
                </a:ext>
              </a:extLst>
            </p:cNvPr>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2222;p34">
              <a:extLst>
                <a:ext uri="{FF2B5EF4-FFF2-40B4-BE49-F238E27FC236}">
                  <a16:creationId xmlns:a16="http://schemas.microsoft.com/office/drawing/2014/main" id="{32CC6693-5FBB-043E-AAD1-1EED4AFFB722}"/>
                </a:ext>
              </a:extLst>
            </p:cNvPr>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793398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sp>
        <p:nvSpPr>
          <p:cNvPr id="3" name="Google Shape;741;p18">
            <a:extLst>
              <a:ext uri="{FF2B5EF4-FFF2-40B4-BE49-F238E27FC236}">
                <a16:creationId xmlns:a16="http://schemas.microsoft.com/office/drawing/2014/main" id="{7B526EF0-009F-65E7-095C-844BA4E65DAB}"/>
              </a:ext>
            </a:extLst>
          </p:cNvPr>
          <p:cNvSpPr txBox="1">
            <a:spLocks/>
          </p:cNvSpPr>
          <p:nvPr/>
        </p:nvSpPr>
        <p:spPr>
          <a:xfrm>
            <a:off x="64009" y="1050839"/>
            <a:ext cx="2971621" cy="71666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GB" sz="4400" dirty="0"/>
              <a:t>Hypothesis</a:t>
            </a:r>
            <a:endParaRPr lang="en-GB" dirty="0">
              <a:solidFill>
                <a:schemeClr val="accent1"/>
              </a:solidFill>
            </a:endParaRPr>
          </a:p>
        </p:txBody>
      </p:sp>
      <p:sp>
        <p:nvSpPr>
          <p:cNvPr id="4" name="Google Shape;742;p18">
            <a:extLst>
              <a:ext uri="{FF2B5EF4-FFF2-40B4-BE49-F238E27FC236}">
                <a16:creationId xmlns:a16="http://schemas.microsoft.com/office/drawing/2014/main" id="{FD16B92B-D6CB-EF34-1523-ADD601D38461}"/>
              </a:ext>
            </a:extLst>
          </p:cNvPr>
          <p:cNvSpPr txBox="1">
            <a:spLocks/>
          </p:cNvSpPr>
          <p:nvPr/>
        </p:nvSpPr>
        <p:spPr>
          <a:xfrm>
            <a:off x="60304" y="1845032"/>
            <a:ext cx="4989391" cy="154538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r>
              <a:rPr lang="en-GB" sz="1400" dirty="0"/>
              <a:t>Our hypothesis is that by analyzing features of the voice, we can build a model that can accurately diagnose PD with a high level of accuracy. We expect that the model will be able to identify relevant patterns in the voice data that are indicative of PD and differentiate between individuals with and without the disease.</a:t>
            </a:r>
          </a:p>
        </p:txBody>
      </p:sp>
      <p:grpSp>
        <p:nvGrpSpPr>
          <p:cNvPr id="2" name="Google Shape;744;p18">
            <a:extLst>
              <a:ext uri="{FF2B5EF4-FFF2-40B4-BE49-F238E27FC236}">
                <a16:creationId xmlns:a16="http://schemas.microsoft.com/office/drawing/2014/main" id="{D5F1B6EA-F5B3-EBB6-D4CB-828C2D745EBB}"/>
              </a:ext>
            </a:extLst>
          </p:cNvPr>
          <p:cNvGrpSpPr/>
          <p:nvPr/>
        </p:nvGrpSpPr>
        <p:grpSpPr>
          <a:xfrm>
            <a:off x="5345962" y="670084"/>
            <a:ext cx="3428994" cy="3803332"/>
            <a:chOff x="2152750" y="190500"/>
            <a:chExt cx="4293756" cy="4762499"/>
          </a:xfrm>
        </p:grpSpPr>
        <p:sp>
          <p:nvSpPr>
            <p:cNvPr id="5" name="Google Shape;745;p18">
              <a:extLst>
                <a:ext uri="{FF2B5EF4-FFF2-40B4-BE49-F238E27FC236}">
                  <a16:creationId xmlns:a16="http://schemas.microsoft.com/office/drawing/2014/main" id="{DE385268-1376-8B72-1431-4666B839B45F}"/>
                </a:ext>
              </a:extLst>
            </p:cNvPr>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746;p18">
              <a:extLst>
                <a:ext uri="{FF2B5EF4-FFF2-40B4-BE49-F238E27FC236}">
                  <a16:creationId xmlns:a16="http://schemas.microsoft.com/office/drawing/2014/main" id="{35F6A8BE-BC3A-D338-04FD-93BCA1DD0FCE}"/>
                </a:ext>
              </a:extLst>
            </p:cNvPr>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747;p18">
              <a:extLst>
                <a:ext uri="{FF2B5EF4-FFF2-40B4-BE49-F238E27FC236}">
                  <a16:creationId xmlns:a16="http://schemas.microsoft.com/office/drawing/2014/main" id="{E5CC65B7-9515-5800-DD89-3D429889D953}"/>
                </a:ext>
              </a:extLst>
            </p:cNvPr>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748;p18">
              <a:extLst>
                <a:ext uri="{FF2B5EF4-FFF2-40B4-BE49-F238E27FC236}">
                  <a16:creationId xmlns:a16="http://schemas.microsoft.com/office/drawing/2014/main" id="{C7E208F2-AE0E-B8F7-E1D5-7ED1AE665CBC}"/>
                </a:ext>
              </a:extLst>
            </p:cNvPr>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749;p18">
              <a:extLst>
                <a:ext uri="{FF2B5EF4-FFF2-40B4-BE49-F238E27FC236}">
                  <a16:creationId xmlns:a16="http://schemas.microsoft.com/office/drawing/2014/main" id="{27BA5794-9F5D-AD3B-3661-E87C4309D25B}"/>
                </a:ext>
              </a:extLst>
            </p:cNvPr>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750;p18">
              <a:extLst>
                <a:ext uri="{FF2B5EF4-FFF2-40B4-BE49-F238E27FC236}">
                  <a16:creationId xmlns:a16="http://schemas.microsoft.com/office/drawing/2014/main" id="{BB36E0CF-8926-4043-5C28-B83643441318}"/>
                </a:ext>
              </a:extLst>
            </p:cNvPr>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751;p18">
              <a:extLst>
                <a:ext uri="{FF2B5EF4-FFF2-40B4-BE49-F238E27FC236}">
                  <a16:creationId xmlns:a16="http://schemas.microsoft.com/office/drawing/2014/main" id="{9829CDB8-C791-DC51-BA71-3ABE86D76DD3}"/>
                </a:ext>
              </a:extLst>
            </p:cNvPr>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752;p18">
              <a:extLst>
                <a:ext uri="{FF2B5EF4-FFF2-40B4-BE49-F238E27FC236}">
                  <a16:creationId xmlns:a16="http://schemas.microsoft.com/office/drawing/2014/main" id="{36AA6CC4-1630-47F8-07C8-736A4A5FF5D0}"/>
                </a:ext>
              </a:extLst>
            </p:cNvPr>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753;p18">
              <a:extLst>
                <a:ext uri="{FF2B5EF4-FFF2-40B4-BE49-F238E27FC236}">
                  <a16:creationId xmlns:a16="http://schemas.microsoft.com/office/drawing/2014/main" id="{4F4F24DC-8884-3852-6D4C-CE5941FBAB16}"/>
                </a:ext>
              </a:extLst>
            </p:cNvPr>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754;p18">
              <a:extLst>
                <a:ext uri="{FF2B5EF4-FFF2-40B4-BE49-F238E27FC236}">
                  <a16:creationId xmlns:a16="http://schemas.microsoft.com/office/drawing/2014/main" id="{EF6988CD-741F-A01F-D004-4BCBAAF22026}"/>
                </a:ext>
              </a:extLst>
            </p:cNvPr>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755;p18">
              <a:extLst>
                <a:ext uri="{FF2B5EF4-FFF2-40B4-BE49-F238E27FC236}">
                  <a16:creationId xmlns:a16="http://schemas.microsoft.com/office/drawing/2014/main" id="{B8735DDF-7AD3-F29D-8E66-590A12872037}"/>
                </a:ext>
              </a:extLst>
            </p:cNvPr>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756;p18">
              <a:extLst>
                <a:ext uri="{FF2B5EF4-FFF2-40B4-BE49-F238E27FC236}">
                  <a16:creationId xmlns:a16="http://schemas.microsoft.com/office/drawing/2014/main" id="{48EB2555-B019-6971-2AE5-CB1E75D45E1C}"/>
                </a:ext>
              </a:extLst>
            </p:cNvPr>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757;p18">
              <a:extLst>
                <a:ext uri="{FF2B5EF4-FFF2-40B4-BE49-F238E27FC236}">
                  <a16:creationId xmlns:a16="http://schemas.microsoft.com/office/drawing/2014/main" id="{5026EB5C-11BE-3F38-B914-CFCDFB50B091}"/>
                </a:ext>
              </a:extLst>
            </p:cNvPr>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758;p18">
              <a:extLst>
                <a:ext uri="{FF2B5EF4-FFF2-40B4-BE49-F238E27FC236}">
                  <a16:creationId xmlns:a16="http://schemas.microsoft.com/office/drawing/2014/main" id="{7687753D-E430-6CBB-9985-707F68A967BF}"/>
                </a:ext>
              </a:extLst>
            </p:cNvPr>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759;p18">
              <a:extLst>
                <a:ext uri="{FF2B5EF4-FFF2-40B4-BE49-F238E27FC236}">
                  <a16:creationId xmlns:a16="http://schemas.microsoft.com/office/drawing/2014/main" id="{80107D5D-C860-9E8F-EE22-CE9EB1141608}"/>
                </a:ext>
              </a:extLst>
            </p:cNvPr>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760;p18">
              <a:extLst>
                <a:ext uri="{FF2B5EF4-FFF2-40B4-BE49-F238E27FC236}">
                  <a16:creationId xmlns:a16="http://schemas.microsoft.com/office/drawing/2014/main" id="{C726B0F5-04DD-CB2B-70DD-9BB98B1DE1AA}"/>
                </a:ext>
              </a:extLst>
            </p:cNvPr>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761;p18">
              <a:extLst>
                <a:ext uri="{FF2B5EF4-FFF2-40B4-BE49-F238E27FC236}">
                  <a16:creationId xmlns:a16="http://schemas.microsoft.com/office/drawing/2014/main" id="{ED3479D3-FFE8-79A4-6169-B48D428422A3}"/>
                </a:ext>
              </a:extLst>
            </p:cNvPr>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762;p18">
              <a:extLst>
                <a:ext uri="{FF2B5EF4-FFF2-40B4-BE49-F238E27FC236}">
                  <a16:creationId xmlns:a16="http://schemas.microsoft.com/office/drawing/2014/main" id="{D2323F86-8307-128A-7C58-F3C0D2F0B4B9}"/>
                </a:ext>
              </a:extLst>
            </p:cNvPr>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763;p18">
              <a:extLst>
                <a:ext uri="{FF2B5EF4-FFF2-40B4-BE49-F238E27FC236}">
                  <a16:creationId xmlns:a16="http://schemas.microsoft.com/office/drawing/2014/main" id="{EDD07DFD-970B-B1E5-A5E3-2BA277559CCC}"/>
                </a:ext>
              </a:extLst>
            </p:cNvPr>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764;p18">
              <a:extLst>
                <a:ext uri="{FF2B5EF4-FFF2-40B4-BE49-F238E27FC236}">
                  <a16:creationId xmlns:a16="http://schemas.microsoft.com/office/drawing/2014/main" id="{EDFE3808-6B66-F060-BD56-B1FA37006632}"/>
                </a:ext>
              </a:extLst>
            </p:cNvPr>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765;p18">
              <a:extLst>
                <a:ext uri="{FF2B5EF4-FFF2-40B4-BE49-F238E27FC236}">
                  <a16:creationId xmlns:a16="http://schemas.microsoft.com/office/drawing/2014/main" id="{F430D053-69BC-63C1-CAF6-5571394558FC}"/>
                </a:ext>
              </a:extLst>
            </p:cNvPr>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766;p18">
              <a:extLst>
                <a:ext uri="{FF2B5EF4-FFF2-40B4-BE49-F238E27FC236}">
                  <a16:creationId xmlns:a16="http://schemas.microsoft.com/office/drawing/2014/main" id="{6DDFDDE2-82EF-67E2-1598-1FA9A9999324}"/>
                </a:ext>
              </a:extLst>
            </p:cNvPr>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767;p18">
              <a:extLst>
                <a:ext uri="{FF2B5EF4-FFF2-40B4-BE49-F238E27FC236}">
                  <a16:creationId xmlns:a16="http://schemas.microsoft.com/office/drawing/2014/main" id="{E7BF8DEC-9235-85B0-B7E1-BAA867E38175}"/>
                </a:ext>
              </a:extLst>
            </p:cNvPr>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768;p18">
              <a:extLst>
                <a:ext uri="{FF2B5EF4-FFF2-40B4-BE49-F238E27FC236}">
                  <a16:creationId xmlns:a16="http://schemas.microsoft.com/office/drawing/2014/main" id="{6A36116F-1BD4-7B7A-2B4D-CA016167B127}"/>
                </a:ext>
              </a:extLst>
            </p:cNvPr>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769;p18">
              <a:extLst>
                <a:ext uri="{FF2B5EF4-FFF2-40B4-BE49-F238E27FC236}">
                  <a16:creationId xmlns:a16="http://schemas.microsoft.com/office/drawing/2014/main" id="{68EE10CE-C21A-0FB6-37C5-7DBE4BB38A1B}"/>
                </a:ext>
              </a:extLst>
            </p:cNvPr>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770;p18">
              <a:extLst>
                <a:ext uri="{FF2B5EF4-FFF2-40B4-BE49-F238E27FC236}">
                  <a16:creationId xmlns:a16="http://schemas.microsoft.com/office/drawing/2014/main" id="{216A033E-52FD-F638-AABA-5FB1B6379185}"/>
                </a:ext>
              </a:extLst>
            </p:cNvPr>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771;p18">
              <a:extLst>
                <a:ext uri="{FF2B5EF4-FFF2-40B4-BE49-F238E27FC236}">
                  <a16:creationId xmlns:a16="http://schemas.microsoft.com/office/drawing/2014/main" id="{1BE7A08B-8033-E457-3DB4-B9045448D1C8}"/>
                </a:ext>
              </a:extLst>
            </p:cNvPr>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72;p18">
              <a:extLst>
                <a:ext uri="{FF2B5EF4-FFF2-40B4-BE49-F238E27FC236}">
                  <a16:creationId xmlns:a16="http://schemas.microsoft.com/office/drawing/2014/main" id="{8F0A4392-B121-D9E7-DA0B-DD13BD4B1CD1}"/>
                </a:ext>
              </a:extLst>
            </p:cNvPr>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73;p18">
              <a:extLst>
                <a:ext uri="{FF2B5EF4-FFF2-40B4-BE49-F238E27FC236}">
                  <a16:creationId xmlns:a16="http://schemas.microsoft.com/office/drawing/2014/main" id="{5B535DAD-0C1B-1E6E-EF42-D55A8C0521A7}"/>
                </a:ext>
              </a:extLst>
            </p:cNvPr>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74;p18">
              <a:extLst>
                <a:ext uri="{FF2B5EF4-FFF2-40B4-BE49-F238E27FC236}">
                  <a16:creationId xmlns:a16="http://schemas.microsoft.com/office/drawing/2014/main" id="{D774C780-3D99-7077-17B1-9DEDD5F41C26}"/>
                </a:ext>
              </a:extLst>
            </p:cNvPr>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75;p18">
              <a:extLst>
                <a:ext uri="{FF2B5EF4-FFF2-40B4-BE49-F238E27FC236}">
                  <a16:creationId xmlns:a16="http://schemas.microsoft.com/office/drawing/2014/main" id="{84166839-0802-D024-2664-8467BC058323}"/>
                </a:ext>
              </a:extLst>
            </p:cNvPr>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76;p18">
              <a:extLst>
                <a:ext uri="{FF2B5EF4-FFF2-40B4-BE49-F238E27FC236}">
                  <a16:creationId xmlns:a16="http://schemas.microsoft.com/office/drawing/2014/main" id="{C2FA5893-D718-8A39-813C-5C463A636E60}"/>
                </a:ext>
              </a:extLst>
            </p:cNvPr>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777;p18">
              <a:extLst>
                <a:ext uri="{FF2B5EF4-FFF2-40B4-BE49-F238E27FC236}">
                  <a16:creationId xmlns:a16="http://schemas.microsoft.com/office/drawing/2014/main" id="{9159CE14-A8B3-343E-1FF2-73CDE325F2DB}"/>
                </a:ext>
              </a:extLst>
            </p:cNvPr>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778;p18">
              <a:extLst>
                <a:ext uri="{FF2B5EF4-FFF2-40B4-BE49-F238E27FC236}">
                  <a16:creationId xmlns:a16="http://schemas.microsoft.com/office/drawing/2014/main" id="{79E5D212-3CB0-C56E-1BB9-57F4FBA29B94}"/>
                </a:ext>
              </a:extLst>
            </p:cNvPr>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779;p18">
              <a:extLst>
                <a:ext uri="{FF2B5EF4-FFF2-40B4-BE49-F238E27FC236}">
                  <a16:creationId xmlns:a16="http://schemas.microsoft.com/office/drawing/2014/main" id="{F67921BB-A555-8D69-7B1F-02484617B7DA}"/>
                </a:ext>
              </a:extLst>
            </p:cNvPr>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780;p18">
              <a:extLst>
                <a:ext uri="{FF2B5EF4-FFF2-40B4-BE49-F238E27FC236}">
                  <a16:creationId xmlns:a16="http://schemas.microsoft.com/office/drawing/2014/main" id="{0FB931C2-80BF-39B6-D826-482714416A4D}"/>
                </a:ext>
              </a:extLst>
            </p:cNvPr>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781;p18">
              <a:extLst>
                <a:ext uri="{FF2B5EF4-FFF2-40B4-BE49-F238E27FC236}">
                  <a16:creationId xmlns:a16="http://schemas.microsoft.com/office/drawing/2014/main" id="{09C3C17B-8785-AAAD-1571-D61618B962C3}"/>
                </a:ext>
              </a:extLst>
            </p:cNvPr>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782;p18">
              <a:extLst>
                <a:ext uri="{FF2B5EF4-FFF2-40B4-BE49-F238E27FC236}">
                  <a16:creationId xmlns:a16="http://schemas.microsoft.com/office/drawing/2014/main" id="{35AA4C3F-33AC-2B6E-6847-F3C3379E68C9}"/>
                </a:ext>
              </a:extLst>
            </p:cNvPr>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783;p18">
              <a:extLst>
                <a:ext uri="{FF2B5EF4-FFF2-40B4-BE49-F238E27FC236}">
                  <a16:creationId xmlns:a16="http://schemas.microsoft.com/office/drawing/2014/main" id="{B6B5BFDC-E1C8-A019-DF83-94DEFB2D60C0}"/>
                </a:ext>
              </a:extLst>
            </p:cNvPr>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784;p18">
              <a:extLst>
                <a:ext uri="{FF2B5EF4-FFF2-40B4-BE49-F238E27FC236}">
                  <a16:creationId xmlns:a16="http://schemas.microsoft.com/office/drawing/2014/main" id="{48C15EBC-51C2-3065-20CB-CC9304AEB7E8}"/>
                </a:ext>
              </a:extLst>
            </p:cNvPr>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785;p18">
              <a:extLst>
                <a:ext uri="{FF2B5EF4-FFF2-40B4-BE49-F238E27FC236}">
                  <a16:creationId xmlns:a16="http://schemas.microsoft.com/office/drawing/2014/main" id="{1447CC05-D5B3-70F9-C7F7-CF25522BD6D2}"/>
                </a:ext>
              </a:extLst>
            </p:cNvPr>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786;p18">
              <a:extLst>
                <a:ext uri="{FF2B5EF4-FFF2-40B4-BE49-F238E27FC236}">
                  <a16:creationId xmlns:a16="http://schemas.microsoft.com/office/drawing/2014/main" id="{64DC49AE-3596-1FA8-A6FF-8DFC3D545E32}"/>
                </a:ext>
              </a:extLst>
            </p:cNvPr>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787;p18">
              <a:extLst>
                <a:ext uri="{FF2B5EF4-FFF2-40B4-BE49-F238E27FC236}">
                  <a16:creationId xmlns:a16="http://schemas.microsoft.com/office/drawing/2014/main" id="{0A25314F-F9E1-1634-331A-9F583E420695}"/>
                </a:ext>
              </a:extLst>
            </p:cNvPr>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788;p18">
              <a:extLst>
                <a:ext uri="{FF2B5EF4-FFF2-40B4-BE49-F238E27FC236}">
                  <a16:creationId xmlns:a16="http://schemas.microsoft.com/office/drawing/2014/main" id="{C0CE2EAF-7A2B-5820-995B-ED987210A481}"/>
                </a:ext>
              </a:extLst>
            </p:cNvPr>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789;p18">
              <a:extLst>
                <a:ext uri="{FF2B5EF4-FFF2-40B4-BE49-F238E27FC236}">
                  <a16:creationId xmlns:a16="http://schemas.microsoft.com/office/drawing/2014/main" id="{D2A43E8A-3733-6B20-25DD-7442D10135ED}"/>
                </a:ext>
              </a:extLst>
            </p:cNvPr>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790;p18">
              <a:extLst>
                <a:ext uri="{FF2B5EF4-FFF2-40B4-BE49-F238E27FC236}">
                  <a16:creationId xmlns:a16="http://schemas.microsoft.com/office/drawing/2014/main" id="{0F255EA8-BAAD-2849-02AA-5E6F85B8EEF7}"/>
                </a:ext>
              </a:extLst>
            </p:cNvPr>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791;p18">
              <a:extLst>
                <a:ext uri="{FF2B5EF4-FFF2-40B4-BE49-F238E27FC236}">
                  <a16:creationId xmlns:a16="http://schemas.microsoft.com/office/drawing/2014/main" id="{492C8EAF-061D-A60F-170D-D3125F11C8AA}"/>
                </a:ext>
              </a:extLst>
            </p:cNvPr>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792;p18">
              <a:extLst>
                <a:ext uri="{FF2B5EF4-FFF2-40B4-BE49-F238E27FC236}">
                  <a16:creationId xmlns:a16="http://schemas.microsoft.com/office/drawing/2014/main" id="{08FA0CEE-0136-A1B9-5066-319B3D45C57D}"/>
                </a:ext>
              </a:extLst>
            </p:cNvPr>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793;p18">
              <a:extLst>
                <a:ext uri="{FF2B5EF4-FFF2-40B4-BE49-F238E27FC236}">
                  <a16:creationId xmlns:a16="http://schemas.microsoft.com/office/drawing/2014/main" id="{FE22948D-E924-B783-B252-AA762F8B4911}"/>
                </a:ext>
              </a:extLst>
            </p:cNvPr>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794;p18">
              <a:extLst>
                <a:ext uri="{FF2B5EF4-FFF2-40B4-BE49-F238E27FC236}">
                  <a16:creationId xmlns:a16="http://schemas.microsoft.com/office/drawing/2014/main" id="{20D3FFBD-0236-A3DD-9411-7981FECD40DF}"/>
                </a:ext>
              </a:extLst>
            </p:cNvPr>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795;p18">
              <a:extLst>
                <a:ext uri="{FF2B5EF4-FFF2-40B4-BE49-F238E27FC236}">
                  <a16:creationId xmlns:a16="http://schemas.microsoft.com/office/drawing/2014/main" id="{0BF1470A-D395-E84B-FB52-F4D8A82571B9}"/>
                </a:ext>
              </a:extLst>
            </p:cNvPr>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796;p18">
              <a:extLst>
                <a:ext uri="{FF2B5EF4-FFF2-40B4-BE49-F238E27FC236}">
                  <a16:creationId xmlns:a16="http://schemas.microsoft.com/office/drawing/2014/main" id="{D25BDC9B-02DC-DDDF-BA78-F63047CD00BB}"/>
                </a:ext>
              </a:extLst>
            </p:cNvPr>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797;p18">
              <a:extLst>
                <a:ext uri="{FF2B5EF4-FFF2-40B4-BE49-F238E27FC236}">
                  <a16:creationId xmlns:a16="http://schemas.microsoft.com/office/drawing/2014/main" id="{BAEC2A52-1B46-7930-73A4-3EC6E763E32A}"/>
                </a:ext>
              </a:extLst>
            </p:cNvPr>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798;p18">
              <a:extLst>
                <a:ext uri="{FF2B5EF4-FFF2-40B4-BE49-F238E27FC236}">
                  <a16:creationId xmlns:a16="http://schemas.microsoft.com/office/drawing/2014/main" id="{3955408F-4471-9302-C43B-2D0C603B6855}"/>
                </a:ext>
              </a:extLst>
            </p:cNvPr>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799;p18">
              <a:extLst>
                <a:ext uri="{FF2B5EF4-FFF2-40B4-BE49-F238E27FC236}">
                  <a16:creationId xmlns:a16="http://schemas.microsoft.com/office/drawing/2014/main" id="{66CD4AA7-BC21-F3A8-0E04-C74EC3892E20}"/>
                </a:ext>
              </a:extLst>
            </p:cNvPr>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00;p18">
              <a:extLst>
                <a:ext uri="{FF2B5EF4-FFF2-40B4-BE49-F238E27FC236}">
                  <a16:creationId xmlns:a16="http://schemas.microsoft.com/office/drawing/2014/main" id="{4AD6BF06-F757-3819-999A-E5C713024CDA}"/>
                </a:ext>
              </a:extLst>
            </p:cNvPr>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01;p18">
              <a:extLst>
                <a:ext uri="{FF2B5EF4-FFF2-40B4-BE49-F238E27FC236}">
                  <a16:creationId xmlns:a16="http://schemas.microsoft.com/office/drawing/2014/main" id="{6C29BA62-8647-8842-20F7-4E7191D3D85E}"/>
                </a:ext>
              </a:extLst>
            </p:cNvPr>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02;p18">
              <a:extLst>
                <a:ext uri="{FF2B5EF4-FFF2-40B4-BE49-F238E27FC236}">
                  <a16:creationId xmlns:a16="http://schemas.microsoft.com/office/drawing/2014/main" id="{98B9EDB6-7FFC-F2F1-7A81-0255F43DD2DD}"/>
                </a:ext>
              </a:extLst>
            </p:cNvPr>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03;p18">
              <a:extLst>
                <a:ext uri="{FF2B5EF4-FFF2-40B4-BE49-F238E27FC236}">
                  <a16:creationId xmlns:a16="http://schemas.microsoft.com/office/drawing/2014/main" id="{0C8FF693-9FF8-DC5C-9CBE-2AD289D876B6}"/>
                </a:ext>
              </a:extLst>
            </p:cNvPr>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04;p18">
              <a:extLst>
                <a:ext uri="{FF2B5EF4-FFF2-40B4-BE49-F238E27FC236}">
                  <a16:creationId xmlns:a16="http://schemas.microsoft.com/office/drawing/2014/main" id="{172F9A8F-1115-FFA6-C62A-FEC620787354}"/>
                </a:ext>
              </a:extLst>
            </p:cNvPr>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05;p18">
              <a:extLst>
                <a:ext uri="{FF2B5EF4-FFF2-40B4-BE49-F238E27FC236}">
                  <a16:creationId xmlns:a16="http://schemas.microsoft.com/office/drawing/2014/main" id="{D231B655-1BD1-9319-A012-9976E20581F6}"/>
                </a:ext>
              </a:extLst>
            </p:cNvPr>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06;p18">
              <a:extLst>
                <a:ext uri="{FF2B5EF4-FFF2-40B4-BE49-F238E27FC236}">
                  <a16:creationId xmlns:a16="http://schemas.microsoft.com/office/drawing/2014/main" id="{FEF46593-E2FF-DAF5-BD99-42B84377E8E3}"/>
                </a:ext>
              </a:extLst>
            </p:cNvPr>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07;p18">
              <a:extLst>
                <a:ext uri="{FF2B5EF4-FFF2-40B4-BE49-F238E27FC236}">
                  <a16:creationId xmlns:a16="http://schemas.microsoft.com/office/drawing/2014/main" id="{31D26C5F-2DC6-0362-999F-8DB6F1051340}"/>
                </a:ext>
              </a:extLst>
            </p:cNvPr>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08;p18">
              <a:extLst>
                <a:ext uri="{FF2B5EF4-FFF2-40B4-BE49-F238E27FC236}">
                  <a16:creationId xmlns:a16="http://schemas.microsoft.com/office/drawing/2014/main" id="{FA1EDF63-04D0-15F9-B3B2-9BFDDBF9EE4A}"/>
                </a:ext>
              </a:extLst>
            </p:cNvPr>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09;p18">
              <a:extLst>
                <a:ext uri="{FF2B5EF4-FFF2-40B4-BE49-F238E27FC236}">
                  <a16:creationId xmlns:a16="http://schemas.microsoft.com/office/drawing/2014/main" id="{A8383EC9-B2A0-0F30-A0DB-CB4C38749F8F}"/>
                </a:ext>
              </a:extLst>
            </p:cNvPr>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10;p18">
              <a:extLst>
                <a:ext uri="{FF2B5EF4-FFF2-40B4-BE49-F238E27FC236}">
                  <a16:creationId xmlns:a16="http://schemas.microsoft.com/office/drawing/2014/main" id="{EA74AA67-A4F7-8B8C-DAC0-886A213B87D8}"/>
                </a:ext>
              </a:extLst>
            </p:cNvPr>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11;p18">
              <a:extLst>
                <a:ext uri="{FF2B5EF4-FFF2-40B4-BE49-F238E27FC236}">
                  <a16:creationId xmlns:a16="http://schemas.microsoft.com/office/drawing/2014/main" id="{652FD937-2B16-82C1-448D-FBD7F5F53358}"/>
                </a:ext>
              </a:extLst>
            </p:cNvPr>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12;p18">
              <a:extLst>
                <a:ext uri="{FF2B5EF4-FFF2-40B4-BE49-F238E27FC236}">
                  <a16:creationId xmlns:a16="http://schemas.microsoft.com/office/drawing/2014/main" id="{BCD05F4E-57E9-EAD0-B37D-4F303AB0ACD6}"/>
                </a:ext>
              </a:extLst>
            </p:cNvPr>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13;p18">
              <a:extLst>
                <a:ext uri="{FF2B5EF4-FFF2-40B4-BE49-F238E27FC236}">
                  <a16:creationId xmlns:a16="http://schemas.microsoft.com/office/drawing/2014/main" id="{A0593182-BA81-FE2E-5FAB-DEBDB7AD8010}"/>
                </a:ext>
              </a:extLst>
            </p:cNvPr>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14;p18">
              <a:extLst>
                <a:ext uri="{FF2B5EF4-FFF2-40B4-BE49-F238E27FC236}">
                  <a16:creationId xmlns:a16="http://schemas.microsoft.com/office/drawing/2014/main" id="{E54ECDE4-66AC-1ED6-F234-214898256A85}"/>
                </a:ext>
              </a:extLst>
            </p:cNvPr>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15;p18">
              <a:extLst>
                <a:ext uri="{FF2B5EF4-FFF2-40B4-BE49-F238E27FC236}">
                  <a16:creationId xmlns:a16="http://schemas.microsoft.com/office/drawing/2014/main" id="{F73E761F-281C-5596-151E-093C371B43AF}"/>
                </a:ext>
              </a:extLst>
            </p:cNvPr>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16;p18">
              <a:extLst>
                <a:ext uri="{FF2B5EF4-FFF2-40B4-BE49-F238E27FC236}">
                  <a16:creationId xmlns:a16="http://schemas.microsoft.com/office/drawing/2014/main" id="{685CFA56-0E21-A990-BF50-9D110BD74811}"/>
                </a:ext>
              </a:extLst>
            </p:cNvPr>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817;p18">
              <a:extLst>
                <a:ext uri="{FF2B5EF4-FFF2-40B4-BE49-F238E27FC236}">
                  <a16:creationId xmlns:a16="http://schemas.microsoft.com/office/drawing/2014/main" id="{A85366A2-09CA-CCFC-6DC9-0C508560C779}"/>
                </a:ext>
              </a:extLst>
            </p:cNvPr>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818;p18">
              <a:extLst>
                <a:ext uri="{FF2B5EF4-FFF2-40B4-BE49-F238E27FC236}">
                  <a16:creationId xmlns:a16="http://schemas.microsoft.com/office/drawing/2014/main" id="{3902450C-1C2B-E59B-CE48-932F96B9397D}"/>
                </a:ext>
              </a:extLst>
            </p:cNvPr>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95" name="Google Shape;819;p18">
              <a:extLst>
                <a:ext uri="{FF2B5EF4-FFF2-40B4-BE49-F238E27FC236}">
                  <a16:creationId xmlns:a16="http://schemas.microsoft.com/office/drawing/2014/main" id="{BB7CAC95-AB7A-9738-4C9E-31C49B89FE8D}"/>
                </a:ext>
              </a:extLst>
            </p:cNvPr>
            <p:cNvGrpSpPr/>
            <p:nvPr/>
          </p:nvGrpSpPr>
          <p:grpSpPr>
            <a:xfrm>
              <a:off x="3923682" y="3244965"/>
              <a:ext cx="195764" cy="131404"/>
              <a:chOff x="5733332" y="4102215"/>
              <a:chExt cx="195764" cy="131404"/>
            </a:xfrm>
          </p:grpSpPr>
          <p:sp>
            <p:nvSpPr>
              <p:cNvPr id="920" name="Google Shape;820;p18">
                <a:extLst>
                  <a:ext uri="{FF2B5EF4-FFF2-40B4-BE49-F238E27FC236}">
                    <a16:creationId xmlns:a16="http://schemas.microsoft.com/office/drawing/2014/main" id="{F3452B97-B907-EDBA-80D8-0FB5DCCECC25}"/>
                  </a:ext>
                </a:extLst>
              </p:cNvPr>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821;p18">
                <a:extLst>
                  <a:ext uri="{FF2B5EF4-FFF2-40B4-BE49-F238E27FC236}">
                    <a16:creationId xmlns:a16="http://schemas.microsoft.com/office/drawing/2014/main" id="{FA8CB87A-A47B-FC41-4598-C50B94E3CD51}"/>
                  </a:ext>
                </a:extLst>
              </p:cNvPr>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822;p18">
                <a:extLst>
                  <a:ext uri="{FF2B5EF4-FFF2-40B4-BE49-F238E27FC236}">
                    <a16:creationId xmlns:a16="http://schemas.microsoft.com/office/drawing/2014/main" id="{C95D896C-4876-A4C0-86D4-FD3C60CD3DD3}"/>
                  </a:ext>
                </a:extLst>
              </p:cNvPr>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823;p18">
                <a:extLst>
                  <a:ext uri="{FF2B5EF4-FFF2-40B4-BE49-F238E27FC236}">
                    <a16:creationId xmlns:a16="http://schemas.microsoft.com/office/drawing/2014/main" id="{8C195DA0-780A-A6CA-A965-F0E352E7FFA3}"/>
                  </a:ext>
                </a:extLst>
              </p:cNvPr>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824;p18">
                <a:extLst>
                  <a:ext uri="{FF2B5EF4-FFF2-40B4-BE49-F238E27FC236}">
                    <a16:creationId xmlns:a16="http://schemas.microsoft.com/office/drawing/2014/main" id="{F7858422-4D35-6056-D0E8-6DE9E8A8831F}"/>
                  </a:ext>
                </a:extLst>
              </p:cNvPr>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825;p18">
                <a:extLst>
                  <a:ext uri="{FF2B5EF4-FFF2-40B4-BE49-F238E27FC236}">
                    <a16:creationId xmlns:a16="http://schemas.microsoft.com/office/drawing/2014/main" id="{9A7F0C78-EF14-E4E7-B787-9F3490C354D1}"/>
                  </a:ext>
                </a:extLst>
              </p:cNvPr>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826;p18">
                <a:extLst>
                  <a:ext uri="{FF2B5EF4-FFF2-40B4-BE49-F238E27FC236}">
                    <a16:creationId xmlns:a16="http://schemas.microsoft.com/office/drawing/2014/main" id="{53F115C9-8A18-5B17-FAF7-69343A6356A8}"/>
                  </a:ext>
                </a:extLst>
              </p:cNvPr>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827;p18">
                <a:extLst>
                  <a:ext uri="{FF2B5EF4-FFF2-40B4-BE49-F238E27FC236}">
                    <a16:creationId xmlns:a16="http://schemas.microsoft.com/office/drawing/2014/main" id="{2F8C1D1C-2586-76A0-B8A1-D295DB5CDC1C}"/>
                  </a:ext>
                </a:extLst>
              </p:cNvPr>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828;p18">
                <a:extLst>
                  <a:ext uri="{FF2B5EF4-FFF2-40B4-BE49-F238E27FC236}">
                    <a16:creationId xmlns:a16="http://schemas.microsoft.com/office/drawing/2014/main" id="{2A4721F6-72BB-4B52-A384-1841313502A0}"/>
                  </a:ext>
                </a:extLst>
              </p:cNvPr>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96" name="Google Shape;829;p18">
              <a:extLst>
                <a:ext uri="{FF2B5EF4-FFF2-40B4-BE49-F238E27FC236}">
                  <a16:creationId xmlns:a16="http://schemas.microsoft.com/office/drawing/2014/main" id="{A66415ED-AED9-A388-E08F-A3685E13D3EF}"/>
                </a:ext>
              </a:extLst>
            </p:cNvPr>
            <p:cNvGrpSpPr/>
            <p:nvPr/>
          </p:nvGrpSpPr>
          <p:grpSpPr>
            <a:xfrm flipH="1">
              <a:off x="3829267" y="2465054"/>
              <a:ext cx="683694" cy="518573"/>
              <a:chOff x="6621095" y="1452181"/>
              <a:chExt cx="330894" cy="250785"/>
            </a:xfrm>
          </p:grpSpPr>
          <p:sp>
            <p:nvSpPr>
              <p:cNvPr id="915" name="Google Shape;830;p18">
                <a:extLst>
                  <a:ext uri="{FF2B5EF4-FFF2-40B4-BE49-F238E27FC236}">
                    <a16:creationId xmlns:a16="http://schemas.microsoft.com/office/drawing/2014/main" id="{6C0D0955-9AC7-A4C0-17E8-49C334B4FC52}"/>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831;p18">
                <a:extLst>
                  <a:ext uri="{FF2B5EF4-FFF2-40B4-BE49-F238E27FC236}">
                    <a16:creationId xmlns:a16="http://schemas.microsoft.com/office/drawing/2014/main" id="{93289854-B413-281F-A0E4-B71BD8FA5D4F}"/>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832;p18">
                <a:extLst>
                  <a:ext uri="{FF2B5EF4-FFF2-40B4-BE49-F238E27FC236}">
                    <a16:creationId xmlns:a16="http://schemas.microsoft.com/office/drawing/2014/main" id="{232E7F6E-3662-BC68-07AE-22AFAD585961}"/>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833;p18">
                <a:extLst>
                  <a:ext uri="{FF2B5EF4-FFF2-40B4-BE49-F238E27FC236}">
                    <a16:creationId xmlns:a16="http://schemas.microsoft.com/office/drawing/2014/main" id="{1F088DB9-AD49-B527-F470-1E6470701F08}"/>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834;p18">
                <a:extLst>
                  <a:ext uri="{FF2B5EF4-FFF2-40B4-BE49-F238E27FC236}">
                    <a16:creationId xmlns:a16="http://schemas.microsoft.com/office/drawing/2014/main" id="{3A606632-254C-DA1A-E794-34BCE4F10EFC}"/>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97" name="Google Shape;835;p18">
              <a:extLst>
                <a:ext uri="{FF2B5EF4-FFF2-40B4-BE49-F238E27FC236}">
                  <a16:creationId xmlns:a16="http://schemas.microsoft.com/office/drawing/2014/main" id="{FDE834ED-AA81-82AA-C47F-272A2058FFF7}"/>
                </a:ext>
              </a:extLst>
            </p:cNvPr>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36;p18">
              <a:extLst>
                <a:ext uri="{FF2B5EF4-FFF2-40B4-BE49-F238E27FC236}">
                  <a16:creationId xmlns:a16="http://schemas.microsoft.com/office/drawing/2014/main" id="{97684221-25EF-9774-69DF-907F3E424160}"/>
                </a:ext>
              </a:extLst>
            </p:cNvPr>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37;p18">
              <a:extLst>
                <a:ext uri="{FF2B5EF4-FFF2-40B4-BE49-F238E27FC236}">
                  <a16:creationId xmlns:a16="http://schemas.microsoft.com/office/drawing/2014/main" id="{7CECB814-B24A-D401-8D62-3F9D29FEEB2F}"/>
                </a:ext>
              </a:extLst>
            </p:cNvPr>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838;p18">
              <a:extLst>
                <a:ext uri="{FF2B5EF4-FFF2-40B4-BE49-F238E27FC236}">
                  <a16:creationId xmlns:a16="http://schemas.microsoft.com/office/drawing/2014/main" id="{42325137-A971-AC2C-98E2-A01420744E3C}"/>
                </a:ext>
              </a:extLst>
            </p:cNvPr>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839;p18">
              <a:extLst>
                <a:ext uri="{FF2B5EF4-FFF2-40B4-BE49-F238E27FC236}">
                  <a16:creationId xmlns:a16="http://schemas.microsoft.com/office/drawing/2014/main" id="{302265C3-983A-C327-EA07-38C30D9BB266}"/>
                </a:ext>
              </a:extLst>
            </p:cNvPr>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840;p18">
              <a:extLst>
                <a:ext uri="{FF2B5EF4-FFF2-40B4-BE49-F238E27FC236}">
                  <a16:creationId xmlns:a16="http://schemas.microsoft.com/office/drawing/2014/main" id="{CFD00406-50E8-81C6-5E5D-8A36F3821796}"/>
                </a:ext>
              </a:extLst>
            </p:cNvPr>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841;p18">
              <a:extLst>
                <a:ext uri="{FF2B5EF4-FFF2-40B4-BE49-F238E27FC236}">
                  <a16:creationId xmlns:a16="http://schemas.microsoft.com/office/drawing/2014/main" id="{6E420A2C-D179-AC60-B581-88E535D1E864}"/>
                </a:ext>
              </a:extLst>
            </p:cNvPr>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842;p18">
              <a:extLst>
                <a:ext uri="{FF2B5EF4-FFF2-40B4-BE49-F238E27FC236}">
                  <a16:creationId xmlns:a16="http://schemas.microsoft.com/office/drawing/2014/main" id="{E24D1768-CDA6-C6D2-B7C5-2E83630EDBDA}"/>
                </a:ext>
              </a:extLst>
            </p:cNvPr>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843;p18">
              <a:extLst>
                <a:ext uri="{FF2B5EF4-FFF2-40B4-BE49-F238E27FC236}">
                  <a16:creationId xmlns:a16="http://schemas.microsoft.com/office/drawing/2014/main" id="{788A81F1-8AE9-C721-1675-3F8AABD3337F}"/>
                </a:ext>
              </a:extLst>
            </p:cNvPr>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844;p18">
              <a:extLst>
                <a:ext uri="{FF2B5EF4-FFF2-40B4-BE49-F238E27FC236}">
                  <a16:creationId xmlns:a16="http://schemas.microsoft.com/office/drawing/2014/main" id="{70C9FE59-9B38-5143-8002-97EB7C8F82A5}"/>
                </a:ext>
              </a:extLst>
            </p:cNvPr>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845;p18">
              <a:extLst>
                <a:ext uri="{FF2B5EF4-FFF2-40B4-BE49-F238E27FC236}">
                  <a16:creationId xmlns:a16="http://schemas.microsoft.com/office/drawing/2014/main" id="{5488EDC4-9DA6-AF68-C145-F15652577464}"/>
                </a:ext>
              </a:extLst>
            </p:cNvPr>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846;p18">
              <a:extLst>
                <a:ext uri="{FF2B5EF4-FFF2-40B4-BE49-F238E27FC236}">
                  <a16:creationId xmlns:a16="http://schemas.microsoft.com/office/drawing/2014/main" id="{01E95F9B-FC97-FA31-FD9C-7D3EE17D15DA}"/>
                </a:ext>
              </a:extLst>
            </p:cNvPr>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847;p18">
              <a:extLst>
                <a:ext uri="{FF2B5EF4-FFF2-40B4-BE49-F238E27FC236}">
                  <a16:creationId xmlns:a16="http://schemas.microsoft.com/office/drawing/2014/main" id="{B4346692-D582-C04E-26AB-B74BC4DB29C5}"/>
                </a:ext>
              </a:extLst>
            </p:cNvPr>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848;p18">
              <a:extLst>
                <a:ext uri="{FF2B5EF4-FFF2-40B4-BE49-F238E27FC236}">
                  <a16:creationId xmlns:a16="http://schemas.microsoft.com/office/drawing/2014/main" id="{1821CA62-C756-6C3F-0DF0-92B4DF459A07}"/>
                </a:ext>
              </a:extLst>
            </p:cNvPr>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849;p18">
              <a:extLst>
                <a:ext uri="{FF2B5EF4-FFF2-40B4-BE49-F238E27FC236}">
                  <a16:creationId xmlns:a16="http://schemas.microsoft.com/office/drawing/2014/main" id="{4D5451FA-9F5D-0EC9-5312-755B5A4A6955}"/>
                </a:ext>
              </a:extLst>
            </p:cNvPr>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850;p18">
              <a:extLst>
                <a:ext uri="{FF2B5EF4-FFF2-40B4-BE49-F238E27FC236}">
                  <a16:creationId xmlns:a16="http://schemas.microsoft.com/office/drawing/2014/main" id="{94A7E294-F2BE-1F59-72B4-CB0D1ADA3338}"/>
                </a:ext>
              </a:extLst>
            </p:cNvPr>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851;p18">
              <a:extLst>
                <a:ext uri="{FF2B5EF4-FFF2-40B4-BE49-F238E27FC236}">
                  <a16:creationId xmlns:a16="http://schemas.microsoft.com/office/drawing/2014/main" id="{E3E9607E-C30B-ABB0-83F9-52FE59B2A3AF}"/>
                </a:ext>
              </a:extLst>
            </p:cNvPr>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852;p18">
              <a:extLst>
                <a:ext uri="{FF2B5EF4-FFF2-40B4-BE49-F238E27FC236}">
                  <a16:creationId xmlns:a16="http://schemas.microsoft.com/office/drawing/2014/main" id="{CAD10F8F-A30C-156D-43B1-0858EDF84858}"/>
                </a:ext>
              </a:extLst>
            </p:cNvPr>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93"/>
        <p:cNvGrpSpPr/>
        <p:nvPr/>
      </p:nvGrpSpPr>
      <p:grpSpPr>
        <a:xfrm>
          <a:off x="0" y="0"/>
          <a:ext cx="0" cy="0"/>
          <a:chOff x="0" y="0"/>
          <a:chExt cx="0" cy="0"/>
        </a:xfrm>
      </p:grpSpPr>
      <p:sp>
        <p:nvSpPr>
          <p:cNvPr id="2294" name="Google Shape;2294;p39"/>
          <p:cNvSpPr txBox="1">
            <a:spLocks noGrp="1"/>
          </p:cNvSpPr>
          <p:nvPr>
            <p:ph type="title"/>
          </p:nvPr>
        </p:nvSpPr>
        <p:spPr>
          <a:xfrm>
            <a:off x="457200" y="605600"/>
            <a:ext cx="3185886" cy="62982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dirty="0"/>
              <a:t>Road-Map</a:t>
            </a:r>
            <a:endParaRPr dirty="0"/>
          </a:p>
        </p:txBody>
      </p:sp>
      <p:sp>
        <p:nvSpPr>
          <p:cNvPr id="2295" name="Google Shape;2295;p3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sp>
        <p:nvSpPr>
          <p:cNvPr id="2296" name="Google Shape;2296;p39"/>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7" name="Google Shape;2297;p39"/>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2298" name="Google Shape;2298;p39"/>
          <p:cNvGrpSpPr/>
          <p:nvPr/>
        </p:nvGrpSpPr>
        <p:grpSpPr>
          <a:xfrm>
            <a:off x="1786339" y="1703401"/>
            <a:ext cx="473400" cy="473400"/>
            <a:chOff x="1786339" y="1703401"/>
            <a:chExt cx="473400" cy="473400"/>
          </a:xfrm>
        </p:grpSpPr>
        <p:sp>
          <p:nvSpPr>
            <p:cNvPr id="2299" name="Google Shape;2299;p39"/>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2300" name="Google Shape;2300;p39"/>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b="1" dirty="0">
                  <a:solidFill>
                    <a:schemeClr val="dk2"/>
                  </a:solidFill>
                  <a:latin typeface="Barlow"/>
                  <a:ea typeface="Barlow"/>
                  <a:cs typeface="Barlow"/>
                  <a:sym typeface="Barlow"/>
                </a:rPr>
                <a:t>1</a:t>
              </a:r>
            </a:p>
          </p:txBody>
        </p:sp>
      </p:grpSp>
      <p:grpSp>
        <p:nvGrpSpPr>
          <p:cNvPr id="2301" name="Google Shape;2301;p39"/>
          <p:cNvGrpSpPr/>
          <p:nvPr/>
        </p:nvGrpSpPr>
        <p:grpSpPr>
          <a:xfrm>
            <a:off x="3814414" y="1703401"/>
            <a:ext cx="473400" cy="473400"/>
            <a:chOff x="3814414" y="1703401"/>
            <a:chExt cx="473400" cy="473400"/>
          </a:xfrm>
        </p:grpSpPr>
        <p:sp>
          <p:nvSpPr>
            <p:cNvPr id="2302" name="Google Shape;2302;p39"/>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2303" name="Google Shape;2303;p39"/>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b="1" dirty="0">
                  <a:solidFill>
                    <a:schemeClr val="dk2"/>
                  </a:solidFill>
                  <a:latin typeface="Barlow"/>
                  <a:ea typeface="Barlow"/>
                  <a:cs typeface="Barlow"/>
                  <a:sym typeface="Barlow"/>
                </a:rPr>
                <a:t>3</a:t>
              </a:r>
              <a:endParaRPr sz="600" b="1" dirty="0">
                <a:solidFill>
                  <a:schemeClr val="dk2"/>
                </a:solidFill>
                <a:latin typeface="Barlow"/>
                <a:ea typeface="Barlow"/>
                <a:cs typeface="Barlow"/>
                <a:sym typeface="Barlow"/>
              </a:endParaRPr>
            </a:p>
          </p:txBody>
        </p:sp>
      </p:grpSp>
      <p:grpSp>
        <p:nvGrpSpPr>
          <p:cNvPr id="2304" name="Google Shape;2304;p39"/>
          <p:cNvGrpSpPr/>
          <p:nvPr/>
        </p:nvGrpSpPr>
        <p:grpSpPr>
          <a:xfrm>
            <a:off x="5842489" y="1703401"/>
            <a:ext cx="473400" cy="473400"/>
            <a:chOff x="5842489" y="1703401"/>
            <a:chExt cx="473400" cy="473400"/>
          </a:xfrm>
        </p:grpSpPr>
        <p:sp>
          <p:nvSpPr>
            <p:cNvPr id="2305" name="Google Shape;2305;p39"/>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2306" name="Google Shape;2306;p39"/>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b="1" dirty="0">
                  <a:solidFill>
                    <a:schemeClr val="dk2"/>
                  </a:solidFill>
                  <a:latin typeface="Barlow"/>
                  <a:ea typeface="Barlow"/>
                  <a:cs typeface="Barlow"/>
                  <a:sym typeface="Barlow"/>
                </a:rPr>
                <a:t>5</a:t>
              </a:r>
              <a:endParaRPr sz="600" b="1" dirty="0">
                <a:solidFill>
                  <a:schemeClr val="dk2"/>
                </a:solidFill>
                <a:latin typeface="Barlow"/>
                <a:ea typeface="Barlow"/>
                <a:cs typeface="Barlow"/>
                <a:sym typeface="Barlow"/>
              </a:endParaRPr>
            </a:p>
          </p:txBody>
        </p:sp>
      </p:grpSp>
      <p:grpSp>
        <p:nvGrpSpPr>
          <p:cNvPr id="2307" name="Google Shape;2307;p39"/>
          <p:cNvGrpSpPr/>
          <p:nvPr/>
        </p:nvGrpSpPr>
        <p:grpSpPr>
          <a:xfrm>
            <a:off x="6880814" y="3576300"/>
            <a:ext cx="473400" cy="473400"/>
            <a:chOff x="6880814" y="3576300"/>
            <a:chExt cx="473400" cy="473400"/>
          </a:xfrm>
        </p:grpSpPr>
        <p:sp>
          <p:nvSpPr>
            <p:cNvPr id="2308" name="Google Shape;2308;p39"/>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2309" name="Google Shape;2309;p39"/>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b="1" dirty="0">
                  <a:solidFill>
                    <a:schemeClr val="dk2"/>
                  </a:solidFill>
                  <a:latin typeface="Barlow"/>
                  <a:ea typeface="Barlow"/>
                  <a:cs typeface="Barlow"/>
                  <a:sym typeface="Barlow"/>
                </a:rPr>
                <a:t>6</a:t>
              </a:r>
              <a:endParaRPr sz="600" b="1" dirty="0">
                <a:solidFill>
                  <a:schemeClr val="dk2"/>
                </a:solidFill>
                <a:latin typeface="Barlow"/>
                <a:ea typeface="Barlow"/>
                <a:cs typeface="Barlow"/>
                <a:sym typeface="Barlow"/>
              </a:endParaRPr>
            </a:p>
          </p:txBody>
        </p:sp>
      </p:grpSp>
      <p:grpSp>
        <p:nvGrpSpPr>
          <p:cNvPr id="2310" name="Google Shape;2310;p39"/>
          <p:cNvGrpSpPr/>
          <p:nvPr/>
        </p:nvGrpSpPr>
        <p:grpSpPr>
          <a:xfrm>
            <a:off x="4852739" y="3576300"/>
            <a:ext cx="473400" cy="473400"/>
            <a:chOff x="4852739" y="3576300"/>
            <a:chExt cx="473400" cy="473400"/>
          </a:xfrm>
        </p:grpSpPr>
        <p:sp>
          <p:nvSpPr>
            <p:cNvPr id="2311" name="Google Shape;2311;p39"/>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2312" name="Google Shape;2312;p39"/>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b="1" dirty="0">
                  <a:solidFill>
                    <a:schemeClr val="dk2"/>
                  </a:solidFill>
                  <a:latin typeface="Barlow"/>
                  <a:ea typeface="Barlow"/>
                  <a:cs typeface="Barlow"/>
                  <a:sym typeface="Barlow"/>
                </a:rPr>
                <a:t>4</a:t>
              </a:r>
              <a:endParaRPr sz="600" b="1" dirty="0">
                <a:solidFill>
                  <a:schemeClr val="dk2"/>
                </a:solidFill>
                <a:latin typeface="Barlow"/>
                <a:ea typeface="Barlow"/>
                <a:cs typeface="Barlow"/>
                <a:sym typeface="Barlow"/>
              </a:endParaRPr>
            </a:p>
          </p:txBody>
        </p:sp>
      </p:grpSp>
      <p:grpSp>
        <p:nvGrpSpPr>
          <p:cNvPr id="2313" name="Google Shape;2313;p39"/>
          <p:cNvGrpSpPr/>
          <p:nvPr/>
        </p:nvGrpSpPr>
        <p:grpSpPr>
          <a:xfrm>
            <a:off x="2824664" y="3576300"/>
            <a:ext cx="473400" cy="473400"/>
            <a:chOff x="2824664" y="3576300"/>
            <a:chExt cx="473400" cy="473400"/>
          </a:xfrm>
        </p:grpSpPr>
        <p:sp>
          <p:nvSpPr>
            <p:cNvPr id="2314" name="Google Shape;2314;p39"/>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2315" name="Google Shape;2315;p39"/>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b="1" dirty="0">
                  <a:solidFill>
                    <a:schemeClr val="dk2"/>
                  </a:solidFill>
                  <a:latin typeface="Barlow"/>
                  <a:ea typeface="Barlow"/>
                  <a:cs typeface="Barlow"/>
                  <a:sym typeface="Barlow"/>
                </a:rPr>
                <a:t>2</a:t>
              </a:r>
              <a:endParaRPr sz="600" b="1" dirty="0">
                <a:solidFill>
                  <a:schemeClr val="dk2"/>
                </a:solidFill>
                <a:latin typeface="Barlow"/>
                <a:ea typeface="Barlow"/>
                <a:cs typeface="Barlow"/>
                <a:sym typeface="Barlow"/>
              </a:endParaRPr>
            </a:p>
          </p:txBody>
        </p:sp>
      </p:grpSp>
      <p:sp>
        <p:nvSpPr>
          <p:cNvPr id="2316" name="Google Shape;2316;p39"/>
          <p:cNvSpPr txBox="1"/>
          <p:nvPr/>
        </p:nvSpPr>
        <p:spPr>
          <a:xfrm>
            <a:off x="1379850" y="1429656"/>
            <a:ext cx="1286400" cy="259843"/>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1600" dirty="0">
                <a:solidFill>
                  <a:schemeClr val="dk2"/>
                </a:solidFill>
                <a:latin typeface="Barlow"/>
                <a:ea typeface="Barlow"/>
                <a:cs typeface="Barlow"/>
                <a:sym typeface="Barlow"/>
              </a:rPr>
              <a:t>D</a:t>
            </a:r>
            <a:r>
              <a:rPr lang="en" sz="1600" dirty="0">
                <a:solidFill>
                  <a:schemeClr val="dk2"/>
                </a:solidFill>
                <a:latin typeface="Barlow"/>
                <a:ea typeface="Barlow"/>
                <a:cs typeface="Barlow"/>
                <a:sym typeface="Barlow"/>
              </a:rPr>
              <a:t>ata collection</a:t>
            </a:r>
            <a:endParaRPr sz="1600" dirty="0">
              <a:solidFill>
                <a:schemeClr val="dk2"/>
              </a:solidFill>
              <a:latin typeface="Barlow"/>
              <a:ea typeface="Barlow"/>
              <a:cs typeface="Barlow"/>
              <a:sym typeface="Barlow"/>
            </a:endParaRPr>
          </a:p>
        </p:txBody>
      </p:sp>
      <p:sp>
        <p:nvSpPr>
          <p:cNvPr id="2317" name="Google Shape;2317;p39"/>
          <p:cNvSpPr txBox="1"/>
          <p:nvPr/>
        </p:nvSpPr>
        <p:spPr>
          <a:xfrm>
            <a:off x="3711359" y="1458283"/>
            <a:ext cx="679541" cy="259843"/>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GB" sz="1600" dirty="0">
                <a:solidFill>
                  <a:schemeClr val="dk2"/>
                </a:solidFill>
                <a:latin typeface="Barlow"/>
                <a:ea typeface="Barlow"/>
                <a:cs typeface="Barlow"/>
                <a:sym typeface="Barlow"/>
              </a:rPr>
              <a:t>EDA</a:t>
            </a:r>
          </a:p>
        </p:txBody>
      </p:sp>
      <p:sp>
        <p:nvSpPr>
          <p:cNvPr id="2318" name="Google Shape;2318;p39"/>
          <p:cNvSpPr txBox="1"/>
          <p:nvPr/>
        </p:nvSpPr>
        <p:spPr>
          <a:xfrm>
            <a:off x="5436010" y="678456"/>
            <a:ext cx="1286400" cy="1011043"/>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GB" sz="1600" dirty="0">
                <a:solidFill>
                  <a:schemeClr val="dk2"/>
                </a:solidFill>
                <a:latin typeface="Barlow"/>
                <a:ea typeface="Barlow"/>
                <a:cs typeface="Barlow"/>
                <a:sym typeface="Barlow"/>
              </a:rPr>
              <a:t>Building a Machine Learning Model</a:t>
            </a:r>
          </a:p>
        </p:txBody>
      </p:sp>
      <p:sp>
        <p:nvSpPr>
          <p:cNvPr id="2319" name="Google Shape;2319;p39"/>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600" dirty="0">
                <a:solidFill>
                  <a:schemeClr val="dk2"/>
                </a:solidFill>
                <a:latin typeface="Barlow"/>
                <a:ea typeface="Barlow"/>
                <a:cs typeface="Barlow"/>
                <a:sym typeface="Barlow"/>
              </a:rPr>
              <a:t>F</a:t>
            </a:r>
            <a:r>
              <a:rPr lang="en" sz="1600" dirty="0">
                <a:solidFill>
                  <a:schemeClr val="dk2"/>
                </a:solidFill>
                <a:latin typeface="Barlow"/>
                <a:ea typeface="Barlow"/>
                <a:cs typeface="Barlow"/>
                <a:sym typeface="Barlow"/>
              </a:rPr>
              <a:t>eature extraction</a:t>
            </a:r>
            <a:endParaRPr sz="1600" dirty="0">
              <a:solidFill>
                <a:schemeClr val="dk2"/>
              </a:solidFill>
              <a:latin typeface="Barlow"/>
              <a:ea typeface="Barlow"/>
              <a:cs typeface="Barlow"/>
              <a:sym typeface="Barlow"/>
            </a:endParaRPr>
          </a:p>
        </p:txBody>
      </p:sp>
      <p:sp>
        <p:nvSpPr>
          <p:cNvPr id="2320" name="Google Shape;2320;p39"/>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600" dirty="0">
                <a:solidFill>
                  <a:schemeClr val="dk2"/>
                </a:solidFill>
                <a:latin typeface="Barlow"/>
                <a:ea typeface="Barlow"/>
                <a:cs typeface="Barlow"/>
                <a:sym typeface="Barlow"/>
              </a:rPr>
              <a:t>Data Preprocessing</a:t>
            </a:r>
          </a:p>
        </p:txBody>
      </p:sp>
      <p:sp>
        <p:nvSpPr>
          <p:cNvPr id="2321" name="Google Shape;2321;p39"/>
          <p:cNvSpPr txBox="1"/>
          <p:nvPr/>
        </p:nvSpPr>
        <p:spPr>
          <a:xfrm>
            <a:off x="6474335" y="4063600"/>
            <a:ext cx="1286400" cy="297943"/>
          </a:xfrm>
          <a:prstGeom prst="rect">
            <a:avLst/>
          </a:prstGeom>
          <a:noFill/>
          <a:ln>
            <a:noFill/>
          </a:ln>
        </p:spPr>
        <p:txBody>
          <a:bodyPr spcFirstLastPara="1" wrap="square" lIns="0" tIns="0" rIns="0" bIns="0" anchor="t" anchorCtr="0">
            <a:noAutofit/>
          </a:bodyPr>
          <a:lstStyle/>
          <a:p>
            <a:pPr algn="ctr"/>
            <a:r>
              <a:rPr lang="en-US" sz="1600" dirty="0">
                <a:solidFill>
                  <a:schemeClr val="dk2"/>
                </a:solidFill>
                <a:latin typeface="Barlow"/>
                <a:ea typeface="Barlow"/>
                <a:cs typeface="Barlow"/>
                <a:sym typeface="Barlow"/>
              </a:rPr>
              <a:t>Prediction</a:t>
            </a:r>
          </a:p>
          <a:p>
            <a:pPr marL="0" marR="0" lvl="0" indent="0" algn="ctr" rtl="0">
              <a:lnSpc>
                <a:spcPct val="100000"/>
              </a:lnSpc>
              <a:spcBef>
                <a:spcPts val="0"/>
              </a:spcBef>
              <a:spcAft>
                <a:spcPts val="0"/>
              </a:spcAft>
              <a:buNone/>
            </a:pPr>
            <a:endParaRPr sz="1600" dirty="0">
              <a:solidFill>
                <a:schemeClr val="dk2"/>
              </a:solidFill>
              <a:latin typeface="Barlow"/>
              <a:ea typeface="Barlow"/>
              <a:cs typeface="Barlow"/>
              <a:sym typeface="Barlow"/>
            </a:endParaRPr>
          </a:p>
        </p:txBody>
      </p:sp>
      <p:grpSp>
        <p:nvGrpSpPr>
          <p:cNvPr id="2" name="Google Shape;2298;p39">
            <a:extLst>
              <a:ext uri="{FF2B5EF4-FFF2-40B4-BE49-F238E27FC236}">
                <a16:creationId xmlns:a16="http://schemas.microsoft.com/office/drawing/2014/main" id="{F530AB47-5BF3-C897-3D8C-4C2B4366F195}"/>
              </a:ext>
            </a:extLst>
          </p:cNvPr>
          <p:cNvGrpSpPr/>
          <p:nvPr/>
        </p:nvGrpSpPr>
        <p:grpSpPr>
          <a:xfrm>
            <a:off x="8226025" y="1703401"/>
            <a:ext cx="473400" cy="473400"/>
            <a:chOff x="1786339" y="1703401"/>
            <a:chExt cx="473400" cy="473400"/>
          </a:xfrm>
        </p:grpSpPr>
        <p:sp>
          <p:nvSpPr>
            <p:cNvPr id="3" name="Google Shape;2299;p39">
              <a:extLst>
                <a:ext uri="{FF2B5EF4-FFF2-40B4-BE49-F238E27FC236}">
                  <a16:creationId xmlns:a16="http://schemas.microsoft.com/office/drawing/2014/main" id="{BC89E4A2-F349-BA24-B8CF-3012BB5A9293}"/>
                </a:ext>
              </a:extLst>
            </p:cNvPr>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4" name="Google Shape;2300;p39">
              <a:extLst>
                <a:ext uri="{FF2B5EF4-FFF2-40B4-BE49-F238E27FC236}">
                  <a16:creationId xmlns:a16="http://schemas.microsoft.com/office/drawing/2014/main" id="{56C96C02-0E72-F381-8576-E4176A112D3E}"/>
                </a:ext>
              </a:extLst>
            </p:cNvPr>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b="1" dirty="0">
                  <a:solidFill>
                    <a:schemeClr val="dk2"/>
                  </a:solidFill>
                  <a:latin typeface="Barlow"/>
                  <a:ea typeface="Barlow"/>
                  <a:cs typeface="Barlow"/>
                  <a:sym typeface="Barlow"/>
                </a:rPr>
                <a:t>7</a:t>
              </a:r>
            </a:p>
          </p:txBody>
        </p:sp>
      </p:grpSp>
      <p:sp>
        <p:nvSpPr>
          <p:cNvPr id="5" name="Google Shape;2318;p39">
            <a:extLst>
              <a:ext uri="{FF2B5EF4-FFF2-40B4-BE49-F238E27FC236}">
                <a16:creationId xmlns:a16="http://schemas.microsoft.com/office/drawing/2014/main" id="{A0CBF86E-874F-A52B-DCB0-000905B2CDBA}"/>
              </a:ext>
            </a:extLst>
          </p:cNvPr>
          <p:cNvSpPr txBox="1"/>
          <p:nvPr/>
        </p:nvSpPr>
        <p:spPr>
          <a:xfrm>
            <a:off x="7819525" y="1436512"/>
            <a:ext cx="1286400" cy="259844"/>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endParaRPr sz="1600" dirty="0">
              <a:solidFill>
                <a:schemeClr val="dk2"/>
              </a:solidFill>
              <a:latin typeface="Barlow"/>
              <a:ea typeface="Barlow"/>
              <a:cs typeface="Barlow"/>
              <a:sym typeface="Barlow"/>
            </a:endParaRPr>
          </a:p>
        </p:txBody>
      </p:sp>
      <p:sp>
        <p:nvSpPr>
          <p:cNvPr id="15" name="Google Shape;2318;p39">
            <a:extLst>
              <a:ext uri="{FF2B5EF4-FFF2-40B4-BE49-F238E27FC236}">
                <a16:creationId xmlns:a16="http://schemas.microsoft.com/office/drawing/2014/main" id="{E5B95162-B74B-0942-FFC2-21009EB448DB}"/>
              </a:ext>
            </a:extLst>
          </p:cNvPr>
          <p:cNvSpPr txBox="1"/>
          <p:nvPr/>
        </p:nvSpPr>
        <p:spPr>
          <a:xfrm>
            <a:off x="7904335" y="1449562"/>
            <a:ext cx="1116780" cy="254509"/>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1600" dirty="0">
                <a:solidFill>
                  <a:schemeClr val="dk2"/>
                </a:solidFill>
                <a:latin typeface="Barlow"/>
                <a:ea typeface="Barlow"/>
                <a:cs typeface="Barlow"/>
                <a:sym typeface="Barlow"/>
              </a:rPr>
              <a:t>Conclusions</a:t>
            </a:r>
            <a:endParaRPr sz="1600" dirty="0">
              <a:solidFill>
                <a:schemeClr val="dk2"/>
              </a:solidFill>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4"/>
          <p:cNvSpPr txBox="1">
            <a:spLocks noGrp="1"/>
          </p:cNvSpPr>
          <p:nvPr>
            <p:ph type="title"/>
          </p:nvPr>
        </p:nvSpPr>
        <p:spPr>
          <a:xfrm>
            <a:off x="339053" y="378935"/>
            <a:ext cx="6466883" cy="54663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4400" dirty="0"/>
              <a:t>Variables and parameters</a:t>
            </a:r>
            <a:endParaRPr sz="4400" dirty="0"/>
          </a:p>
        </p:txBody>
      </p:sp>
      <p:sp>
        <p:nvSpPr>
          <p:cNvPr id="1046" name="Google Shape;1046;p2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1047" name="Google Shape;1047;p24"/>
          <p:cNvGrpSpPr/>
          <p:nvPr/>
        </p:nvGrpSpPr>
        <p:grpSpPr>
          <a:xfrm>
            <a:off x="5191199" y="905259"/>
            <a:ext cx="3495801" cy="3628765"/>
            <a:chOff x="2012475" y="393272"/>
            <a:chExt cx="4440240" cy="4609126"/>
          </a:xfrm>
        </p:grpSpPr>
        <p:sp>
          <p:nvSpPr>
            <p:cNvPr id="1048" name="Google Shape;1048;p24"/>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24"/>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24"/>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24"/>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24"/>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24"/>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24"/>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24"/>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24"/>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24"/>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24"/>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059;p24"/>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060;p24"/>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24"/>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24"/>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24"/>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24"/>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24"/>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24"/>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24"/>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24"/>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24"/>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24"/>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24"/>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24"/>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24"/>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24"/>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24"/>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076;p24"/>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24"/>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24"/>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1079;p24"/>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24"/>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24"/>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2" name="Google Shape;1082;p24"/>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3" name="Google Shape;1083;p24"/>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24"/>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24"/>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6" name="Google Shape;1086;p24"/>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24"/>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088;p24"/>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24"/>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24"/>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24"/>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24"/>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24"/>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24"/>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095;p24"/>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24"/>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24"/>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24"/>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24"/>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24"/>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24"/>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24"/>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24"/>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24"/>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24"/>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24"/>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24"/>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24"/>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24"/>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24"/>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24"/>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24"/>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24"/>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24"/>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24"/>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24"/>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24"/>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24"/>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24"/>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24"/>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24"/>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24"/>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24"/>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24"/>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24"/>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24"/>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24"/>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24"/>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24"/>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24"/>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24"/>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24"/>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24"/>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24"/>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24"/>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24"/>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24"/>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24"/>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24"/>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24"/>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aphicFrame>
        <p:nvGraphicFramePr>
          <p:cNvPr id="3" name="Table 3">
            <a:extLst>
              <a:ext uri="{FF2B5EF4-FFF2-40B4-BE49-F238E27FC236}">
                <a16:creationId xmlns:a16="http://schemas.microsoft.com/office/drawing/2014/main" id="{5BC46CE1-B50F-71AA-5820-1C37685EEC94}"/>
              </a:ext>
            </a:extLst>
          </p:cNvPr>
          <p:cNvGraphicFramePr>
            <a:graphicFrameLocks noGrp="1"/>
          </p:cNvGraphicFramePr>
          <p:nvPr>
            <p:extLst>
              <p:ext uri="{D42A27DB-BD31-4B8C-83A1-F6EECF244321}">
                <p14:modId xmlns:p14="http://schemas.microsoft.com/office/powerpoint/2010/main" val="4170978464"/>
              </p:ext>
            </p:extLst>
          </p:nvPr>
        </p:nvGraphicFramePr>
        <p:xfrm>
          <a:off x="178725" y="1626866"/>
          <a:ext cx="4874122" cy="1992746"/>
        </p:xfrm>
        <a:graphic>
          <a:graphicData uri="http://schemas.openxmlformats.org/drawingml/2006/table">
            <a:tbl>
              <a:tblPr firstRow="1" bandCol="1">
                <a:tableStyleId>{3C2FFA5D-87B4-456A-9821-1D502468CF0F}</a:tableStyleId>
              </a:tblPr>
              <a:tblGrid>
                <a:gridCol w="2437061">
                  <a:extLst>
                    <a:ext uri="{9D8B030D-6E8A-4147-A177-3AD203B41FA5}">
                      <a16:colId xmlns:a16="http://schemas.microsoft.com/office/drawing/2014/main" val="2987388114"/>
                    </a:ext>
                  </a:extLst>
                </a:gridCol>
                <a:gridCol w="2437061">
                  <a:extLst>
                    <a:ext uri="{9D8B030D-6E8A-4147-A177-3AD203B41FA5}">
                      <a16:colId xmlns:a16="http://schemas.microsoft.com/office/drawing/2014/main" val="3099181577"/>
                    </a:ext>
                  </a:extLst>
                </a:gridCol>
              </a:tblGrid>
              <a:tr h="523933">
                <a:tc>
                  <a:txBody>
                    <a:bodyPr/>
                    <a:lstStyle/>
                    <a:p>
                      <a:pPr algn="ctr"/>
                      <a:r>
                        <a:rPr lang="en-GB" sz="1400" b="1" dirty="0">
                          <a:solidFill>
                            <a:schemeClr val="tx1"/>
                          </a:solidFill>
                        </a:rPr>
                        <a:t>Independent variables</a:t>
                      </a:r>
                      <a:endParaRPr lang="LID4096" b="1" dirty="0">
                        <a:solidFill>
                          <a:schemeClr val="tx1"/>
                        </a:solidFill>
                        <a:latin typeface="Barlow Light" panose="00000400000000000000" pitchFamily="2" charset="0"/>
                      </a:endParaRPr>
                    </a:p>
                  </a:txBody>
                  <a:tcPr/>
                </a:tc>
                <a:tc>
                  <a:txBody>
                    <a:bodyPr/>
                    <a:lstStyle/>
                    <a:p>
                      <a:pPr algn="ctr"/>
                      <a:r>
                        <a:rPr lang="en-GB" sz="1400" b="1">
                          <a:solidFill>
                            <a:schemeClr val="tx1"/>
                          </a:solidFill>
                        </a:rPr>
                        <a:t>Dependent variables</a:t>
                      </a:r>
                      <a:endParaRPr lang="LID4096" b="1" dirty="0">
                        <a:solidFill>
                          <a:schemeClr val="tx1"/>
                        </a:solidFill>
                        <a:latin typeface="Barlow Light" panose="00000400000000000000" pitchFamily="2" charset="0"/>
                      </a:endParaRPr>
                    </a:p>
                  </a:txBody>
                  <a:tcPr/>
                </a:tc>
                <a:extLst>
                  <a:ext uri="{0D108BD9-81ED-4DB2-BD59-A6C34878D82A}">
                    <a16:rowId xmlns:a16="http://schemas.microsoft.com/office/drawing/2014/main" val="3824486626"/>
                  </a:ext>
                </a:extLst>
              </a:tr>
              <a:tr h="52393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solidFill>
                            <a:schemeClr val="tx1"/>
                          </a:solidFill>
                        </a:rPr>
                        <a:t>Acoustic features</a:t>
                      </a:r>
                      <a:endParaRPr lang="LID4096" dirty="0">
                        <a:solidFill>
                          <a:schemeClr val="tx1"/>
                        </a:solidFill>
                        <a:latin typeface="Barlow Light" panose="00000400000000000000"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solidFill>
                            <a:schemeClr val="tx1"/>
                          </a:solidFill>
                        </a:rPr>
                        <a:t>The diagnosis of PD based on the machine learning model.</a:t>
                      </a:r>
                    </a:p>
                    <a:p>
                      <a:pPr algn="ctr"/>
                      <a:endParaRPr lang="LID4096" dirty="0">
                        <a:solidFill>
                          <a:schemeClr val="tx1"/>
                        </a:solidFill>
                        <a:latin typeface="Barlow Light" panose="00000400000000000000" pitchFamily="2" charset="0"/>
                      </a:endParaRPr>
                    </a:p>
                  </a:txBody>
                  <a:tcPr/>
                </a:tc>
                <a:extLst>
                  <a:ext uri="{0D108BD9-81ED-4DB2-BD59-A6C34878D82A}">
                    <a16:rowId xmlns:a16="http://schemas.microsoft.com/office/drawing/2014/main" val="2392639310"/>
                  </a:ext>
                </a:extLst>
              </a:tr>
              <a:tr h="523933">
                <a:tc>
                  <a:txBody>
                    <a:bodyPr/>
                    <a:lstStyle/>
                    <a:p>
                      <a:pPr algn="ctr"/>
                      <a:r>
                        <a:rPr lang="en-GB" sz="1400" dirty="0">
                          <a:solidFill>
                            <a:schemeClr val="tx1"/>
                          </a:solidFill>
                        </a:rPr>
                        <a:t>hyperparameters</a:t>
                      </a:r>
                      <a:endParaRPr lang="LID4096" dirty="0">
                        <a:solidFill>
                          <a:schemeClr val="tx1"/>
                        </a:solidFill>
                        <a:latin typeface="Barlow Light" panose="00000400000000000000" pitchFamily="2" charset="0"/>
                      </a:endParaRPr>
                    </a:p>
                  </a:txBody>
                  <a:tcPr/>
                </a:tc>
                <a:tc>
                  <a:txBody>
                    <a:bodyPr/>
                    <a:lstStyle/>
                    <a:p>
                      <a:pPr algn="ctr"/>
                      <a:r>
                        <a:rPr lang="en-GB" sz="1400" dirty="0">
                          <a:solidFill>
                            <a:schemeClr val="tx1"/>
                          </a:solidFill>
                        </a:rPr>
                        <a:t>accuracy of the model</a:t>
                      </a:r>
                      <a:endParaRPr lang="LID4096" dirty="0">
                        <a:solidFill>
                          <a:schemeClr val="tx1"/>
                        </a:solidFill>
                        <a:latin typeface="Barlow Light" panose="00000400000000000000" pitchFamily="2" charset="0"/>
                      </a:endParaRPr>
                    </a:p>
                  </a:txBody>
                  <a:tcPr/>
                </a:tc>
                <a:extLst>
                  <a:ext uri="{0D108BD9-81ED-4DB2-BD59-A6C34878D82A}">
                    <a16:rowId xmlns:a16="http://schemas.microsoft.com/office/drawing/2014/main" val="4175304487"/>
                  </a:ext>
                </a:extLst>
              </a:tr>
            </a:tbl>
          </a:graphicData>
        </a:graphic>
      </p:graphicFrame>
    </p:spTree>
    <p:extLst>
      <p:ext uri="{BB962C8B-B14F-4D97-AF65-F5344CB8AC3E}">
        <p14:creationId xmlns:p14="http://schemas.microsoft.com/office/powerpoint/2010/main" val="2526881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30"/>
        <p:cNvGrpSpPr/>
        <p:nvPr/>
      </p:nvGrpSpPr>
      <p:grpSpPr>
        <a:xfrm>
          <a:off x="0" y="0"/>
          <a:ext cx="0" cy="0"/>
          <a:chOff x="0" y="0"/>
          <a:chExt cx="0" cy="0"/>
        </a:xfrm>
      </p:grpSpPr>
      <p:sp>
        <p:nvSpPr>
          <p:cNvPr id="16" name="Google Shape;998;p20">
            <a:extLst>
              <a:ext uri="{FF2B5EF4-FFF2-40B4-BE49-F238E27FC236}">
                <a16:creationId xmlns:a16="http://schemas.microsoft.com/office/drawing/2014/main" id="{23936A6B-80E7-C5F0-7AD5-DFD26971ACD3}"/>
              </a:ext>
            </a:extLst>
          </p:cNvPr>
          <p:cNvSpPr txBox="1">
            <a:spLocks/>
          </p:cNvSpPr>
          <p:nvPr/>
        </p:nvSpPr>
        <p:spPr>
          <a:xfrm>
            <a:off x="191003" y="792136"/>
            <a:ext cx="2116322" cy="2756607"/>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10000"/>
              </a:lnSpc>
              <a:spcBef>
                <a:spcPts val="600"/>
              </a:spcBef>
              <a:spcAft>
                <a:spcPts val="0"/>
              </a:spcAft>
              <a:buClr>
                <a:srgbClr val="00B5DD"/>
              </a:buClr>
              <a:buSzPts val="1600"/>
              <a:buFont typeface="Barlow Light"/>
              <a:buNone/>
              <a:tabLst/>
              <a:defRPr/>
            </a:pPr>
            <a:r>
              <a:rPr kumimoji="0" lang="en-GB" sz="1400" b="1" i="0" u="none" strike="noStrike" kern="0" cap="none" spc="0" normalizeH="0" baseline="0" noProof="0" dirty="0">
                <a:ln>
                  <a:noFill/>
                </a:ln>
                <a:solidFill>
                  <a:srgbClr val="3A3F50"/>
                </a:solidFill>
                <a:effectLst/>
                <a:uLnTx/>
                <a:uFillTx/>
                <a:latin typeface="Barlow Light"/>
                <a:sym typeface="Barlow Light"/>
              </a:rPr>
              <a:t>Data:</a:t>
            </a:r>
            <a:r>
              <a:rPr kumimoji="0" lang="en-GB" sz="1400" b="0" i="0" u="none" strike="noStrike" kern="0" cap="none" spc="0" normalizeH="0" baseline="0" noProof="0" dirty="0">
                <a:ln>
                  <a:noFill/>
                </a:ln>
                <a:solidFill>
                  <a:srgbClr val="3A3F50"/>
                </a:solidFill>
                <a:effectLst/>
                <a:uLnTx/>
                <a:uFillTx/>
                <a:latin typeface="Barlow Light"/>
                <a:sym typeface="Barlow Light"/>
              </a:rPr>
              <a:t> </a:t>
            </a:r>
          </a:p>
          <a:p>
            <a:pPr marL="0" marR="0" lvl="0" indent="0" algn="l" defTabSz="914400" rtl="0" eaLnBrk="1" fontAlgn="auto" latinLnBrk="0" hangingPunct="1">
              <a:lnSpc>
                <a:spcPct val="110000"/>
              </a:lnSpc>
              <a:spcBef>
                <a:spcPts val="600"/>
              </a:spcBef>
              <a:spcAft>
                <a:spcPts val="0"/>
              </a:spcAft>
              <a:buClr>
                <a:srgbClr val="00B5DD"/>
              </a:buClr>
              <a:buSzPts val="1600"/>
              <a:buFont typeface="Barlow Light"/>
              <a:buNone/>
              <a:tabLst/>
              <a:defRPr/>
            </a:pPr>
            <a:r>
              <a:rPr kumimoji="0" lang="en-GB" sz="1400" b="0" i="0" u="none" strike="noStrike" kern="0" cap="none" spc="0" normalizeH="0" baseline="0" noProof="0" dirty="0">
                <a:ln>
                  <a:noFill/>
                </a:ln>
                <a:solidFill>
                  <a:srgbClr val="3A3F50"/>
                </a:solidFill>
                <a:effectLst/>
                <a:uLnTx/>
                <a:uFillTx/>
                <a:latin typeface="Barlow Light"/>
                <a:sym typeface="Barlow Light"/>
              </a:rPr>
              <a:t>Voice data will be collected from individuals with and without PD. This data will be collected through speech recordings and will include various samples of the individuals saying /a/ phoneme. </a:t>
            </a:r>
          </a:p>
        </p:txBody>
      </p:sp>
      <p:sp>
        <p:nvSpPr>
          <p:cNvPr id="17" name="Google Shape;999;p20">
            <a:extLst>
              <a:ext uri="{FF2B5EF4-FFF2-40B4-BE49-F238E27FC236}">
                <a16:creationId xmlns:a16="http://schemas.microsoft.com/office/drawing/2014/main" id="{416DD9BF-4975-24E1-DC7C-D1DB5A6C69A4}"/>
              </a:ext>
            </a:extLst>
          </p:cNvPr>
          <p:cNvSpPr txBox="1">
            <a:spLocks/>
          </p:cNvSpPr>
          <p:nvPr/>
        </p:nvSpPr>
        <p:spPr>
          <a:xfrm>
            <a:off x="2533384" y="792136"/>
            <a:ext cx="1805300" cy="26790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10000"/>
              </a:lnSpc>
              <a:spcBef>
                <a:spcPts val="600"/>
              </a:spcBef>
              <a:spcAft>
                <a:spcPts val="0"/>
              </a:spcAft>
              <a:buClr>
                <a:srgbClr val="00B5DD"/>
              </a:buClr>
              <a:buSzPts val="1600"/>
              <a:buFont typeface="Barlow Light"/>
              <a:buNone/>
              <a:tabLst/>
              <a:defRPr/>
            </a:pPr>
            <a:r>
              <a:rPr kumimoji="0" lang="en-GB" sz="1400" b="1" i="0" u="none" strike="noStrike" kern="0" cap="none" spc="0" normalizeH="0" baseline="0" noProof="0" dirty="0">
                <a:ln>
                  <a:noFill/>
                </a:ln>
                <a:solidFill>
                  <a:srgbClr val="3A3F50"/>
                </a:solidFill>
                <a:effectLst/>
                <a:uLnTx/>
                <a:uFillTx/>
                <a:latin typeface="Barlow Light"/>
                <a:sym typeface="Barlow Light"/>
              </a:rPr>
              <a:t>Feature extraction:</a:t>
            </a:r>
          </a:p>
          <a:p>
            <a:pPr marL="0" marR="0" lvl="0" indent="0" algn="l" defTabSz="914400" rtl="0" eaLnBrk="1" fontAlgn="auto" latinLnBrk="0" hangingPunct="1">
              <a:lnSpc>
                <a:spcPct val="110000"/>
              </a:lnSpc>
              <a:spcBef>
                <a:spcPts val="600"/>
              </a:spcBef>
              <a:spcAft>
                <a:spcPts val="0"/>
              </a:spcAft>
              <a:buClr>
                <a:srgbClr val="00B5DD"/>
              </a:buClr>
              <a:buSzPts val="1600"/>
              <a:buFont typeface="Barlow Light"/>
              <a:buNone/>
              <a:tabLst/>
              <a:defRPr/>
            </a:pPr>
            <a:r>
              <a:rPr kumimoji="0" lang="en-GB" sz="1400" b="0" i="0" u="none" strike="noStrike" kern="0" cap="none" spc="0" normalizeH="0" baseline="0" noProof="0" dirty="0">
                <a:ln>
                  <a:noFill/>
                </a:ln>
                <a:solidFill>
                  <a:srgbClr val="3A3F50"/>
                </a:solidFill>
                <a:effectLst/>
                <a:uLnTx/>
                <a:uFillTx/>
                <a:latin typeface="Barlow Light"/>
                <a:sym typeface="Barlow Light"/>
              </a:rPr>
              <a:t>Features of the voice data, will be extracted from the recordings and analyzed.</a:t>
            </a:r>
          </a:p>
        </p:txBody>
      </p:sp>
      <p:sp>
        <p:nvSpPr>
          <p:cNvPr id="18" name="Google Shape;1000;p20">
            <a:extLst>
              <a:ext uri="{FF2B5EF4-FFF2-40B4-BE49-F238E27FC236}">
                <a16:creationId xmlns:a16="http://schemas.microsoft.com/office/drawing/2014/main" id="{B7455521-83E8-19EC-A5F5-5F93CEBB2CCE}"/>
              </a:ext>
            </a:extLst>
          </p:cNvPr>
          <p:cNvSpPr txBox="1">
            <a:spLocks/>
          </p:cNvSpPr>
          <p:nvPr/>
        </p:nvSpPr>
        <p:spPr>
          <a:xfrm>
            <a:off x="4564743" y="792136"/>
            <a:ext cx="1994293" cy="26790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10000"/>
              </a:lnSpc>
              <a:spcBef>
                <a:spcPts val="600"/>
              </a:spcBef>
              <a:spcAft>
                <a:spcPts val="0"/>
              </a:spcAft>
              <a:buClr>
                <a:srgbClr val="00B5DD"/>
              </a:buClr>
              <a:buSzPts val="1600"/>
              <a:buFont typeface="Barlow Light"/>
              <a:buNone/>
              <a:tabLst/>
              <a:defRPr/>
            </a:pPr>
            <a:r>
              <a:rPr kumimoji="0" lang="en-GB" sz="1400" b="1" i="0" u="none" strike="noStrike" kern="0" cap="none" spc="0" normalizeH="0" baseline="0" noProof="0" dirty="0">
                <a:ln>
                  <a:noFill/>
                </a:ln>
                <a:solidFill>
                  <a:srgbClr val="3A3F50"/>
                </a:solidFill>
                <a:effectLst/>
                <a:uLnTx/>
                <a:uFillTx/>
                <a:latin typeface="Barlow Light"/>
                <a:sym typeface="Barlow Light"/>
              </a:rPr>
              <a:t>Model development: </a:t>
            </a:r>
          </a:p>
          <a:p>
            <a:pPr marL="0" marR="0" lvl="0" indent="0" algn="l" defTabSz="914400" rtl="0" eaLnBrk="1" fontAlgn="auto" latinLnBrk="0" hangingPunct="1">
              <a:lnSpc>
                <a:spcPct val="110000"/>
              </a:lnSpc>
              <a:spcBef>
                <a:spcPts val="600"/>
              </a:spcBef>
              <a:spcAft>
                <a:spcPts val="0"/>
              </a:spcAft>
              <a:buClr>
                <a:srgbClr val="00B5DD"/>
              </a:buClr>
              <a:buSzPts val="1600"/>
              <a:buFont typeface="Barlow Light"/>
              <a:buNone/>
              <a:tabLst/>
              <a:defRPr/>
            </a:pPr>
            <a:r>
              <a:rPr kumimoji="0" lang="en-GB" sz="1400" b="0" i="0" u="none" strike="noStrike" kern="0" cap="none" spc="0" normalizeH="0" baseline="0" noProof="0" dirty="0">
                <a:ln>
                  <a:noFill/>
                </a:ln>
                <a:solidFill>
                  <a:srgbClr val="3A3F50"/>
                </a:solidFill>
                <a:effectLst/>
                <a:uLnTx/>
                <a:uFillTx/>
                <a:latin typeface="Barlow Light"/>
                <a:sym typeface="Barlow Light"/>
              </a:rPr>
              <a:t>A machine learning model will be developed based on the analyzed voice data. This model will be trained to recognize patterns in the data that may be indicative of PD.</a:t>
            </a:r>
          </a:p>
        </p:txBody>
      </p:sp>
      <p:sp>
        <p:nvSpPr>
          <p:cNvPr id="19" name="Google Shape;1001;p20">
            <a:extLst>
              <a:ext uri="{FF2B5EF4-FFF2-40B4-BE49-F238E27FC236}">
                <a16:creationId xmlns:a16="http://schemas.microsoft.com/office/drawing/2014/main" id="{D87ED4B1-C2E3-C40C-2092-6C54C494027F}"/>
              </a:ext>
            </a:extLst>
          </p:cNvPr>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6</a:t>
            </a:r>
            <a:endParaRPr dirty="0"/>
          </a:p>
        </p:txBody>
      </p:sp>
      <p:sp>
        <p:nvSpPr>
          <p:cNvPr id="20" name="Google Shape;1000;p20">
            <a:extLst>
              <a:ext uri="{FF2B5EF4-FFF2-40B4-BE49-F238E27FC236}">
                <a16:creationId xmlns:a16="http://schemas.microsoft.com/office/drawing/2014/main" id="{1BEA7972-A50E-6E75-32C2-49EC6C92DFDF}"/>
              </a:ext>
            </a:extLst>
          </p:cNvPr>
          <p:cNvSpPr txBox="1">
            <a:spLocks/>
          </p:cNvSpPr>
          <p:nvPr/>
        </p:nvSpPr>
        <p:spPr>
          <a:xfrm>
            <a:off x="6875925" y="792136"/>
            <a:ext cx="1994293" cy="22921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0000"/>
              </a:lnSpc>
              <a:spcBef>
                <a:spcPts val="600"/>
              </a:spcBef>
              <a:spcAft>
                <a:spcPts val="0"/>
              </a:spcAft>
              <a:buClr>
                <a:schemeClr val="accent1"/>
              </a:buClr>
              <a:buSzPts val="1600"/>
              <a:buFont typeface="Barlow Light"/>
              <a:buChar char="▸"/>
              <a:defRPr sz="1600" b="0" i="0" u="none" strike="noStrike" cap="none">
                <a:solidFill>
                  <a:schemeClr val="dk1"/>
                </a:solidFill>
                <a:latin typeface="Barlow Light"/>
                <a:ea typeface="Barlow Light"/>
                <a:cs typeface="Barlow Light"/>
                <a:sym typeface="Barlow Light"/>
              </a:defRPr>
            </a:lvl1pPr>
            <a:lvl2pPr marL="914400" marR="0" lvl="1" indent="-330200" algn="l" rtl="0">
              <a:lnSpc>
                <a:spcPct val="110000"/>
              </a:lnSpc>
              <a:spcBef>
                <a:spcPts val="600"/>
              </a:spcBef>
              <a:spcAft>
                <a:spcPts val="0"/>
              </a:spcAft>
              <a:buClr>
                <a:schemeClr val="accent1"/>
              </a:buClr>
              <a:buSzPts val="1600"/>
              <a:buFont typeface="Barlow Light"/>
              <a:buChar char="▹"/>
              <a:defRPr sz="1600" b="0" i="0" u="none" strike="noStrike" cap="none">
                <a:solidFill>
                  <a:schemeClr val="dk1"/>
                </a:solidFill>
                <a:latin typeface="Barlow Light"/>
                <a:ea typeface="Barlow Light"/>
                <a:cs typeface="Barlow Light"/>
                <a:sym typeface="Barlow Light"/>
              </a:defRPr>
            </a:lvl2pPr>
            <a:lvl3pPr marL="1371600" marR="0" lvl="2" indent="-330200" algn="l" rtl="0">
              <a:lnSpc>
                <a:spcPct val="110000"/>
              </a:lnSpc>
              <a:spcBef>
                <a:spcPts val="600"/>
              </a:spcBef>
              <a:spcAft>
                <a:spcPts val="0"/>
              </a:spcAft>
              <a:buClr>
                <a:schemeClr val="accent1"/>
              </a:buClr>
              <a:buSzPts val="1600"/>
              <a:buFont typeface="Barlow Light"/>
              <a:buChar char="▹"/>
              <a:defRPr sz="1600" b="0" i="0" u="none" strike="noStrike" cap="none">
                <a:solidFill>
                  <a:schemeClr val="dk1"/>
                </a:solidFill>
                <a:latin typeface="Barlow Light"/>
                <a:ea typeface="Barlow Light"/>
                <a:cs typeface="Barlow Light"/>
                <a:sym typeface="Barlow Light"/>
              </a:defRPr>
            </a:lvl3pPr>
            <a:lvl4pPr marL="1828800" marR="0" lvl="3"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4pPr>
            <a:lvl5pPr marL="2286000" marR="0" lvl="4"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5pPr>
            <a:lvl6pPr marL="2743200" marR="0" lvl="5"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6pPr>
            <a:lvl7pPr marL="3200400" marR="0" lvl="6"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7pPr>
            <a:lvl8pPr marL="3657600" marR="0" lvl="7"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8pPr>
            <a:lvl9pPr marL="4114800" marR="0" lvl="8"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GB" sz="1400" b="1" dirty="0"/>
              <a:t>Model evaluation: </a:t>
            </a:r>
          </a:p>
          <a:p>
            <a:pPr marL="0" indent="0">
              <a:buFont typeface="Barlow Light"/>
              <a:buNone/>
            </a:pPr>
            <a:r>
              <a:rPr lang="en-GB" sz="1400" dirty="0"/>
              <a:t>The developed model will be evaluated on a test dataset to assess its accuracy in diagnosing PD.</a:t>
            </a:r>
          </a:p>
        </p:txBody>
      </p:sp>
      <p:sp>
        <p:nvSpPr>
          <p:cNvPr id="32" name="TextBox 31">
            <a:extLst>
              <a:ext uri="{FF2B5EF4-FFF2-40B4-BE49-F238E27FC236}">
                <a16:creationId xmlns:a16="http://schemas.microsoft.com/office/drawing/2014/main" id="{6ED31A77-9102-41FA-A1CB-6981DE64966B}"/>
              </a:ext>
            </a:extLst>
          </p:cNvPr>
          <p:cNvSpPr txBox="1"/>
          <p:nvPr/>
        </p:nvSpPr>
        <p:spPr>
          <a:xfrm>
            <a:off x="185992" y="53798"/>
            <a:ext cx="6500083" cy="646331"/>
          </a:xfrm>
          <a:prstGeom prst="rect">
            <a:avLst/>
          </a:prstGeom>
          <a:noFill/>
        </p:spPr>
        <p:txBody>
          <a:bodyPr wrap="square">
            <a:spAutoFit/>
          </a:bodyPr>
          <a:lstStyle/>
          <a:p>
            <a:r>
              <a:rPr kumimoji="0" lang="en" sz="3600" b="0" i="0" u="none" strike="noStrike" kern="0" cap="none" spc="0" normalizeH="0" baseline="0" noProof="0" dirty="0">
                <a:ln>
                  <a:noFill/>
                </a:ln>
                <a:solidFill>
                  <a:srgbClr val="007BB9"/>
                </a:solidFill>
                <a:effectLst/>
                <a:uLnTx/>
                <a:uFillTx/>
                <a:latin typeface="Raleway Thin"/>
                <a:sym typeface="Raleway Thin"/>
              </a:rPr>
              <a:t>Design and Implemantation</a:t>
            </a:r>
            <a:endParaRPr lang="LID4096" dirty="0"/>
          </a:p>
        </p:txBody>
      </p:sp>
      <p:pic>
        <p:nvPicPr>
          <p:cNvPr id="3" name="Picture 2">
            <a:extLst>
              <a:ext uri="{FF2B5EF4-FFF2-40B4-BE49-F238E27FC236}">
                <a16:creationId xmlns:a16="http://schemas.microsoft.com/office/drawing/2014/main" id="{15F95779-1D7C-7266-3267-0FFA99538C13}"/>
              </a:ext>
            </a:extLst>
          </p:cNvPr>
          <p:cNvPicPr>
            <a:picLocks noChangeAspect="1"/>
          </p:cNvPicPr>
          <p:nvPr/>
        </p:nvPicPr>
        <p:blipFill>
          <a:blip r:embed="rId3"/>
          <a:stretch>
            <a:fillRect/>
          </a:stretch>
        </p:blipFill>
        <p:spPr>
          <a:xfrm>
            <a:off x="0" y="2571721"/>
            <a:ext cx="9144000" cy="2539493"/>
          </a:xfrm>
          <a:prstGeom prst="rect">
            <a:avLst/>
          </a:prstGeom>
        </p:spPr>
      </p:pic>
    </p:spTree>
    <p:extLst>
      <p:ext uri="{BB962C8B-B14F-4D97-AF65-F5344CB8AC3E}">
        <p14:creationId xmlns:p14="http://schemas.microsoft.com/office/powerpoint/2010/main" val="2772881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30"/>
        <p:cNvGrpSpPr/>
        <p:nvPr/>
      </p:nvGrpSpPr>
      <p:grpSpPr>
        <a:xfrm>
          <a:off x="0" y="0"/>
          <a:ext cx="0" cy="0"/>
          <a:chOff x="0" y="0"/>
          <a:chExt cx="0" cy="0"/>
        </a:xfrm>
      </p:grpSpPr>
      <p:sp>
        <p:nvSpPr>
          <p:cNvPr id="19" name="Google Shape;1001;p20">
            <a:extLst>
              <a:ext uri="{FF2B5EF4-FFF2-40B4-BE49-F238E27FC236}">
                <a16:creationId xmlns:a16="http://schemas.microsoft.com/office/drawing/2014/main" id="{D87ED4B1-C2E3-C40C-2092-6C54C494027F}"/>
              </a:ext>
            </a:extLst>
          </p:cNvPr>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GB" dirty="0"/>
              <a:t>7</a:t>
            </a:r>
            <a:endParaRPr dirty="0"/>
          </a:p>
        </p:txBody>
      </p:sp>
      <p:sp>
        <p:nvSpPr>
          <p:cNvPr id="32" name="TextBox 31">
            <a:extLst>
              <a:ext uri="{FF2B5EF4-FFF2-40B4-BE49-F238E27FC236}">
                <a16:creationId xmlns:a16="http://schemas.microsoft.com/office/drawing/2014/main" id="{6ED31A77-9102-41FA-A1CB-6981DE64966B}"/>
              </a:ext>
            </a:extLst>
          </p:cNvPr>
          <p:cNvSpPr txBox="1"/>
          <p:nvPr/>
        </p:nvSpPr>
        <p:spPr>
          <a:xfrm>
            <a:off x="185992" y="53798"/>
            <a:ext cx="3348237" cy="646331"/>
          </a:xfrm>
          <a:prstGeom prst="rect">
            <a:avLst/>
          </a:prstGeom>
          <a:noFill/>
        </p:spPr>
        <p:txBody>
          <a:bodyPr wrap="square">
            <a:spAutoFit/>
          </a:bodyPr>
          <a:lstStyle/>
          <a:p>
            <a:r>
              <a:rPr lang="en" sz="3600" dirty="0">
                <a:solidFill>
                  <a:srgbClr val="007BB9"/>
                </a:solidFill>
                <a:latin typeface="Raleway Thin"/>
                <a:sym typeface="Raleway Thin"/>
              </a:rPr>
              <a:t>Audio Features</a:t>
            </a:r>
            <a:endParaRPr lang="LID4096" dirty="0"/>
          </a:p>
        </p:txBody>
      </p:sp>
      <p:sp>
        <p:nvSpPr>
          <p:cNvPr id="2" name="Google Shape;742;p18">
            <a:extLst>
              <a:ext uri="{FF2B5EF4-FFF2-40B4-BE49-F238E27FC236}">
                <a16:creationId xmlns:a16="http://schemas.microsoft.com/office/drawing/2014/main" id="{1B8702DD-8BFC-6FAC-0AF1-9C18591A1130}"/>
              </a:ext>
            </a:extLst>
          </p:cNvPr>
          <p:cNvSpPr txBox="1">
            <a:spLocks/>
          </p:cNvSpPr>
          <p:nvPr/>
        </p:nvSpPr>
        <p:spPr>
          <a:xfrm>
            <a:off x="185992" y="1148851"/>
            <a:ext cx="3921551" cy="210235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buNone/>
            </a:pPr>
            <a:r>
              <a:rPr lang="en-GB" sz="1400" dirty="0"/>
              <a:t>Time-domain features are based on the raw waveform of the audio signal, and include features such as duration, maximum pitch, minimum pitch, and mean pitch</a:t>
            </a:r>
          </a:p>
          <a:p>
            <a:pPr marL="114300" indent="0">
              <a:buNone/>
            </a:pPr>
            <a:r>
              <a:rPr lang="en-GB" sz="1400" dirty="0"/>
              <a:t>We have also extracted some prosodic features, which capture information about the rhythm and timing of the audio, such as speaking rate, silences, and voice breaks.</a:t>
            </a:r>
          </a:p>
        </p:txBody>
      </p:sp>
      <p:sp>
        <p:nvSpPr>
          <p:cNvPr id="3" name="Google Shape;742;p18">
            <a:extLst>
              <a:ext uri="{FF2B5EF4-FFF2-40B4-BE49-F238E27FC236}">
                <a16:creationId xmlns:a16="http://schemas.microsoft.com/office/drawing/2014/main" id="{8CCE7B74-9192-B836-E2D1-96D374EDC10D}"/>
              </a:ext>
            </a:extLst>
          </p:cNvPr>
          <p:cNvSpPr txBox="1">
            <a:spLocks/>
          </p:cNvSpPr>
          <p:nvPr/>
        </p:nvSpPr>
        <p:spPr>
          <a:xfrm>
            <a:off x="4499772" y="1148851"/>
            <a:ext cx="4458236" cy="165966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buNone/>
            </a:pPr>
            <a:r>
              <a:rPr lang="en-GB" sz="1400" dirty="0"/>
              <a:t>Frequency-domain features are based on the frequency content of the audio signal, and include features such as total energy, energy frequency, and power. </a:t>
            </a:r>
          </a:p>
          <a:p>
            <a:pPr marL="114300" indent="0">
              <a:buNone/>
            </a:pPr>
            <a:r>
              <a:rPr lang="en-GB" sz="1400" dirty="0"/>
              <a:t>Finally, we have extracted some features that are based on the spectral content of the audio, such as chroma features and MFCCs.</a:t>
            </a:r>
          </a:p>
        </p:txBody>
      </p:sp>
      <p:sp>
        <p:nvSpPr>
          <p:cNvPr id="4" name="TextBox 3">
            <a:extLst>
              <a:ext uri="{FF2B5EF4-FFF2-40B4-BE49-F238E27FC236}">
                <a16:creationId xmlns:a16="http://schemas.microsoft.com/office/drawing/2014/main" id="{760A9036-E615-9F7E-8A63-5A36D53DADB1}"/>
              </a:ext>
            </a:extLst>
          </p:cNvPr>
          <p:cNvSpPr txBox="1"/>
          <p:nvPr/>
        </p:nvSpPr>
        <p:spPr>
          <a:xfrm>
            <a:off x="185992" y="770601"/>
            <a:ext cx="3500638" cy="307777"/>
          </a:xfrm>
          <a:prstGeom prst="rect">
            <a:avLst/>
          </a:prstGeom>
          <a:noFill/>
        </p:spPr>
        <p:txBody>
          <a:bodyPr wrap="square">
            <a:spAutoFit/>
          </a:bodyPr>
          <a:lstStyle/>
          <a:p>
            <a:pPr marL="0" marR="0" lvl="0" indent="0" algn="l" defTabSz="914400" rtl="0" eaLnBrk="1" fontAlgn="auto" latinLnBrk="0" hangingPunct="1">
              <a:lnSpc>
                <a:spcPct val="110000"/>
              </a:lnSpc>
              <a:spcBef>
                <a:spcPts val="600"/>
              </a:spcBef>
              <a:spcAft>
                <a:spcPts val="0"/>
              </a:spcAft>
              <a:buClr>
                <a:srgbClr val="00B5DD"/>
              </a:buClr>
              <a:buSzPts val="1600"/>
              <a:buFont typeface="Barlow Light"/>
              <a:buNone/>
              <a:tabLst/>
              <a:defRPr/>
            </a:pPr>
            <a:r>
              <a:rPr kumimoji="0" lang="en-GB" sz="1400" b="1" i="0" u="none" strike="noStrike" kern="0" cap="none" spc="0" normalizeH="0" baseline="0" noProof="0" dirty="0">
                <a:ln>
                  <a:noFill/>
                </a:ln>
                <a:solidFill>
                  <a:srgbClr val="3A3F50"/>
                </a:solidFill>
                <a:effectLst/>
                <a:uLnTx/>
                <a:uFillTx/>
                <a:latin typeface="Barlow Light"/>
                <a:sym typeface="Barlow Light"/>
              </a:rPr>
              <a:t>Time-Domain Features </a:t>
            </a:r>
            <a:endParaRPr kumimoji="0" lang="en-GB" sz="1400" b="0" i="0" u="none" strike="noStrike" kern="0" cap="none" spc="0" normalizeH="0" baseline="0" noProof="0" dirty="0">
              <a:ln>
                <a:noFill/>
              </a:ln>
              <a:solidFill>
                <a:srgbClr val="3A3F50"/>
              </a:solidFill>
              <a:effectLst/>
              <a:uLnTx/>
              <a:uFillTx/>
              <a:latin typeface="Barlow Light"/>
              <a:sym typeface="Barlow Light"/>
            </a:endParaRPr>
          </a:p>
        </p:txBody>
      </p:sp>
      <p:sp>
        <p:nvSpPr>
          <p:cNvPr id="5" name="TextBox 4">
            <a:extLst>
              <a:ext uri="{FF2B5EF4-FFF2-40B4-BE49-F238E27FC236}">
                <a16:creationId xmlns:a16="http://schemas.microsoft.com/office/drawing/2014/main" id="{0AC3818E-46F5-5F3C-0BB9-079E975CFB6A}"/>
              </a:ext>
            </a:extLst>
          </p:cNvPr>
          <p:cNvSpPr txBox="1"/>
          <p:nvPr/>
        </p:nvSpPr>
        <p:spPr>
          <a:xfrm>
            <a:off x="4499772" y="770601"/>
            <a:ext cx="2590457" cy="307777"/>
          </a:xfrm>
          <a:prstGeom prst="rect">
            <a:avLst/>
          </a:prstGeom>
          <a:noFill/>
        </p:spPr>
        <p:txBody>
          <a:bodyPr wrap="square">
            <a:spAutoFit/>
          </a:bodyPr>
          <a:lstStyle/>
          <a:p>
            <a:pPr marL="0" marR="0" lvl="0" indent="0" algn="l" defTabSz="914400" rtl="0" eaLnBrk="1" fontAlgn="auto" latinLnBrk="0" hangingPunct="1">
              <a:lnSpc>
                <a:spcPct val="110000"/>
              </a:lnSpc>
              <a:spcBef>
                <a:spcPts val="600"/>
              </a:spcBef>
              <a:spcAft>
                <a:spcPts val="0"/>
              </a:spcAft>
              <a:buClr>
                <a:srgbClr val="00B5DD"/>
              </a:buClr>
              <a:buSzPts val="1600"/>
              <a:buFont typeface="Barlow Light"/>
              <a:buNone/>
              <a:tabLst/>
              <a:defRPr/>
            </a:pPr>
            <a:r>
              <a:rPr kumimoji="0" lang="en-GB" sz="1400" b="1" i="0" u="none" strike="noStrike" kern="0" cap="none" spc="0" normalizeH="0" baseline="0" noProof="0" dirty="0">
                <a:ln>
                  <a:noFill/>
                </a:ln>
                <a:solidFill>
                  <a:srgbClr val="3A3F50"/>
                </a:solidFill>
                <a:effectLst/>
                <a:uLnTx/>
                <a:uFillTx/>
                <a:latin typeface="Barlow Light"/>
                <a:sym typeface="Barlow Light"/>
              </a:rPr>
              <a:t>Frequency-Domain Features</a:t>
            </a:r>
            <a:endParaRPr kumimoji="0" lang="en-GB" sz="1400" b="0" i="0" u="none" strike="noStrike" kern="0" cap="none" spc="0" normalizeH="0" baseline="0" noProof="0" dirty="0">
              <a:ln>
                <a:noFill/>
              </a:ln>
              <a:solidFill>
                <a:srgbClr val="3A3F50"/>
              </a:solidFill>
              <a:effectLst/>
              <a:uLnTx/>
              <a:uFillTx/>
              <a:latin typeface="Barlow Light"/>
              <a:sym typeface="Barlow Light"/>
            </a:endParaRPr>
          </a:p>
        </p:txBody>
      </p:sp>
      <p:pic>
        <p:nvPicPr>
          <p:cNvPr id="2050" name="Picture 2" descr="Music Feature Extraction in Python | by Sanket Doshi | Towards Data Science">
            <a:extLst>
              <a:ext uri="{FF2B5EF4-FFF2-40B4-BE49-F238E27FC236}">
                <a16:creationId xmlns:a16="http://schemas.microsoft.com/office/drawing/2014/main" id="{F34F09D4-A5B1-0908-C6DB-97CAE2A0C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772" y="2718525"/>
            <a:ext cx="3392509" cy="238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335348"/>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6575</TotalTime>
  <Words>1052</Words>
  <Application>Microsoft Office PowerPoint</Application>
  <PresentationFormat>On-screen Show (16:9)</PresentationFormat>
  <Paragraphs>119</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Raleway Thin</vt:lpstr>
      <vt:lpstr>Barlow Light</vt:lpstr>
      <vt:lpstr>Arial</vt:lpstr>
      <vt:lpstr>Barlow</vt:lpstr>
      <vt:lpstr>Gaoler template</vt:lpstr>
      <vt:lpstr>Detection of Parkinson’s Disease Using Speech</vt:lpstr>
      <vt:lpstr>Introduction</vt:lpstr>
      <vt:lpstr>What we are here to do?</vt:lpstr>
      <vt:lpstr>Research Questions</vt:lpstr>
      <vt:lpstr>PowerPoint Presentation</vt:lpstr>
      <vt:lpstr>Road-Map</vt:lpstr>
      <vt:lpstr>Variables and parameters</vt:lpstr>
      <vt:lpstr>PowerPoint Presentation</vt:lpstr>
      <vt:lpstr>PowerPoint Presentation</vt:lpstr>
      <vt:lpstr>Targets</vt:lpstr>
      <vt:lpstr>Measurements</vt:lpstr>
      <vt:lpstr>PowerPoint Presentation</vt:lpstr>
      <vt:lpstr>Results</vt:lpstr>
      <vt:lpstr>Results</vt:lpstr>
      <vt:lpstr>Conclusions</vt:lpstr>
      <vt:lpstr>Summary </vt:lpstr>
      <vt:lpstr>Bibliography</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Tomer Zamir</dc:creator>
  <cp:lastModifiedBy>maX melichov</cp:lastModifiedBy>
  <cp:revision>45</cp:revision>
  <dcterms:modified xsi:type="dcterms:W3CDTF">2023-01-18T07:35:03Z</dcterms:modified>
</cp:coreProperties>
</file>