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embeddedFontLst>
    <p:embeddedFont>
      <p:font typeface="Century Gothic"/>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hO7lch20rL1OKuZE2aPXoN3CcE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CenturyGothic-bold.fntdata"/><Relationship Id="rId14" Type="http://schemas.openxmlformats.org/officeDocument/2006/relationships/font" Target="fonts/CenturyGothic-regular.fntdata"/><Relationship Id="rId17" Type="http://schemas.openxmlformats.org/officeDocument/2006/relationships/font" Target="fonts/CenturyGothic-boldItalic.fntdata"/><Relationship Id="rId16" Type="http://schemas.openxmlformats.org/officeDocument/2006/relationships/font" Target="fonts/CenturyGothic-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שקופית כותרת" type="title">
  <p:cSld name="TITLE">
    <p:spTree>
      <p:nvGrpSpPr>
        <p:cNvPr id="11" name="Shape 11"/>
        <p:cNvGrpSpPr/>
        <p:nvPr/>
      </p:nvGrpSpPr>
      <p:grpSpPr>
        <a:xfrm>
          <a:off x="0" y="0"/>
          <a:ext cx="0" cy="0"/>
          <a:chOff x="0" y="0"/>
          <a:chExt cx="0" cy="0"/>
        </a:xfrm>
      </p:grpSpPr>
      <p:sp>
        <p:nvSpPr>
          <p:cNvPr id="12" name="Google Shape;12;p10"/>
          <p:cNvSpPr txBox="1"/>
          <p:nvPr>
            <p:ph type="ctrTitle"/>
          </p:nvPr>
        </p:nvSpPr>
        <p:spPr>
          <a:xfrm>
            <a:off x="1524000" y="1124530"/>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3F3F3F"/>
              </a:buClr>
              <a:buSzPts val="2400"/>
              <a:buNone/>
              <a:defRPr sz="2400">
                <a:solidFill>
                  <a:srgbClr val="3F3F3F"/>
                </a:solidFill>
              </a:defRPr>
            </a:lvl1pPr>
            <a:lvl2pPr lvl="1" algn="ctr">
              <a:lnSpc>
                <a:spcPct val="90000"/>
              </a:lnSpc>
              <a:spcBef>
                <a:spcPts val="500"/>
              </a:spcBef>
              <a:spcAft>
                <a:spcPts val="0"/>
              </a:spcAft>
              <a:buClr>
                <a:schemeClr val="dk1"/>
              </a:buClr>
              <a:buSzPts val="2800"/>
              <a:buNone/>
              <a:defRPr sz="2800"/>
            </a:lvl2pPr>
            <a:lvl3pPr lvl="2" algn="ctr">
              <a:lnSpc>
                <a:spcPct val="90000"/>
              </a:lnSpc>
              <a:spcBef>
                <a:spcPts val="500"/>
              </a:spcBef>
              <a:spcAft>
                <a:spcPts val="0"/>
              </a:spcAft>
              <a:buClr>
                <a:schemeClr val="dk1"/>
              </a:buClr>
              <a:buSzPts val="2400"/>
              <a:buNone/>
              <a:defRPr sz="2400"/>
            </a:lvl3pPr>
            <a:lvl4pPr lvl="3" algn="ctr">
              <a:lnSpc>
                <a:spcPct val="90000"/>
              </a:lnSpc>
              <a:spcBef>
                <a:spcPts val="500"/>
              </a:spcBef>
              <a:spcAft>
                <a:spcPts val="0"/>
              </a:spcAft>
              <a:buClr>
                <a:schemeClr val="dk1"/>
              </a:buClr>
              <a:buSzPts val="2000"/>
              <a:buNone/>
              <a:defRPr sz="2000"/>
            </a:lvl4pPr>
            <a:lvl5pPr lvl="4" algn="ctr">
              <a:lnSpc>
                <a:spcPct val="90000"/>
              </a:lnSpc>
              <a:spcBef>
                <a:spcPts val="500"/>
              </a:spcBef>
              <a:spcAft>
                <a:spcPts val="0"/>
              </a:spcAft>
              <a:buClr>
                <a:schemeClr val="dk1"/>
              </a:buClr>
              <a:buSzPts val="2000"/>
              <a:buNone/>
              <a:defRPr sz="2000"/>
            </a:lvl5pPr>
            <a:lvl6pPr lvl="5" algn="ctr">
              <a:spcBef>
                <a:spcPts val="400"/>
              </a:spcBef>
              <a:spcAft>
                <a:spcPts val="0"/>
              </a:spcAft>
              <a:buClr>
                <a:schemeClr val="dk1"/>
              </a:buClr>
              <a:buSzPts val="2000"/>
              <a:buNone/>
              <a:defRPr sz="2000"/>
            </a:lvl6pPr>
            <a:lvl7pPr lvl="6" algn="ctr">
              <a:spcBef>
                <a:spcPts val="400"/>
              </a:spcBef>
              <a:spcAft>
                <a:spcPts val="0"/>
              </a:spcAft>
              <a:buClr>
                <a:schemeClr val="dk1"/>
              </a:buClr>
              <a:buSzPts val="2000"/>
              <a:buNone/>
              <a:defRPr sz="2000"/>
            </a:lvl7pPr>
            <a:lvl8pPr lvl="7" algn="ctr">
              <a:spcBef>
                <a:spcPts val="400"/>
              </a:spcBef>
              <a:spcAft>
                <a:spcPts val="0"/>
              </a:spcAft>
              <a:buClr>
                <a:schemeClr val="dk1"/>
              </a:buClr>
              <a:buSzPts val="2000"/>
              <a:buNone/>
              <a:defRPr sz="2000"/>
            </a:lvl8pPr>
            <a:lvl9pPr lvl="8" algn="ctr">
              <a:spcBef>
                <a:spcPts val="400"/>
              </a:spcBef>
              <a:spcAft>
                <a:spcPts val="0"/>
              </a:spcAft>
              <a:buClr>
                <a:schemeClr val="dk1"/>
              </a:buClr>
              <a:buSzPts val="2000"/>
              <a:buNone/>
              <a:defRPr sz="2000"/>
            </a:lvl9pPr>
          </a:lstStyle>
          <a:p/>
        </p:txBody>
      </p:sp>
      <p:sp>
        <p:nvSpPr>
          <p:cNvPr id="14" name="Google Shape;1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0"/>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טקסט אנכי"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rot="5400000">
            <a:off x="3927259" y="-1253332"/>
            <a:ext cx="4351337"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אנכית וטקסט"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7133431" y="1951831"/>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body"/>
          </p:nvPr>
        </p:nvSpPr>
        <p:spPr>
          <a:xfrm rot="5400000">
            <a:off x="1799431" y="-600869"/>
            <a:ext cx="5811837"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תוכן" type="obj">
  <p:cSld name="OBJECT">
    <p:spTree>
      <p:nvGrpSpPr>
        <p:cNvPr id="92" name="Shape 92"/>
        <p:cNvGrpSpPr/>
        <p:nvPr/>
      </p:nvGrpSpPr>
      <p:grpSpPr>
        <a:xfrm>
          <a:off x="0" y="0"/>
          <a:ext cx="0" cy="0"/>
          <a:chOff x="0" y="0"/>
          <a:chExt cx="0" cy="0"/>
        </a:xfrm>
      </p:grpSpPr>
      <p:sp>
        <p:nvSpPr>
          <p:cNvPr id="93" name="Google Shape;93;p12"/>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95" name="Google Shape;95;p1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שקופית כותרת" showMasterSp="0" type="title">
  <p:cSld name="TITLE">
    <p:spTree>
      <p:nvGrpSpPr>
        <p:cNvPr id="98" name="Shape 98"/>
        <p:cNvGrpSpPr/>
        <p:nvPr/>
      </p:nvGrpSpPr>
      <p:grpSpPr>
        <a:xfrm>
          <a:off x="0" y="0"/>
          <a:ext cx="0" cy="0"/>
          <a:chOff x="0" y="0"/>
          <a:chExt cx="0" cy="0"/>
        </a:xfrm>
      </p:grpSpPr>
      <p:sp>
        <p:nvSpPr>
          <p:cNvPr id="99" name="Google Shape;99;p23"/>
          <p:cNvSpPr txBox="1"/>
          <p:nvPr>
            <p:ph type="ctrTitle"/>
          </p:nvPr>
        </p:nvSpPr>
        <p:spPr>
          <a:xfrm>
            <a:off x="684212" y="685799"/>
            <a:ext cx="8001000" cy="297180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3"/>
          <p:cNvSpPr txBox="1"/>
          <p:nvPr>
            <p:ph idx="1" type="subTitle"/>
          </p:nvPr>
        </p:nvSpPr>
        <p:spPr>
          <a:xfrm>
            <a:off x="684212" y="3843867"/>
            <a:ext cx="6400800" cy="1947333"/>
          </a:xfrm>
          <a:prstGeom prst="rect">
            <a:avLst/>
          </a:prstGeom>
          <a:noFill/>
          <a:ln>
            <a:noFill/>
          </a:ln>
        </p:spPr>
        <p:txBody>
          <a:bodyPr anchorCtr="0" anchor="t" bIns="45700" lIns="91425" spcFirstLastPara="1" rIns="91425" wrap="square" tIns="4570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p:txBody>
      </p:sp>
      <p:sp>
        <p:nvSpPr>
          <p:cNvPr id="101" name="Google Shape;101;p2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cxnSp>
        <p:nvCxnSpPr>
          <p:cNvPr id="104" name="Google Shape;104;p23"/>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105" name="Google Shape;105;p23"/>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106" name="Google Shape;106;p23"/>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107" name="Google Shape;107;p23"/>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108" name="Google Shape;108;p23"/>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מקטע עליונה" type="secHead">
  <p:cSld name="SECTION_HEADER">
    <p:spTree>
      <p:nvGrpSpPr>
        <p:cNvPr id="109" name="Shape 109"/>
        <p:cNvGrpSpPr/>
        <p:nvPr/>
      </p:nvGrpSpPr>
      <p:grpSpPr>
        <a:xfrm>
          <a:off x="0" y="0"/>
          <a:ext cx="0" cy="0"/>
          <a:chOff x="0" y="0"/>
          <a:chExt cx="0" cy="0"/>
        </a:xfrm>
      </p:grpSpPr>
      <p:sp>
        <p:nvSpPr>
          <p:cNvPr id="110" name="Google Shape;110;p24"/>
          <p:cNvSpPr txBox="1"/>
          <p:nvPr>
            <p:ph type="title"/>
          </p:nvPr>
        </p:nvSpPr>
        <p:spPr>
          <a:xfrm>
            <a:off x="684211" y="2006600"/>
            <a:ext cx="8534401" cy="228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Century Gothic"/>
              <a:buNone/>
              <a:defRPr b="0" sz="36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4"/>
          <p:cNvSpPr txBox="1"/>
          <p:nvPr>
            <p:ph idx="1" type="body"/>
          </p:nvPr>
        </p:nvSpPr>
        <p:spPr>
          <a:xfrm>
            <a:off x="684213" y="4495800"/>
            <a:ext cx="8534400" cy="14986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12" name="Google Shape;112;p2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שני תכנים" type="twoObj">
  <p:cSld name="TWO_OBJECTS">
    <p:spTree>
      <p:nvGrpSpPr>
        <p:cNvPr id="115" name="Shape 115"/>
        <p:cNvGrpSpPr/>
        <p:nvPr/>
      </p:nvGrpSpPr>
      <p:grpSpPr>
        <a:xfrm>
          <a:off x="0" y="0"/>
          <a:ext cx="0" cy="0"/>
          <a:chOff x="0" y="0"/>
          <a:chExt cx="0" cy="0"/>
        </a:xfrm>
      </p:grpSpPr>
      <p:sp>
        <p:nvSpPr>
          <p:cNvPr id="116" name="Google Shape;116;p25"/>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5"/>
          <p:cNvSpPr txBox="1"/>
          <p:nvPr>
            <p:ph idx="1" type="body"/>
          </p:nvPr>
        </p:nvSpPr>
        <p:spPr>
          <a:xfrm>
            <a:off x="684211" y="685800"/>
            <a:ext cx="4937655" cy="3615267"/>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18" name="Google Shape;118;p25"/>
          <p:cNvSpPr txBox="1"/>
          <p:nvPr>
            <p:ph idx="2" type="body"/>
          </p:nvPr>
        </p:nvSpPr>
        <p:spPr>
          <a:xfrm>
            <a:off x="5808133" y="685801"/>
            <a:ext cx="4934479" cy="3615266"/>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19" name="Google Shape;119;p2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השוואה" type="twoTxTwoObj">
  <p:cSld name="TWO_OBJECTS_WITH_TEXT">
    <p:spTree>
      <p:nvGrpSpPr>
        <p:cNvPr id="122" name="Shape 122"/>
        <p:cNvGrpSpPr/>
        <p:nvPr/>
      </p:nvGrpSpPr>
      <p:grpSpPr>
        <a:xfrm>
          <a:off x="0" y="0"/>
          <a:ext cx="0" cy="0"/>
          <a:chOff x="0" y="0"/>
          <a:chExt cx="0" cy="0"/>
        </a:xfrm>
      </p:grpSpPr>
      <p:sp>
        <p:nvSpPr>
          <p:cNvPr id="123" name="Google Shape;123;p26"/>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6"/>
          <p:cNvSpPr txBox="1"/>
          <p:nvPr>
            <p:ph idx="1" type="body"/>
          </p:nvPr>
        </p:nvSpPr>
        <p:spPr>
          <a:xfrm>
            <a:off x="972080" y="685800"/>
            <a:ext cx="464978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240"/>
              <a:buNone/>
              <a:defRPr b="0" sz="2800">
                <a:solidFill>
                  <a:schemeClr val="lt1"/>
                </a:solidFill>
              </a:defRPr>
            </a:lvl1pPr>
            <a:lvl2pPr indent="-228600" lvl="1" marL="914400" algn="l">
              <a:spcBef>
                <a:spcPts val="600"/>
              </a:spcBef>
              <a:spcAft>
                <a:spcPts val="0"/>
              </a:spcAft>
              <a:buSzPts val="1600"/>
              <a:buNone/>
              <a:defRPr b="1" sz="2000"/>
            </a:lvl2pPr>
            <a:lvl3pPr indent="-228600" lvl="2" marL="1371600" algn="l">
              <a:spcBef>
                <a:spcPts val="600"/>
              </a:spcBef>
              <a:spcAft>
                <a:spcPts val="0"/>
              </a:spcAft>
              <a:buSzPts val="1440"/>
              <a:buNone/>
              <a:defRPr b="1" sz="1800"/>
            </a:lvl3pPr>
            <a:lvl4pPr indent="-228600" lvl="3" marL="1828800" algn="l">
              <a:spcBef>
                <a:spcPts val="600"/>
              </a:spcBef>
              <a:spcAft>
                <a:spcPts val="0"/>
              </a:spcAft>
              <a:buSzPts val="1280"/>
              <a:buNone/>
              <a:defRPr b="1" sz="1600"/>
            </a:lvl4pPr>
            <a:lvl5pPr indent="-228600" lvl="4" marL="2286000" algn="l">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125" name="Google Shape;125;p26"/>
          <p:cNvSpPr txBox="1"/>
          <p:nvPr>
            <p:ph idx="2" type="body"/>
          </p:nvPr>
        </p:nvSpPr>
        <p:spPr>
          <a:xfrm>
            <a:off x="684211" y="1270529"/>
            <a:ext cx="4937655" cy="3030538"/>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26" name="Google Shape;126;p26"/>
          <p:cNvSpPr txBox="1"/>
          <p:nvPr>
            <p:ph idx="3" type="body"/>
          </p:nvPr>
        </p:nvSpPr>
        <p:spPr>
          <a:xfrm>
            <a:off x="6079066" y="685800"/>
            <a:ext cx="4665134"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240"/>
              <a:buNone/>
              <a:defRPr b="0" sz="2800">
                <a:solidFill>
                  <a:schemeClr val="lt1"/>
                </a:solidFill>
              </a:defRPr>
            </a:lvl1pPr>
            <a:lvl2pPr indent="-228600" lvl="1" marL="914400" algn="l">
              <a:spcBef>
                <a:spcPts val="600"/>
              </a:spcBef>
              <a:spcAft>
                <a:spcPts val="0"/>
              </a:spcAft>
              <a:buSzPts val="1600"/>
              <a:buNone/>
              <a:defRPr b="1" sz="2000"/>
            </a:lvl2pPr>
            <a:lvl3pPr indent="-228600" lvl="2" marL="1371600" algn="l">
              <a:spcBef>
                <a:spcPts val="600"/>
              </a:spcBef>
              <a:spcAft>
                <a:spcPts val="0"/>
              </a:spcAft>
              <a:buSzPts val="1440"/>
              <a:buNone/>
              <a:defRPr b="1" sz="1800"/>
            </a:lvl3pPr>
            <a:lvl4pPr indent="-228600" lvl="3" marL="1828800" algn="l">
              <a:spcBef>
                <a:spcPts val="600"/>
              </a:spcBef>
              <a:spcAft>
                <a:spcPts val="0"/>
              </a:spcAft>
              <a:buSzPts val="1280"/>
              <a:buNone/>
              <a:defRPr b="1" sz="1600"/>
            </a:lvl4pPr>
            <a:lvl5pPr indent="-228600" lvl="4" marL="2286000" algn="l">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127" name="Google Shape;127;p26"/>
          <p:cNvSpPr txBox="1"/>
          <p:nvPr>
            <p:ph idx="4" type="body"/>
          </p:nvPr>
        </p:nvSpPr>
        <p:spPr>
          <a:xfrm>
            <a:off x="5806545" y="1262062"/>
            <a:ext cx="4929188" cy="3030538"/>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28" name="Google Shape;128;p2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בלבד" type="titleOnly">
  <p:cSld name="TITLE_ONLY">
    <p:spTree>
      <p:nvGrpSpPr>
        <p:cNvPr id="131" name="Shape 131"/>
        <p:cNvGrpSpPr/>
        <p:nvPr/>
      </p:nvGrpSpPr>
      <p:grpSpPr>
        <a:xfrm>
          <a:off x="0" y="0"/>
          <a:ext cx="0" cy="0"/>
          <a:chOff x="0" y="0"/>
          <a:chExt cx="0" cy="0"/>
        </a:xfrm>
      </p:grpSpPr>
      <p:sp>
        <p:nvSpPr>
          <p:cNvPr id="132" name="Google Shape;132;p2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ריק" type="blank">
  <p:cSld name="BLANK">
    <p:spTree>
      <p:nvGrpSpPr>
        <p:cNvPr id="136" name="Shape 136"/>
        <p:cNvGrpSpPr/>
        <p:nvPr/>
      </p:nvGrpSpPr>
      <p:grpSpPr>
        <a:xfrm>
          <a:off x="0" y="0"/>
          <a:ext cx="0" cy="0"/>
          <a:chOff x="0" y="0"/>
          <a:chExt cx="0" cy="0"/>
        </a:xfrm>
      </p:grpSpPr>
      <p:sp>
        <p:nvSpPr>
          <p:cNvPr id="137" name="Google Shape;137;p2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תוכן עם כיתוב" type="objTx">
  <p:cSld name="OBJECT_WITH_CAPTION_TEXT">
    <p:spTree>
      <p:nvGrpSpPr>
        <p:cNvPr id="140" name="Shape 140"/>
        <p:cNvGrpSpPr/>
        <p:nvPr/>
      </p:nvGrpSpPr>
      <p:grpSpPr>
        <a:xfrm>
          <a:off x="0" y="0"/>
          <a:ext cx="0" cy="0"/>
          <a:chOff x="0" y="0"/>
          <a:chExt cx="0" cy="0"/>
        </a:xfrm>
      </p:grpSpPr>
      <p:sp>
        <p:nvSpPr>
          <p:cNvPr id="141" name="Google Shape;141;p29"/>
          <p:cNvSpPr txBox="1"/>
          <p:nvPr>
            <p:ph type="title"/>
          </p:nvPr>
        </p:nvSpPr>
        <p:spPr>
          <a:xfrm>
            <a:off x="7085012" y="685800"/>
            <a:ext cx="3657600"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9"/>
          <p:cNvSpPr txBox="1"/>
          <p:nvPr>
            <p:ph idx="1" type="body"/>
          </p:nvPr>
        </p:nvSpPr>
        <p:spPr>
          <a:xfrm>
            <a:off x="684212" y="685800"/>
            <a:ext cx="5943601" cy="5308600"/>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43" name="Google Shape;143;p29"/>
          <p:cNvSpPr txBox="1"/>
          <p:nvPr>
            <p:ph idx="2" type="body"/>
          </p:nvPr>
        </p:nvSpPr>
        <p:spPr>
          <a:xfrm>
            <a:off x="7085012" y="2209799"/>
            <a:ext cx="3657600" cy="2091267"/>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280"/>
              <a:buNone/>
              <a:defRPr sz="1600"/>
            </a:lvl1pPr>
            <a:lvl2pPr indent="-228600" lvl="1" marL="914400" algn="l">
              <a:spcBef>
                <a:spcPts val="600"/>
              </a:spcBef>
              <a:spcAft>
                <a:spcPts val="0"/>
              </a:spcAft>
              <a:buSzPts val="960"/>
              <a:buNone/>
              <a:defRPr sz="1200"/>
            </a:lvl2pPr>
            <a:lvl3pPr indent="-228600" lvl="2" marL="1371600" algn="l">
              <a:spcBef>
                <a:spcPts val="600"/>
              </a:spcBef>
              <a:spcAft>
                <a:spcPts val="0"/>
              </a:spcAft>
              <a:buSzPts val="800"/>
              <a:buNone/>
              <a:defRPr sz="1000"/>
            </a:lvl3pPr>
            <a:lvl4pPr indent="-228600" lvl="3" marL="1828800" algn="l">
              <a:spcBef>
                <a:spcPts val="600"/>
              </a:spcBef>
              <a:spcAft>
                <a:spcPts val="0"/>
              </a:spcAft>
              <a:buSzPts val="720"/>
              <a:buNone/>
              <a:defRPr sz="900"/>
            </a:lvl4pPr>
            <a:lvl5pPr indent="-228600" lvl="4" marL="2286000" algn="l">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144" name="Google Shape;144;p2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תוכן" type="obj">
  <p:cSld name="OBJECT">
    <p:spTree>
      <p:nvGrpSpPr>
        <p:cNvPr id="17" name="Shape 17"/>
        <p:cNvGrpSpPr/>
        <p:nvPr/>
      </p:nvGrpSpPr>
      <p:grpSpPr>
        <a:xfrm>
          <a:off x="0" y="0"/>
          <a:ext cx="0" cy="0"/>
          <a:chOff x="0" y="0"/>
          <a:chExt cx="0" cy="0"/>
        </a:xfrm>
      </p:grpSpPr>
      <p:sp>
        <p:nvSpPr>
          <p:cNvPr id="18" name="Google Shape;18;p13"/>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3"/>
          <p:cNvSpPr txBox="1"/>
          <p:nvPr>
            <p:ph idx="1" type="body"/>
          </p:nvPr>
        </p:nvSpPr>
        <p:spPr>
          <a:xfrm>
            <a:off x="845127" y="1828800"/>
            <a:ext cx="10515600" cy="435133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תמונה עם כיתוב" type="picTx">
  <p:cSld name="PICTURE_WITH_CAPTION_TEXT">
    <p:spTree>
      <p:nvGrpSpPr>
        <p:cNvPr id="147" name="Shape 147"/>
        <p:cNvGrpSpPr/>
        <p:nvPr/>
      </p:nvGrpSpPr>
      <p:grpSpPr>
        <a:xfrm>
          <a:off x="0" y="0"/>
          <a:ext cx="0" cy="0"/>
          <a:chOff x="0" y="0"/>
          <a:chExt cx="0" cy="0"/>
        </a:xfrm>
      </p:grpSpPr>
      <p:sp>
        <p:nvSpPr>
          <p:cNvPr id="148" name="Google Shape;148;p30"/>
          <p:cNvSpPr txBox="1"/>
          <p:nvPr>
            <p:ph type="title"/>
          </p:nvPr>
        </p:nvSpPr>
        <p:spPr>
          <a:xfrm>
            <a:off x="4722812" y="1447800"/>
            <a:ext cx="60198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entury Gothic"/>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30"/>
          <p:cNvSpPr/>
          <p:nvPr>
            <p:ph idx="2" type="pic"/>
          </p:nvPr>
        </p:nvSpPr>
        <p:spPr>
          <a:xfrm>
            <a:off x="989012" y="914400"/>
            <a:ext cx="3280974" cy="45720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sp>
      <p:sp>
        <p:nvSpPr>
          <p:cNvPr id="150" name="Google Shape;150;p30"/>
          <p:cNvSpPr txBox="1"/>
          <p:nvPr>
            <p:ph idx="1" type="body"/>
          </p:nvPr>
        </p:nvSpPr>
        <p:spPr>
          <a:xfrm>
            <a:off x="4722812" y="2777066"/>
            <a:ext cx="6021388" cy="2048933"/>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lvl1pPr>
            <a:lvl2pPr indent="-228600" lvl="1" marL="914400" algn="l">
              <a:spcBef>
                <a:spcPts val="600"/>
              </a:spcBef>
              <a:spcAft>
                <a:spcPts val="0"/>
              </a:spcAft>
              <a:buSzPts val="960"/>
              <a:buNone/>
              <a:defRPr sz="1200"/>
            </a:lvl2pPr>
            <a:lvl3pPr indent="-228600" lvl="2" marL="1371600" algn="l">
              <a:spcBef>
                <a:spcPts val="600"/>
              </a:spcBef>
              <a:spcAft>
                <a:spcPts val="0"/>
              </a:spcAft>
              <a:buSzPts val="800"/>
              <a:buNone/>
              <a:defRPr sz="1000"/>
            </a:lvl3pPr>
            <a:lvl4pPr indent="-228600" lvl="3" marL="1828800" algn="l">
              <a:spcBef>
                <a:spcPts val="600"/>
              </a:spcBef>
              <a:spcAft>
                <a:spcPts val="0"/>
              </a:spcAft>
              <a:buSzPts val="720"/>
              <a:buNone/>
              <a:defRPr sz="900"/>
            </a:lvl4pPr>
            <a:lvl5pPr indent="-228600" lvl="4" marL="2286000" algn="l">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151" name="Google Shape;151;p3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3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3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תמונה פנורמית עם כיתוב">
  <p:cSld name="תמונה פנורמית עם כיתוב">
    <p:spTree>
      <p:nvGrpSpPr>
        <p:cNvPr id="154" name="Shape 154"/>
        <p:cNvGrpSpPr/>
        <p:nvPr/>
      </p:nvGrpSpPr>
      <p:grpSpPr>
        <a:xfrm>
          <a:off x="0" y="0"/>
          <a:ext cx="0" cy="0"/>
          <a:chOff x="0" y="0"/>
          <a:chExt cx="0" cy="0"/>
        </a:xfrm>
      </p:grpSpPr>
      <p:sp>
        <p:nvSpPr>
          <p:cNvPr id="155" name="Google Shape;155;p31"/>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31"/>
          <p:cNvSpPr/>
          <p:nvPr>
            <p:ph idx="2" type="pic"/>
          </p:nvPr>
        </p:nvSpPr>
        <p:spPr>
          <a:xfrm>
            <a:off x="685800" y="533400"/>
            <a:ext cx="10818812" cy="31242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sp>
      <p:sp>
        <p:nvSpPr>
          <p:cNvPr id="157" name="Google Shape;157;p31"/>
          <p:cNvSpPr txBox="1"/>
          <p:nvPr>
            <p:ph idx="1" type="body"/>
          </p:nvPr>
        </p:nvSpPr>
        <p:spPr>
          <a:xfrm>
            <a:off x="914402" y="3843867"/>
            <a:ext cx="830421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280"/>
              <a:buFont typeface="Century Gothic"/>
              <a:buNone/>
              <a:defRPr sz="1600"/>
            </a:lvl1pPr>
            <a:lvl2pPr indent="-228600" lvl="1" marL="914400" algn="l">
              <a:spcBef>
                <a:spcPts val="600"/>
              </a:spcBef>
              <a:spcAft>
                <a:spcPts val="0"/>
              </a:spcAft>
              <a:buSzPts val="1440"/>
              <a:buFont typeface="Century Gothic"/>
              <a:buNone/>
              <a:defRPr/>
            </a:lvl2pPr>
            <a:lvl3pPr indent="-228600" lvl="2" marL="1371600" algn="l">
              <a:spcBef>
                <a:spcPts val="600"/>
              </a:spcBef>
              <a:spcAft>
                <a:spcPts val="0"/>
              </a:spcAft>
              <a:buSzPts val="1280"/>
              <a:buFont typeface="Century Gothic"/>
              <a:buNone/>
              <a:defRPr/>
            </a:lvl3pPr>
            <a:lvl4pPr indent="-228600" lvl="3" marL="1828800" algn="l">
              <a:spcBef>
                <a:spcPts val="600"/>
              </a:spcBef>
              <a:spcAft>
                <a:spcPts val="0"/>
              </a:spcAft>
              <a:buSzPts val="1120"/>
              <a:buFont typeface="Century Gothic"/>
              <a:buNone/>
              <a:defRPr/>
            </a:lvl4pPr>
            <a:lvl5pPr indent="-228600" lvl="4" marL="2286000" algn="l">
              <a:spcBef>
                <a:spcPts val="600"/>
              </a:spcBef>
              <a:spcAft>
                <a:spcPts val="0"/>
              </a:spcAft>
              <a:buSzPts val="1120"/>
              <a:buFont typeface="Century Gothic"/>
              <a:buNone/>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58" name="Google Shape;158;p3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3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3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כיתוב">
  <p:cSld name="כותרת וכיתוב">
    <p:spTree>
      <p:nvGrpSpPr>
        <p:cNvPr id="161" name="Shape 161"/>
        <p:cNvGrpSpPr/>
        <p:nvPr/>
      </p:nvGrpSpPr>
      <p:grpSpPr>
        <a:xfrm>
          <a:off x="0" y="0"/>
          <a:ext cx="0" cy="0"/>
          <a:chOff x="0" y="0"/>
          <a:chExt cx="0" cy="0"/>
        </a:xfrm>
      </p:grpSpPr>
      <p:sp>
        <p:nvSpPr>
          <p:cNvPr id="162" name="Google Shape;162;p32"/>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32"/>
          <p:cNvSpPr txBox="1"/>
          <p:nvPr>
            <p:ph idx="1" type="body"/>
          </p:nvPr>
        </p:nvSpPr>
        <p:spPr>
          <a:xfrm>
            <a:off x="684212" y="4114800"/>
            <a:ext cx="8535988" cy="18796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64" name="Google Shape;164;p3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3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3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ציטוט עם כיתוב">
  <p:cSld name="ציטוט עם כיתוב">
    <p:spTree>
      <p:nvGrpSpPr>
        <p:cNvPr id="167" name="Shape 167"/>
        <p:cNvGrpSpPr/>
        <p:nvPr/>
      </p:nvGrpSpPr>
      <p:grpSpPr>
        <a:xfrm>
          <a:off x="0" y="0"/>
          <a:ext cx="0" cy="0"/>
          <a:chOff x="0" y="0"/>
          <a:chExt cx="0" cy="0"/>
        </a:xfrm>
      </p:grpSpPr>
      <p:sp>
        <p:nvSpPr>
          <p:cNvPr id="168" name="Google Shape;168;p33"/>
          <p:cNvSpPr txBox="1"/>
          <p:nvPr>
            <p:ph type="title"/>
          </p:nvPr>
        </p:nvSpPr>
        <p:spPr>
          <a:xfrm>
            <a:off x="1141411" y="685800"/>
            <a:ext cx="9144001"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33"/>
          <p:cNvSpPr txBox="1"/>
          <p:nvPr>
            <p:ph idx="1" type="body"/>
          </p:nvPr>
        </p:nvSpPr>
        <p:spPr>
          <a:xfrm>
            <a:off x="1446212" y="3429000"/>
            <a:ext cx="8534400"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Font typeface="Century Gothic"/>
              <a:buNone/>
              <a:defRPr/>
            </a:lvl1pPr>
            <a:lvl2pPr indent="-228600" lvl="1" marL="914400" algn="l">
              <a:spcBef>
                <a:spcPts val="600"/>
              </a:spcBef>
              <a:spcAft>
                <a:spcPts val="0"/>
              </a:spcAft>
              <a:buSzPts val="1440"/>
              <a:buFont typeface="Century Gothic"/>
              <a:buNone/>
              <a:defRPr/>
            </a:lvl2pPr>
            <a:lvl3pPr indent="-228600" lvl="2" marL="1371600" algn="l">
              <a:spcBef>
                <a:spcPts val="600"/>
              </a:spcBef>
              <a:spcAft>
                <a:spcPts val="0"/>
              </a:spcAft>
              <a:buSzPts val="1280"/>
              <a:buFont typeface="Century Gothic"/>
              <a:buNone/>
              <a:defRPr/>
            </a:lvl3pPr>
            <a:lvl4pPr indent="-228600" lvl="3" marL="1828800" algn="l">
              <a:spcBef>
                <a:spcPts val="600"/>
              </a:spcBef>
              <a:spcAft>
                <a:spcPts val="0"/>
              </a:spcAft>
              <a:buSzPts val="1120"/>
              <a:buFont typeface="Century Gothic"/>
              <a:buNone/>
              <a:defRPr/>
            </a:lvl4pPr>
            <a:lvl5pPr indent="-228600" lvl="4" marL="2286000" algn="l">
              <a:spcBef>
                <a:spcPts val="600"/>
              </a:spcBef>
              <a:spcAft>
                <a:spcPts val="0"/>
              </a:spcAft>
              <a:buSzPts val="1120"/>
              <a:buFont typeface="Century Gothic"/>
              <a:buNone/>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70" name="Google Shape;170;p33"/>
          <p:cNvSpPr txBox="1"/>
          <p:nvPr>
            <p:ph idx="2" type="body"/>
          </p:nvPr>
        </p:nvSpPr>
        <p:spPr>
          <a:xfrm>
            <a:off x="684213" y="4301067"/>
            <a:ext cx="8534400" cy="1684865"/>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71" name="Google Shape;171;p3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3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3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
        <p:nvSpPr>
          <p:cNvPr id="174" name="Google Shape;174;p33"/>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iw-IL" sz="8000" u="none" cap="none" strike="noStrike">
                <a:solidFill>
                  <a:schemeClr val="lt1"/>
                </a:solidFill>
                <a:latin typeface="Century Gothic"/>
                <a:ea typeface="Century Gothic"/>
                <a:cs typeface="Century Gothic"/>
                <a:sym typeface="Century Gothic"/>
              </a:rPr>
              <a:t>“</a:t>
            </a:r>
            <a:endParaRPr/>
          </a:p>
        </p:txBody>
      </p:sp>
      <p:sp>
        <p:nvSpPr>
          <p:cNvPr id="175" name="Google Shape;175;p33"/>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iw-IL" sz="8000" u="none" cap="none" strike="noStrik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רטיס שם">
  <p:cSld name="כרטיס שם">
    <p:spTree>
      <p:nvGrpSpPr>
        <p:cNvPr id="176" name="Shape 176"/>
        <p:cNvGrpSpPr/>
        <p:nvPr/>
      </p:nvGrpSpPr>
      <p:grpSpPr>
        <a:xfrm>
          <a:off x="0" y="0"/>
          <a:ext cx="0" cy="0"/>
          <a:chOff x="0" y="0"/>
          <a:chExt cx="0" cy="0"/>
        </a:xfrm>
      </p:grpSpPr>
      <p:sp>
        <p:nvSpPr>
          <p:cNvPr id="177" name="Google Shape;177;p34"/>
          <p:cNvSpPr txBox="1"/>
          <p:nvPr>
            <p:ph type="title"/>
          </p:nvPr>
        </p:nvSpPr>
        <p:spPr>
          <a:xfrm>
            <a:off x="684212" y="3429000"/>
            <a:ext cx="8534400" cy="169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34"/>
          <p:cNvSpPr txBox="1"/>
          <p:nvPr>
            <p:ph idx="1" type="body"/>
          </p:nvPr>
        </p:nvSpPr>
        <p:spPr>
          <a:xfrm>
            <a:off x="684211" y="5132981"/>
            <a:ext cx="8535990"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79" name="Google Shape;179;p3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3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3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רטיס שם עם ציטוט">
  <p:cSld name="כרטיס שם עם ציטוט">
    <p:spTree>
      <p:nvGrpSpPr>
        <p:cNvPr id="182" name="Shape 182"/>
        <p:cNvGrpSpPr/>
        <p:nvPr/>
      </p:nvGrpSpPr>
      <p:grpSpPr>
        <a:xfrm>
          <a:off x="0" y="0"/>
          <a:ext cx="0" cy="0"/>
          <a:chOff x="0" y="0"/>
          <a:chExt cx="0" cy="0"/>
        </a:xfrm>
      </p:grpSpPr>
      <p:sp>
        <p:nvSpPr>
          <p:cNvPr id="183" name="Google Shape;183;p35"/>
          <p:cNvSpPr txBox="1"/>
          <p:nvPr>
            <p:ph type="title"/>
          </p:nvPr>
        </p:nvSpPr>
        <p:spPr>
          <a:xfrm>
            <a:off x="1141413" y="685800"/>
            <a:ext cx="91440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35"/>
          <p:cNvSpPr txBox="1"/>
          <p:nvPr>
            <p:ph idx="1" type="body"/>
          </p:nvPr>
        </p:nvSpPr>
        <p:spPr>
          <a:xfrm>
            <a:off x="684212" y="3928534"/>
            <a:ext cx="8534401" cy="1049866"/>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1920"/>
              <a:buNone/>
              <a:defRPr b="0" sz="2400" cap="none">
                <a:solidFill>
                  <a:schemeClr val="lt1"/>
                </a:solidFill>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85" name="Google Shape;185;p35"/>
          <p:cNvSpPr txBox="1"/>
          <p:nvPr>
            <p:ph idx="2" type="body"/>
          </p:nvPr>
        </p:nvSpPr>
        <p:spPr>
          <a:xfrm>
            <a:off x="684211" y="4978400"/>
            <a:ext cx="8534401"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86" name="Google Shape;186;p3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3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3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
        <p:nvSpPr>
          <p:cNvPr id="189" name="Google Shape;189;p35"/>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iw-IL" sz="8000" u="none" cap="none" strike="noStrike">
                <a:solidFill>
                  <a:schemeClr val="lt1"/>
                </a:solidFill>
                <a:latin typeface="Century Gothic"/>
                <a:ea typeface="Century Gothic"/>
                <a:cs typeface="Century Gothic"/>
                <a:sym typeface="Century Gothic"/>
              </a:rPr>
              <a:t>“</a:t>
            </a:r>
            <a:endParaRPr/>
          </a:p>
        </p:txBody>
      </p:sp>
      <p:sp>
        <p:nvSpPr>
          <p:cNvPr id="190" name="Google Shape;190;p35"/>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iw-IL" sz="8000" u="none" cap="none" strike="noStrik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נכון או לא נכון">
  <p:cSld name="נכון או לא נכון">
    <p:spTree>
      <p:nvGrpSpPr>
        <p:cNvPr id="191" name="Shape 191"/>
        <p:cNvGrpSpPr/>
        <p:nvPr/>
      </p:nvGrpSpPr>
      <p:grpSpPr>
        <a:xfrm>
          <a:off x="0" y="0"/>
          <a:ext cx="0" cy="0"/>
          <a:chOff x="0" y="0"/>
          <a:chExt cx="0" cy="0"/>
        </a:xfrm>
      </p:grpSpPr>
      <p:sp>
        <p:nvSpPr>
          <p:cNvPr id="192" name="Google Shape;192;p36"/>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36"/>
          <p:cNvSpPr txBox="1"/>
          <p:nvPr>
            <p:ph idx="1" type="body"/>
          </p:nvPr>
        </p:nvSpPr>
        <p:spPr>
          <a:xfrm>
            <a:off x="684212" y="3928534"/>
            <a:ext cx="8534400"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1920"/>
              <a:buNone/>
              <a:defRPr b="0" sz="2400" cap="none">
                <a:solidFill>
                  <a:schemeClr val="lt1"/>
                </a:solidFill>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94" name="Google Shape;194;p36"/>
          <p:cNvSpPr txBox="1"/>
          <p:nvPr>
            <p:ph idx="2" type="body"/>
          </p:nvPr>
        </p:nvSpPr>
        <p:spPr>
          <a:xfrm>
            <a:off x="684211" y="4766732"/>
            <a:ext cx="8534401" cy="12276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95" name="Google Shape;195;p3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3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3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טקסט אנכי" type="vertTx">
  <p:cSld name="VERTICAL_TEXT">
    <p:spTree>
      <p:nvGrpSpPr>
        <p:cNvPr id="198" name="Shape 198"/>
        <p:cNvGrpSpPr/>
        <p:nvPr/>
      </p:nvGrpSpPr>
      <p:grpSpPr>
        <a:xfrm>
          <a:off x="0" y="0"/>
          <a:ext cx="0" cy="0"/>
          <a:chOff x="0" y="0"/>
          <a:chExt cx="0" cy="0"/>
        </a:xfrm>
      </p:grpSpPr>
      <p:sp>
        <p:nvSpPr>
          <p:cNvPr id="199" name="Google Shape;199;p3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37"/>
          <p:cNvSpPr txBox="1"/>
          <p:nvPr>
            <p:ph idx="1" type="body"/>
          </p:nvPr>
        </p:nvSpPr>
        <p:spPr>
          <a:xfrm rot="5400000">
            <a:off x="3143778" y="-1773766"/>
            <a:ext cx="3615267" cy="85344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201" name="Google Shape;201;p3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3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3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אנכית וטקסט" type="vertTitleAndTx">
  <p:cSld name="VERTICAL_TITLE_AND_VERTICAL_TEXT">
    <p:spTree>
      <p:nvGrpSpPr>
        <p:cNvPr id="204" name="Shape 204"/>
        <p:cNvGrpSpPr/>
        <p:nvPr/>
      </p:nvGrpSpPr>
      <p:grpSpPr>
        <a:xfrm>
          <a:off x="0" y="0"/>
          <a:ext cx="0" cy="0"/>
          <a:chOff x="0" y="0"/>
          <a:chExt cx="0" cy="0"/>
        </a:xfrm>
      </p:grpSpPr>
      <p:sp>
        <p:nvSpPr>
          <p:cNvPr id="205" name="Google Shape;205;p38"/>
          <p:cNvSpPr txBox="1"/>
          <p:nvPr>
            <p:ph type="title"/>
          </p:nvPr>
        </p:nvSpPr>
        <p:spPr>
          <a:xfrm rot="5400000">
            <a:off x="7427912" y="1943100"/>
            <a:ext cx="4572000" cy="20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38"/>
          <p:cNvSpPr txBox="1"/>
          <p:nvPr>
            <p:ph idx="1" type="body"/>
          </p:nvPr>
        </p:nvSpPr>
        <p:spPr>
          <a:xfrm rot="5400000">
            <a:off x="1943100" y="-571500"/>
            <a:ext cx="5308600" cy="78232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207" name="Google Shape;207;p3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3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3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מקטע עליונה" type="secHead">
  <p:cSld name="SECTION_HEADER">
    <p:spTree>
      <p:nvGrpSpPr>
        <p:cNvPr id="23" name="Shape 23"/>
        <p:cNvGrpSpPr/>
        <p:nvPr/>
      </p:nvGrpSpPr>
      <p:grpSpPr>
        <a:xfrm>
          <a:off x="0" y="0"/>
          <a:ext cx="0" cy="0"/>
          <a:chOff x="0" y="0"/>
          <a:chExt cx="0" cy="0"/>
        </a:xfrm>
      </p:grpSpPr>
      <p:sp>
        <p:nvSpPr>
          <p:cNvPr id="24" name="Google Shape;24;p14"/>
          <p:cNvSpPr txBox="1"/>
          <p:nvPr>
            <p:ph type="title"/>
          </p:nvPr>
        </p:nvSpPr>
        <p:spPr>
          <a:xfrm>
            <a:off x="831850" y="1712423"/>
            <a:ext cx="10515600" cy="2851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b="0"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4"/>
          <p:cNvSpPr txBox="1"/>
          <p:nvPr>
            <p:ph idx="1" type="body"/>
          </p:nvPr>
        </p:nvSpPr>
        <p:spPr>
          <a:xfrm>
            <a:off x="831850" y="455263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sz="2400">
                <a:solidFill>
                  <a:srgbClr val="3F3F3F"/>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שני תכנים" type="twoObj">
  <p:cSld name="TWO_OBJECTS">
    <p:spTree>
      <p:nvGrpSpPr>
        <p:cNvPr id="29" name="Shape 29"/>
        <p:cNvGrpSpPr/>
        <p:nvPr/>
      </p:nvGrpSpPr>
      <p:grpSpPr>
        <a:xfrm>
          <a:off x="0" y="0"/>
          <a:ext cx="0" cy="0"/>
          <a:chOff x="0" y="0"/>
          <a:chExt cx="0" cy="0"/>
        </a:xfrm>
      </p:grpSpPr>
      <p:sp>
        <p:nvSpPr>
          <p:cNvPr id="30" name="Google Shape;30;p15"/>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5"/>
          <p:cNvSpPr txBox="1"/>
          <p:nvPr>
            <p:ph idx="1" type="body"/>
          </p:nvPr>
        </p:nvSpPr>
        <p:spPr>
          <a:xfrm>
            <a:off x="845127" y="1828800"/>
            <a:ext cx="5181600" cy="435133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 name="Google Shape;32;p15"/>
          <p:cNvSpPr txBox="1"/>
          <p:nvPr>
            <p:ph idx="2" type="body"/>
          </p:nvPr>
        </p:nvSpPr>
        <p:spPr>
          <a:xfrm>
            <a:off x="6172200" y="1828800"/>
            <a:ext cx="5181600" cy="435133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 name="Google Shape;33;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השוואה">
  <p:cSld name="השוואה">
    <p:spTree>
      <p:nvGrpSpPr>
        <p:cNvPr id="36" name="Shape 36"/>
        <p:cNvGrpSpPr/>
        <p:nvPr/>
      </p:nvGrpSpPr>
      <p:grpSpPr>
        <a:xfrm>
          <a:off x="0" y="0"/>
          <a:ext cx="0" cy="0"/>
          <a:chOff x="0" y="0"/>
          <a:chExt cx="0" cy="0"/>
        </a:xfrm>
      </p:grpSpPr>
      <p:sp>
        <p:nvSpPr>
          <p:cNvPr id="37" name="Google Shape;37;p16"/>
          <p:cNvSpPr txBox="1"/>
          <p:nvPr>
            <p:ph idx="1" type="body"/>
          </p:nvPr>
        </p:nvSpPr>
        <p:spPr>
          <a:xfrm>
            <a:off x="845127" y="1681850"/>
            <a:ext cx="5156200"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8" name="Google Shape;38;p16"/>
          <p:cNvSpPr txBox="1"/>
          <p:nvPr>
            <p:ph idx="2" type="body"/>
          </p:nvPr>
        </p:nvSpPr>
        <p:spPr>
          <a:xfrm>
            <a:off x="845127" y="2507550"/>
            <a:ext cx="5156200" cy="36805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16"/>
          <p:cNvSpPr txBox="1"/>
          <p:nvPr>
            <p:ph idx="3" type="body"/>
          </p:nvPr>
        </p:nvSpPr>
        <p:spPr>
          <a:xfrm>
            <a:off x="6172200" y="1681851"/>
            <a:ext cx="5181601"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0" name="Google Shape;40;p16"/>
          <p:cNvSpPr txBox="1"/>
          <p:nvPr>
            <p:ph idx="4" type="body"/>
          </p:nvPr>
        </p:nvSpPr>
        <p:spPr>
          <a:xfrm>
            <a:off x="6172200" y="2507550"/>
            <a:ext cx="5181601" cy="36805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 name="Google Shape;4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
        <p:nvSpPr>
          <p:cNvPr id="44" name="Google Shape;44;p16"/>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בלבד">
  <p:cSld name="כותרת בלבד">
    <p:spTree>
      <p:nvGrpSpPr>
        <p:cNvPr id="45" name="Shape 45"/>
        <p:cNvGrpSpPr/>
        <p:nvPr/>
      </p:nvGrpSpPr>
      <p:grpSpPr>
        <a:xfrm>
          <a:off x="0" y="0"/>
          <a:ext cx="0" cy="0"/>
          <a:chOff x="0" y="0"/>
          <a:chExt cx="0" cy="0"/>
        </a:xfrm>
      </p:grpSpPr>
      <p:sp>
        <p:nvSpPr>
          <p:cNvPr id="46" name="Google Shape;4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
        <p:nvSpPr>
          <p:cNvPr id="49" name="Google Shape;49;p17"/>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ריק" type="blank">
  <p:cSld name="BLANK">
    <p:spTree>
      <p:nvGrpSpPr>
        <p:cNvPr id="50" name="Shape 50"/>
        <p:cNvGrpSpPr/>
        <p:nvPr/>
      </p:nvGrpSpPr>
      <p:grpSpPr>
        <a:xfrm>
          <a:off x="0" y="0"/>
          <a:ext cx="0" cy="0"/>
          <a:chOff x="0" y="0"/>
          <a:chExt cx="0" cy="0"/>
        </a:xfrm>
      </p:grpSpPr>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תוכן עם כיתוב"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841248" y="457200"/>
            <a:ext cx="3931920" cy="160019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9"/>
          <p:cNvSpPr txBox="1"/>
          <p:nvPr>
            <p:ph idx="2" type="body"/>
          </p:nvPr>
        </p:nvSpPr>
        <p:spPr>
          <a:xfrm>
            <a:off x="841248" y="2057399"/>
            <a:ext cx="3931920" cy="38100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תמונה עם כיתוב"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841248" y="457200"/>
            <a:ext cx="393192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p:nvPr>
            <p:ph idx="2" type="pic"/>
          </p:nvPr>
        </p:nvSpPr>
        <p:spPr>
          <a:xfrm>
            <a:off x="5181600" y="990600"/>
            <a:ext cx="6172200" cy="4876800"/>
          </a:xfrm>
          <a:prstGeom prst="rect">
            <a:avLst/>
          </a:prstGeom>
          <a:noFill/>
          <a:ln>
            <a:noFill/>
          </a:ln>
        </p:spPr>
      </p:sp>
      <p:sp>
        <p:nvSpPr>
          <p:cNvPr id="64" name="Google Shape;64;p20"/>
          <p:cNvSpPr txBox="1"/>
          <p:nvPr>
            <p:ph idx="1" type="body"/>
          </p:nvPr>
        </p:nvSpPr>
        <p:spPr>
          <a:xfrm>
            <a:off x="841248" y="2057400"/>
            <a:ext cx="3931920"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18" Type="http://schemas.openxmlformats.org/officeDocument/2006/relationships/theme" Target="../theme/theme1.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9"/>
          <p:cNvSpPr txBox="1"/>
          <p:nvPr>
            <p:ph idx="1" type="body"/>
          </p:nvPr>
        </p:nvSpPr>
        <p:spPr>
          <a:xfrm>
            <a:off x="845127" y="1828800"/>
            <a:ext cx="10515600" cy="4351337"/>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8" name="Google Shape;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w-I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
              <a:srgbClr val="62D2EF"/>
            </a:gs>
            <a:gs pos="100000">
              <a:srgbClr val="05578D"/>
            </a:gs>
          </a:gsLst>
          <a:lin ang="6120000" scaled="0"/>
        </a:gradFill>
      </p:bgPr>
    </p:bg>
    <p:spTree>
      <p:nvGrpSpPr>
        <p:cNvPr id="80" name="Shape 80"/>
        <p:cNvGrpSpPr/>
        <p:nvPr/>
      </p:nvGrpSpPr>
      <p:grpSpPr>
        <a:xfrm>
          <a:off x="0" y="0"/>
          <a:ext cx="0" cy="0"/>
          <a:chOff x="0" y="0"/>
          <a:chExt cx="0" cy="0"/>
        </a:xfrm>
      </p:grpSpPr>
      <p:grpSp>
        <p:nvGrpSpPr>
          <p:cNvPr id="81" name="Google Shape;81;p11"/>
          <p:cNvGrpSpPr/>
          <p:nvPr/>
        </p:nvGrpSpPr>
        <p:grpSpPr>
          <a:xfrm>
            <a:off x="9206969" y="2963333"/>
            <a:ext cx="2981858" cy="3208867"/>
            <a:chOff x="9206969" y="2963333"/>
            <a:chExt cx="2981858" cy="3208867"/>
          </a:xfrm>
        </p:grpSpPr>
        <p:cxnSp>
          <p:nvCxnSpPr>
            <p:cNvPr id="82" name="Google Shape;82;p11"/>
            <p:cNvCxnSpPr/>
            <p:nvPr/>
          </p:nvCxnSpPr>
          <p:spPr>
            <a:xfrm flipH="1">
              <a:off x="11276012" y="2963333"/>
              <a:ext cx="912814" cy="912812"/>
            </a:xfrm>
            <a:prstGeom prst="straightConnector1">
              <a:avLst/>
            </a:prstGeom>
            <a:noFill/>
            <a:ln cap="flat" cmpd="sng" w="9525">
              <a:solidFill>
                <a:schemeClr val="lt1"/>
              </a:solidFill>
              <a:prstDash val="solid"/>
              <a:round/>
              <a:headEnd len="sm" w="sm" type="none"/>
              <a:tailEnd len="sm" w="sm" type="none"/>
            </a:ln>
          </p:spPr>
        </p:cxnSp>
        <p:cxnSp>
          <p:nvCxnSpPr>
            <p:cNvPr id="83" name="Google Shape;83;p11"/>
            <p:cNvCxnSpPr/>
            <p:nvPr/>
          </p:nvCxnSpPr>
          <p:spPr>
            <a:xfrm flipH="1">
              <a:off x="9206969" y="3190344"/>
              <a:ext cx="2981857" cy="2981856"/>
            </a:xfrm>
            <a:prstGeom prst="straightConnector1">
              <a:avLst/>
            </a:prstGeom>
            <a:noFill/>
            <a:ln cap="flat" cmpd="sng" w="9525">
              <a:solidFill>
                <a:schemeClr val="lt1"/>
              </a:solidFill>
              <a:prstDash val="solid"/>
              <a:round/>
              <a:headEnd len="sm" w="sm" type="none"/>
              <a:tailEnd len="sm" w="sm" type="none"/>
            </a:ln>
          </p:spPr>
        </p:cxnSp>
        <p:cxnSp>
          <p:nvCxnSpPr>
            <p:cNvPr id="84" name="Google Shape;84;p11"/>
            <p:cNvCxnSpPr/>
            <p:nvPr/>
          </p:nvCxnSpPr>
          <p:spPr>
            <a:xfrm flipH="1">
              <a:off x="10292292" y="3285067"/>
              <a:ext cx="1896534" cy="1896533"/>
            </a:xfrm>
            <a:prstGeom prst="straightConnector1">
              <a:avLst/>
            </a:prstGeom>
            <a:noFill/>
            <a:ln cap="flat" cmpd="sng" w="9525">
              <a:solidFill>
                <a:schemeClr val="lt1"/>
              </a:solidFill>
              <a:prstDash val="solid"/>
              <a:round/>
              <a:headEnd len="sm" w="sm" type="none"/>
              <a:tailEnd len="sm" w="sm" type="none"/>
            </a:ln>
          </p:spPr>
        </p:cxnSp>
        <p:cxnSp>
          <p:nvCxnSpPr>
            <p:cNvPr id="85" name="Google Shape;85;p11"/>
            <p:cNvCxnSpPr/>
            <p:nvPr/>
          </p:nvCxnSpPr>
          <p:spPr>
            <a:xfrm flipH="1">
              <a:off x="10443103" y="3131080"/>
              <a:ext cx="1745722" cy="1745720"/>
            </a:xfrm>
            <a:prstGeom prst="straightConnector1">
              <a:avLst/>
            </a:prstGeom>
            <a:noFill/>
            <a:ln cap="flat" cmpd="sng" w="28575">
              <a:solidFill>
                <a:schemeClr val="lt1"/>
              </a:solidFill>
              <a:prstDash val="solid"/>
              <a:round/>
              <a:headEnd len="sm" w="sm" type="none"/>
              <a:tailEnd len="sm" w="sm" type="none"/>
            </a:ln>
          </p:spPr>
        </p:cxnSp>
        <p:cxnSp>
          <p:nvCxnSpPr>
            <p:cNvPr id="86" name="Google Shape;86;p11"/>
            <p:cNvCxnSpPr/>
            <p:nvPr/>
          </p:nvCxnSpPr>
          <p:spPr>
            <a:xfrm flipH="1">
              <a:off x="10918826" y="3683001"/>
              <a:ext cx="1270001" cy="1269999"/>
            </a:xfrm>
            <a:prstGeom prst="straightConnector1">
              <a:avLst/>
            </a:prstGeom>
            <a:noFill/>
            <a:ln cap="flat" cmpd="sng" w="28575">
              <a:solidFill>
                <a:schemeClr val="lt1"/>
              </a:solidFill>
              <a:prstDash val="solid"/>
              <a:round/>
              <a:headEnd len="sm" w="sm" type="none"/>
              <a:tailEnd len="sm" w="sm" type="none"/>
            </a:ln>
          </p:spPr>
        </p:cxnSp>
      </p:grpSp>
      <p:sp>
        <p:nvSpPr>
          <p:cNvPr id="87" name="Google Shape;87;p11"/>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88" name="Google Shape;88;p11"/>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30200" lvl="0" marL="457200" marR="0" rtl="0" algn="l">
              <a:spcBef>
                <a:spcPts val="400"/>
              </a:spcBef>
              <a:spcAft>
                <a:spcPts val="0"/>
              </a:spcAft>
              <a:buClr>
                <a:schemeClr val="lt1"/>
              </a:buClr>
              <a:buSzPts val="16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320040" lvl="1" marL="914400" marR="0" rtl="0" algn="l">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89" name="Google Shape;89;p1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90" name="Google Shape;90;p1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91" name="Google Shape;91;p1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3200" u="none" cap="none" strike="noStrike">
                <a:solidFill>
                  <a:srgbClr val="09304A"/>
                </a:solidFill>
                <a:latin typeface="Century Gothic"/>
                <a:ea typeface="Century Gothic"/>
                <a:cs typeface="Century Gothic"/>
                <a:sym typeface="Century Gothic"/>
              </a:defRPr>
            </a:lvl1pPr>
            <a:lvl2pPr indent="0" lvl="1" marL="0" marR="0" rtl="0" algn="r">
              <a:spcBef>
                <a:spcPts val="0"/>
              </a:spcBef>
              <a:buNone/>
              <a:defRPr b="0" i="0" sz="3200" u="none" cap="none" strike="noStrike">
                <a:solidFill>
                  <a:srgbClr val="09304A"/>
                </a:solidFill>
                <a:latin typeface="Century Gothic"/>
                <a:ea typeface="Century Gothic"/>
                <a:cs typeface="Century Gothic"/>
                <a:sym typeface="Century Gothic"/>
              </a:defRPr>
            </a:lvl2pPr>
            <a:lvl3pPr indent="0" lvl="2" marL="0" marR="0" rtl="0" algn="r">
              <a:spcBef>
                <a:spcPts val="0"/>
              </a:spcBef>
              <a:buNone/>
              <a:defRPr b="0" i="0" sz="3200" u="none" cap="none" strike="noStrike">
                <a:solidFill>
                  <a:srgbClr val="09304A"/>
                </a:solidFill>
                <a:latin typeface="Century Gothic"/>
                <a:ea typeface="Century Gothic"/>
                <a:cs typeface="Century Gothic"/>
                <a:sym typeface="Century Gothic"/>
              </a:defRPr>
            </a:lvl3pPr>
            <a:lvl4pPr indent="0" lvl="3" marL="0" marR="0" rtl="0" algn="r">
              <a:spcBef>
                <a:spcPts val="0"/>
              </a:spcBef>
              <a:buNone/>
              <a:defRPr b="0" i="0" sz="3200" u="none" cap="none" strike="noStrike">
                <a:solidFill>
                  <a:srgbClr val="09304A"/>
                </a:solidFill>
                <a:latin typeface="Century Gothic"/>
                <a:ea typeface="Century Gothic"/>
                <a:cs typeface="Century Gothic"/>
                <a:sym typeface="Century Gothic"/>
              </a:defRPr>
            </a:lvl4pPr>
            <a:lvl5pPr indent="0" lvl="4" marL="0" marR="0" rtl="0" algn="r">
              <a:spcBef>
                <a:spcPts val="0"/>
              </a:spcBef>
              <a:buNone/>
              <a:defRPr b="0" i="0" sz="3200" u="none" cap="none" strike="noStrike">
                <a:solidFill>
                  <a:srgbClr val="09304A"/>
                </a:solidFill>
                <a:latin typeface="Century Gothic"/>
                <a:ea typeface="Century Gothic"/>
                <a:cs typeface="Century Gothic"/>
                <a:sym typeface="Century Gothic"/>
              </a:defRPr>
            </a:lvl5pPr>
            <a:lvl6pPr indent="0" lvl="5" marL="0" marR="0" rtl="0" algn="r">
              <a:spcBef>
                <a:spcPts val="0"/>
              </a:spcBef>
              <a:buNone/>
              <a:defRPr b="0" i="0" sz="3200" u="none" cap="none" strike="noStrike">
                <a:solidFill>
                  <a:srgbClr val="09304A"/>
                </a:solidFill>
                <a:latin typeface="Century Gothic"/>
                <a:ea typeface="Century Gothic"/>
                <a:cs typeface="Century Gothic"/>
                <a:sym typeface="Century Gothic"/>
              </a:defRPr>
            </a:lvl6pPr>
            <a:lvl7pPr indent="0" lvl="6" marL="0" marR="0" rtl="0" algn="r">
              <a:spcBef>
                <a:spcPts val="0"/>
              </a:spcBef>
              <a:buNone/>
              <a:defRPr b="0" i="0" sz="3200" u="none" cap="none" strike="noStrike">
                <a:solidFill>
                  <a:srgbClr val="09304A"/>
                </a:solidFill>
                <a:latin typeface="Century Gothic"/>
                <a:ea typeface="Century Gothic"/>
                <a:cs typeface="Century Gothic"/>
                <a:sym typeface="Century Gothic"/>
              </a:defRPr>
            </a:lvl7pPr>
            <a:lvl8pPr indent="0" lvl="7" marL="0" marR="0" rtl="0" algn="r">
              <a:spcBef>
                <a:spcPts val="0"/>
              </a:spcBef>
              <a:buNone/>
              <a:defRPr b="0" i="0" sz="3200" u="none" cap="none" strike="noStrike">
                <a:solidFill>
                  <a:srgbClr val="09304A"/>
                </a:solidFill>
                <a:latin typeface="Century Gothic"/>
                <a:ea typeface="Century Gothic"/>
                <a:cs typeface="Century Gothic"/>
                <a:sym typeface="Century Gothic"/>
              </a:defRPr>
            </a:lvl8pPr>
            <a:lvl9pPr indent="0" lvl="8" marL="0" marR="0" rtl="0" algn="r">
              <a:spcBef>
                <a:spcPts val="0"/>
              </a:spcBef>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w-IL"/>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3" name="Shape 213"/>
        <p:cNvGrpSpPr/>
        <p:nvPr/>
      </p:nvGrpSpPr>
      <p:grpSpPr>
        <a:xfrm>
          <a:off x="0" y="0"/>
          <a:ext cx="0" cy="0"/>
          <a:chOff x="0" y="0"/>
          <a:chExt cx="0" cy="0"/>
        </a:xfrm>
      </p:grpSpPr>
      <p:sp>
        <p:nvSpPr>
          <p:cNvPr id="214" name="Google Shape;214;p1"/>
          <p:cNvSpPr txBox="1"/>
          <p:nvPr>
            <p:ph type="ctrTitle"/>
          </p:nvPr>
        </p:nvSpPr>
        <p:spPr>
          <a:xfrm>
            <a:off x="371474" y="628650"/>
            <a:ext cx="5219701" cy="229552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7200"/>
              <a:buFont typeface="Arial"/>
              <a:buNone/>
            </a:pPr>
            <a:r>
              <a:rPr b="1" lang="iw-IL" sz="7200">
                <a:solidFill>
                  <a:schemeClr val="lt1"/>
                </a:solidFill>
                <a:latin typeface="Arial"/>
                <a:ea typeface="Arial"/>
                <a:cs typeface="Arial"/>
                <a:sym typeface="Arial"/>
              </a:rPr>
              <a:t>The Ransome Challenge</a:t>
            </a:r>
            <a:endParaRPr b="1" sz="7200">
              <a:solidFill>
                <a:schemeClr val="lt1"/>
              </a:solidFill>
              <a:latin typeface="Arial"/>
              <a:ea typeface="Arial"/>
              <a:cs typeface="Arial"/>
              <a:sym typeface="Arial"/>
            </a:endParaRPr>
          </a:p>
        </p:txBody>
      </p:sp>
      <p:sp>
        <p:nvSpPr>
          <p:cNvPr id="215" name="Google Shape;215;p1"/>
          <p:cNvSpPr txBox="1"/>
          <p:nvPr>
            <p:ph idx="1" type="subTitle"/>
          </p:nvPr>
        </p:nvSpPr>
        <p:spPr>
          <a:xfrm>
            <a:off x="209549" y="4925218"/>
            <a:ext cx="2552702" cy="1570833"/>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None/>
            </a:pPr>
            <a:r>
              <a:rPr lang="iw-IL">
                <a:solidFill>
                  <a:schemeClr val="lt1"/>
                </a:solidFill>
              </a:rPr>
              <a:t>Max Melichov</a:t>
            </a:r>
            <a:endParaRPr>
              <a:solidFill>
                <a:schemeClr val="lt1"/>
              </a:solidFill>
            </a:endParaRPr>
          </a:p>
          <a:p>
            <a:pPr indent="0" lvl="0" marL="0" rtl="0" algn="ctr">
              <a:lnSpc>
                <a:spcPct val="90000"/>
              </a:lnSpc>
              <a:spcBef>
                <a:spcPts val="1000"/>
              </a:spcBef>
              <a:spcAft>
                <a:spcPts val="0"/>
              </a:spcAft>
              <a:buClr>
                <a:schemeClr val="lt1"/>
              </a:buClr>
              <a:buSzPts val="2400"/>
              <a:buNone/>
            </a:pPr>
            <a:r>
              <a:rPr lang="iw-IL">
                <a:solidFill>
                  <a:schemeClr val="lt1"/>
                </a:solidFill>
              </a:rPr>
              <a:t>Elinor Cohen</a:t>
            </a:r>
            <a:endParaRPr>
              <a:solidFill>
                <a:schemeClr val="lt1"/>
              </a:solidFill>
            </a:endParaRPr>
          </a:p>
          <a:p>
            <a:pPr indent="0" lvl="0" marL="0" rtl="0" algn="ctr">
              <a:lnSpc>
                <a:spcPct val="90000"/>
              </a:lnSpc>
              <a:spcBef>
                <a:spcPts val="1000"/>
              </a:spcBef>
              <a:spcAft>
                <a:spcPts val="0"/>
              </a:spcAft>
              <a:buClr>
                <a:schemeClr val="lt1"/>
              </a:buClr>
              <a:buSzPts val="2400"/>
              <a:buNone/>
            </a:pPr>
            <a:r>
              <a:rPr lang="iw-IL">
                <a:solidFill>
                  <a:schemeClr val="lt1"/>
                </a:solidFill>
              </a:rPr>
              <a:t>Almog Fogel</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72000">
              <a:srgbClr val="021730"/>
            </a:gs>
            <a:gs pos="100000">
              <a:srgbClr val="021730"/>
            </a:gs>
          </a:gsLst>
          <a:lin ang="6120000" scaled="0"/>
        </a:gradFill>
      </p:bgPr>
    </p:bg>
    <p:spTree>
      <p:nvGrpSpPr>
        <p:cNvPr id="219" name="Shape 219"/>
        <p:cNvGrpSpPr/>
        <p:nvPr/>
      </p:nvGrpSpPr>
      <p:grpSpPr>
        <a:xfrm>
          <a:off x="0" y="0"/>
          <a:ext cx="0" cy="0"/>
          <a:chOff x="0" y="0"/>
          <a:chExt cx="0" cy="0"/>
        </a:xfrm>
      </p:grpSpPr>
      <p:sp>
        <p:nvSpPr>
          <p:cNvPr id="220" name="Google Shape;220;p2"/>
          <p:cNvSpPr txBox="1"/>
          <p:nvPr>
            <p:ph idx="1" type="body"/>
          </p:nvPr>
        </p:nvSpPr>
        <p:spPr>
          <a:xfrm>
            <a:off x="788987" y="1617134"/>
            <a:ext cx="9469438" cy="3615267"/>
          </a:xfrm>
          <a:prstGeom prst="rect">
            <a:avLst/>
          </a:prstGeom>
          <a:noFill/>
          <a:ln>
            <a:noFill/>
          </a:ln>
        </p:spPr>
        <p:txBody>
          <a:bodyPr anchorCtr="0" anchor="ctr" bIns="45700" lIns="91425" spcFirstLastPara="1" rIns="91425" wrap="square" tIns="45700">
            <a:normAutofit/>
          </a:bodyPr>
          <a:lstStyle/>
          <a:p>
            <a:pPr indent="0" lvl="0" marL="0" rtl="1" algn="r">
              <a:lnSpc>
                <a:spcPct val="150000"/>
              </a:lnSpc>
              <a:spcBef>
                <a:spcPts val="0"/>
              </a:spcBef>
              <a:spcAft>
                <a:spcPts val="0"/>
              </a:spcAft>
              <a:buSzPts val="1920"/>
              <a:buNone/>
            </a:pPr>
            <a:r>
              <a:rPr lang="iw-IL" sz="2400">
                <a:solidFill>
                  <a:schemeClr val="lt1"/>
                </a:solidFill>
              </a:rPr>
              <a:t>בהתחלה חשבנו על השוואת תוכן הקבצים בין ה snapshotsהשונים, אך הבנו שזהו פתרון לא יעיל כי לא בהכרח בוצעו שינויים בכל קובץ. </a:t>
            </a:r>
            <a:endParaRPr/>
          </a:p>
          <a:p>
            <a:pPr indent="0" lvl="0" marL="0" rtl="1" algn="r">
              <a:lnSpc>
                <a:spcPct val="150000"/>
              </a:lnSpc>
              <a:spcBef>
                <a:spcPts val="1080"/>
              </a:spcBef>
              <a:spcAft>
                <a:spcPts val="0"/>
              </a:spcAft>
              <a:buSzPts val="1920"/>
              <a:buNone/>
            </a:pPr>
            <a:r>
              <a:rPr lang="iw-IL" sz="2400">
                <a:solidFill>
                  <a:schemeClr val="lt1"/>
                </a:solidFill>
              </a:rPr>
              <a:t>לכן החלטנו קודם כל לאסוף את הנתונים החיצוניים של הקבצים ובכך לסווג את הקבצים שככל הנראה שנפגעו. </a:t>
            </a:r>
            <a:endParaRPr/>
          </a:p>
          <a:p>
            <a:pPr indent="-184150" lvl="0" marL="285750" rtl="1" algn="r">
              <a:lnSpc>
                <a:spcPct val="150000"/>
              </a:lnSpc>
              <a:spcBef>
                <a:spcPts val="1000"/>
              </a:spcBef>
              <a:spcAft>
                <a:spcPts val="0"/>
              </a:spcAft>
              <a:buSzPts val="1600"/>
              <a:buNone/>
            </a:pPr>
            <a:r>
              <a:t/>
            </a:r>
            <a:endParaRPr/>
          </a:p>
        </p:txBody>
      </p:sp>
      <p:sp>
        <p:nvSpPr>
          <p:cNvPr id="221" name="Google Shape;221;p2"/>
          <p:cNvSpPr txBox="1"/>
          <p:nvPr/>
        </p:nvSpPr>
        <p:spPr>
          <a:xfrm>
            <a:off x="8715376" y="110067"/>
            <a:ext cx="3067050" cy="1507067"/>
          </a:xfrm>
          <a:prstGeom prst="rect">
            <a:avLst/>
          </a:prstGeom>
          <a:noFill/>
          <a:ln>
            <a:noFill/>
          </a:ln>
        </p:spPr>
        <p:txBody>
          <a:bodyPr anchorCtr="0" anchor="ctr" bIns="45700" lIns="91425" spcFirstLastPara="1" rIns="91425" wrap="square" tIns="45700">
            <a:normAutofit fontScale="97500"/>
          </a:bodyPr>
          <a:lstStyle/>
          <a:p>
            <a:pPr indent="0" lvl="0" marL="0" marR="0" rtl="0" algn="r">
              <a:spcBef>
                <a:spcPts val="0"/>
              </a:spcBef>
              <a:spcAft>
                <a:spcPts val="0"/>
              </a:spcAft>
              <a:buClr>
                <a:schemeClr val="lt1"/>
              </a:buClr>
              <a:buSzPct val="100000"/>
              <a:buFont typeface="Century Gothic"/>
              <a:buNone/>
            </a:pPr>
            <a:r>
              <a:rPr b="1" i="0" lang="iw-IL" sz="3600" u="none" cap="none" strike="noStrike">
                <a:solidFill>
                  <a:schemeClr val="lt1"/>
                </a:solidFill>
                <a:latin typeface="Century Gothic"/>
                <a:ea typeface="Century Gothic"/>
                <a:cs typeface="Century Gothic"/>
                <a:sym typeface="Century Gothic"/>
              </a:rPr>
              <a:t>תחילת עבודה</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72000">
              <a:srgbClr val="021730"/>
            </a:gs>
            <a:gs pos="100000">
              <a:srgbClr val="021730"/>
            </a:gs>
          </a:gsLst>
          <a:lin ang="6120000" scaled="0"/>
        </a:gradFill>
      </p:bgPr>
    </p:bg>
    <p:spTree>
      <p:nvGrpSpPr>
        <p:cNvPr id="225" name="Shape 225"/>
        <p:cNvGrpSpPr/>
        <p:nvPr/>
      </p:nvGrpSpPr>
      <p:grpSpPr>
        <a:xfrm>
          <a:off x="0" y="0"/>
          <a:ext cx="0" cy="0"/>
          <a:chOff x="0" y="0"/>
          <a:chExt cx="0" cy="0"/>
        </a:xfrm>
      </p:grpSpPr>
      <p:sp>
        <p:nvSpPr>
          <p:cNvPr id="226" name="Google Shape;226;p3"/>
          <p:cNvSpPr txBox="1"/>
          <p:nvPr>
            <p:ph idx="1" type="body"/>
          </p:nvPr>
        </p:nvSpPr>
        <p:spPr>
          <a:xfrm>
            <a:off x="788987" y="1617134"/>
            <a:ext cx="9469438" cy="3615267"/>
          </a:xfrm>
          <a:prstGeom prst="rect">
            <a:avLst/>
          </a:prstGeom>
          <a:noFill/>
          <a:ln>
            <a:noFill/>
          </a:ln>
        </p:spPr>
        <p:txBody>
          <a:bodyPr anchorCtr="0" anchor="ctr" bIns="45700" lIns="91425" spcFirstLastPara="1" rIns="91425" wrap="square" tIns="45700">
            <a:normAutofit/>
          </a:bodyPr>
          <a:lstStyle/>
          <a:p>
            <a:pPr indent="0" lvl="0" marL="0" rtl="1" algn="r">
              <a:lnSpc>
                <a:spcPct val="150000"/>
              </a:lnSpc>
              <a:spcBef>
                <a:spcPts val="0"/>
              </a:spcBef>
              <a:spcAft>
                <a:spcPts val="0"/>
              </a:spcAft>
              <a:buSzPts val="1920"/>
              <a:buNone/>
            </a:pPr>
            <a:r>
              <a:rPr lang="iw-IL" sz="2400">
                <a:solidFill>
                  <a:schemeClr val="lt1"/>
                </a:solidFill>
              </a:rPr>
              <a:t>1. חילוץ המאפיינים של כל קובץ.</a:t>
            </a:r>
            <a:endParaRPr/>
          </a:p>
          <a:p>
            <a:pPr indent="0" lvl="0" marL="0" rtl="1" algn="r">
              <a:lnSpc>
                <a:spcPct val="150000"/>
              </a:lnSpc>
              <a:spcBef>
                <a:spcPts val="1080"/>
              </a:spcBef>
              <a:spcAft>
                <a:spcPts val="0"/>
              </a:spcAft>
              <a:buSzPts val="1920"/>
              <a:buNone/>
            </a:pPr>
            <a:r>
              <a:rPr lang="iw-IL" sz="2400">
                <a:solidFill>
                  <a:schemeClr val="lt1"/>
                </a:solidFill>
              </a:rPr>
              <a:t>2. השוואה בין הנתונים הרלוונטיים כדי לבדוק האם בוצע שינוי.</a:t>
            </a:r>
            <a:endParaRPr/>
          </a:p>
          <a:p>
            <a:pPr indent="0" lvl="0" marL="0" rtl="1" algn="r">
              <a:lnSpc>
                <a:spcPct val="150000"/>
              </a:lnSpc>
              <a:spcBef>
                <a:spcPts val="1080"/>
              </a:spcBef>
              <a:spcAft>
                <a:spcPts val="0"/>
              </a:spcAft>
              <a:buSzPts val="1920"/>
              <a:buNone/>
            </a:pPr>
            <a:r>
              <a:rPr lang="iw-IL" sz="2400">
                <a:solidFill>
                  <a:schemeClr val="lt1"/>
                </a:solidFill>
              </a:rPr>
              <a:t>3. בדיקות מעמיקות יותר על השינויים בקבצים ושמירתם.</a:t>
            </a:r>
            <a:endParaRPr/>
          </a:p>
          <a:p>
            <a:pPr indent="0" lvl="0" marL="0" rtl="1" algn="r">
              <a:lnSpc>
                <a:spcPct val="150000"/>
              </a:lnSpc>
              <a:spcBef>
                <a:spcPts val="1080"/>
              </a:spcBef>
              <a:spcAft>
                <a:spcPts val="0"/>
              </a:spcAft>
              <a:buSzPts val="1920"/>
              <a:buNone/>
            </a:pPr>
            <a:r>
              <a:rPr lang="iw-IL" sz="2400">
                <a:solidFill>
                  <a:schemeClr val="lt1"/>
                </a:solidFill>
              </a:rPr>
              <a:t>4. הסקת מסקנות ושמירת הקבצים בהם ייתכן כי בוצע encryption.</a:t>
            </a:r>
            <a:endParaRPr/>
          </a:p>
          <a:p>
            <a:pPr indent="-184150" lvl="0" marL="285750" rtl="1" algn="r">
              <a:lnSpc>
                <a:spcPct val="150000"/>
              </a:lnSpc>
              <a:spcBef>
                <a:spcPts val="1000"/>
              </a:spcBef>
              <a:spcAft>
                <a:spcPts val="0"/>
              </a:spcAft>
              <a:buSzPts val="1600"/>
              <a:buNone/>
            </a:pPr>
            <a:r>
              <a:t/>
            </a:r>
            <a:endParaRPr/>
          </a:p>
        </p:txBody>
      </p:sp>
      <p:sp>
        <p:nvSpPr>
          <p:cNvPr id="227" name="Google Shape;227;p3"/>
          <p:cNvSpPr txBox="1"/>
          <p:nvPr/>
        </p:nvSpPr>
        <p:spPr>
          <a:xfrm>
            <a:off x="8715376" y="110067"/>
            <a:ext cx="3067050" cy="1507067"/>
          </a:xfrm>
          <a:prstGeom prst="rect">
            <a:avLst/>
          </a:prstGeom>
          <a:noFill/>
          <a:ln>
            <a:noFill/>
          </a:ln>
        </p:spPr>
        <p:txBody>
          <a:bodyPr anchorCtr="0" anchor="ctr" bIns="45700" lIns="91425" spcFirstLastPara="1" rIns="91425" wrap="square" tIns="45700">
            <a:normAutofit fontScale="97500"/>
          </a:bodyPr>
          <a:lstStyle/>
          <a:p>
            <a:pPr indent="0" lvl="0" marL="0" marR="0" rtl="0" algn="r">
              <a:lnSpc>
                <a:spcPct val="100000"/>
              </a:lnSpc>
              <a:spcBef>
                <a:spcPts val="0"/>
              </a:spcBef>
              <a:spcAft>
                <a:spcPts val="0"/>
              </a:spcAft>
              <a:buClr>
                <a:srgbClr val="FFFFFF"/>
              </a:buClr>
              <a:buSzPct val="100000"/>
              <a:buFont typeface="Century Gothic"/>
              <a:buNone/>
            </a:pPr>
            <a:r>
              <a:rPr b="1" i="0" lang="iw-IL" sz="3600" u="none" cap="none" strike="noStrike">
                <a:solidFill>
                  <a:srgbClr val="FFFFFF"/>
                </a:solidFill>
                <a:latin typeface="Century Gothic"/>
                <a:ea typeface="Century Gothic"/>
                <a:cs typeface="Century Gothic"/>
                <a:sym typeface="Century Gothic"/>
              </a:rPr>
              <a:t>שלבי העבודה:</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72000">
              <a:srgbClr val="021730"/>
            </a:gs>
            <a:gs pos="100000">
              <a:srgbClr val="021730"/>
            </a:gs>
          </a:gsLst>
          <a:lin ang="6120000" scaled="0"/>
        </a:gradFill>
      </p:bgPr>
    </p:bg>
    <p:spTree>
      <p:nvGrpSpPr>
        <p:cNvPr id="231" name="Shape 231"/>
        <p:cNvGrpSpPr/>
        <p:nvPr/>
      </p:nvGrpSpPr>
      <p:grpSpPr>
        <a:xfrm>
          <a:off x="0" y="0"/>
          <a:ext cx="0" cy="0"/>
          <a:chOff x="0" y="0"/>
          <a:chExt cx="0" cy="0"/>
        </a:xfrm>
      </p:grpSpPr>
      <p:sp>
        <p:nvSpPr>
          <p:cNvPr id="232" name="Google Shape;232;p4"/>
          <p:cNvSpPr txBox="1"/>
          <p:nvPr>
            <p:ph idx="1" type="body"/>
          </p:nvPr>
        </p:nvSpPr>
        <p:spPr>
          <a:xfrm>
            <a:off x="647700" y="2202392"/>
            <a:ext cx="8801100" cy="3615267"/>
          </a:xfrm>
          <a:prstGeom prst="rect">
            <a:avLst/>
          </a:prstGeom>
          <a:noFill/>
          <a:ln>
            <a:noFill/>
          </a:ln>
        </p:spPr>
        <p:txBody>
          <a:bodyPr anchorCtr="0" anchor="ctr" bIns="45700" lIns="91425" spcFirstLastPara="1" rIns="91425" wrap="square" tIns="45700">
            <a:normAutofit/>
          </a:bodyPr>
          <a:lstStyle/>
          <a:p>
            <a:pPr indent="0" lvl="0" marL="0" rtl="1" algn="r">
              <a:lnSpc>
                <a:spcPct val="150000"/>
              </a:lnSpc>
              <a:spcBef>
                <a:spcPts val="0"/>
              </a:spcBef>
              <a:spcAft>
                <a:spcPts val="0"/>
              </a:spcAft>
              <a:buSzPts val="1920"/>
              <a:buNone/>
            </a:pPr>
            <a:r>
              <a:rPr lang="iw-IL" sz="2400">
                <a:solidFill>
                  <a:schemeClr val="lt1"/>
                </a:solidFill>
              </a:rPr>
              <a:t>בשלב זה נאסוף את הנתונים החיצוניים של כל הקבצים: זמן שינוי בתוכן ובמאפיינים, הרשאות, סוג, גודל, ושם. מההשוואה בין הנתונים האלו בכל  snapshot נוכל למצוא את הקבצים שסביר להניח שנפגעו ולבדוק את תוכנם. ככה כנראה נמנע מבדיקת תוכן מיותרת של קבצים רבים.</a:t>
            </a:r>
            <a:endParaRPr/>
          </a:p>
          <a:p>
            <a:pPr indent="-184150" lvl="0" marL="285750" rtl="1" algn="r">
              <a:lnSpc>
                <a:spcPct val="150000"/>
              </a:lnSpc>
              <a:spcBef>
                <a:spcPts val="1000"/>
              </a:spcBef>
              <a:spcAft>
                <a:spcPts val="0"/>
              </a:spcAft>
              <a:buSzPts val="1600"/>
              <a:buNone/>
            </a:pPr>
            <a:r>
              <a:t/>
            </a:r>
            <a:endParaRPr/>
          </a:p>
        </p:txBody>
      </p:sp>
      <p:sp>
        <p:nvSpPr>
          <p:cNvPr id="233" name="Google Shape;233;p4"/>
          <p:cNvSpPr txBox="1"/>
          <p:nvPr/>
        </p:nvSpPr>
        <p:spPr>
          <a:xfrm>
            <a:off x="6533544" y="695325"/>
            <a:ext cx="3933826" cy="1507067"/>
          </a:xfrm>
          <a:prstGeom prst="rect">
            <a:avLst/>
          </a:prstGeom>
          <a:noFill/>
          <a:ln>
            <a:noFill/>
          </a:ln>
        </p:spPr>
        <p:txBody>
          <a:bodyPr anchorCtr="0" anchor="ctr" bIns="45700" lIns="91425" spcFirstLastPara="1" rIns="91425" wrap="square" tIns="45700">
            <a:normAutofit fontScale="97500"/>
          </a:bodyPr>
          <a:lstStyle/>
          <a:p>
            <a:pPr indent="0" lvl="0" marL="0" marR="0" rtl="0" algn="r">
              <a:lnSpc>
                <a:spcPct val="100000"/>
              </a:lnSpc>
              <a:spcBef>
                <a:spcPts val="0"/>
              </a:spcBef>
              <a:spcAft>
                <a:spcPts val="0"/>
              </a:spcAft>
              <a:buClr>
                <a:srgbClr val="FFFFFF"/>
              </a:buClr>
              <a:buSzPct val="100000"/>
              <a:buFont typeface="Century Gothic"/>
              <a:buNone/>
            </a:pPr>
            <a:r>
              <a:rPr b="1" i="0" lang="iw-IL" sz="3600" u="none" cap="none" strike="noStrike">
                <a:solidFill>
                  <a:srgbClr val="FFFFFF"/>
                </a:solidFill>
                <a:latin typeface="Century Gothic"/>
                <a:ea typeface="Century Gothic"/>
                <a:cs typeface="Century Gothic"/>
                <a:sym typeface="Century Gothic"/>
              </a:rPr>
              <a:t>איסוף הנתונים: </a:t>
            </a:r>
            <a:endParaRPr/>
          </a:p>
        </p:txBody>
      </p:sp>
      <p:pic>
        <p:nvPicPr>
          <p:cNvPr descr="1" id="234" name="Google Shape;234;p4"/>
          <p:cNvPicPr preferRelativeResize="0"/>
          <p:nvPr/>
        </p:nvPicPr>
        <p:blipFill rotWithShape="1">
          <a:blip r:embed="rId3">
            <a:alphaModFix/>
          </a:blip>
          <a:srcRect b="0" l="0" r="0" t="0"/>
          <a:stretch/>
        </p:blipFill>
        <p:spPr>
          <a:xfrm>
            <a:off x="10676315" y="426509"/>
            <a:ext cx="1064972" cy="16811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72000">
              <a:srgbClr val="021730"/>
            </a:gs>
            <a:gs pos="100000">
              <a:srgbClr val="021730"/>
            </a:gs>
          </a:gsLst>
          <a:lin ang="6120000" scaled="0"/>
        </a:gradFill>
      </p:bgPr>
    </p:bg>
    <p:spTree>
      <p:nvGrpSpPr>
        <p:cNvPr id="238" name="Shape 238"/>
        <p:cNvGrpSpPr/>
        <p:nvPr/>
      </p:nvGrpSpPr>
      <p:grpSpPr>
        <a:xfrm>
          <a:off x="0" y="0"/>
          <a:ext cx="0" cy="0"/>
          <a:chOff x="0" y="0"/>
          <a:chExt cx="0" cy="0"/>
        </a:xfrm>
      </p:grpSpPr>
      <p:sp>
        <p:nvSpPr>
          <p:cNvPr id="239" name="Google Shape;239;p5"/>
          <p:cNvSpPr txBox="1"/>
          <p:nvPr>
            <p:ph idx="1" type="body"/>
          </p:nvPr>
        </p:nvSpPr>
        <p:spPr>
          <a:xfrm>
            <a:off x="514349" y="2743200"/>
            <a:ext cx="9744075" cy="3419475"/>
          </a:xfrm>
          <a:prstGeom prst="rect">
            <a:avLst/>
          </a:prstGeom>
          <a:noFill/>
          <a:ln>
            <a:noFill/>
          </a:ln>
        </p:spPr>
        <p:txBody>
          <a:bodyPr anchorCtr="0" anchor="ctr" bIns="45700" lIns="91425" spcFirstLastPara="1" rIns="91425" wrap="square" tIns="45700">
            <a:normAutofit/>
          </a:bodyPr>
          <a:lstStyle/>
          <a:p>
            <a:pPr indent="0" lvl="0" marL="0" rtl="1" algn="r">
              <a:lnSpc>
                <a:spcPct val="150000"/>
              </a:lnSpc>
              <a:spcBef>
                <a:spcPts val="0"/>
              </a:spcBef>
              <a:spcAft>
                <a:spcPts val="0"/>
              </a:spcAft>
              <a:buSzPts val="1920"/>
              <a:buNone/>
            </a:pPr>
            <a:r>
              <a:rPr lang="iw-IL" sz="2400">
                <a:solidFill>
                  <a:schemeClr val="lt1"/>
                </a:solidFill>
              </a:rPr>
              <a:t>לאחר שאספנו את כל הנתונים נבצע את ההשוואות הבאות בין הsnapshots:</a:t>
            </a:r>
            <a:endParaRPr/>
          </a:p>
          <a:p>
            <a:pPr indent="-285750" lvl="0" marL="285750" rtl="1" algn="r">
              <a:lnSpc>
                <a:spcPct val="150000"/>
              </a:lnSpc>
              <a:spcBef>
                <a:spcPts val="1080"/>
              </a:spcBef>
              <a:spcAft>
                <a:spcPts val="0"/>
              </a:spcAft>
              <a:buSzPts val="1920"/>
              <a:buChar char="▶"/>
            </a:pPr>
            <a:r>
              <a:rPr lang="iw-IL" sz="2400">
                <a:solidFill>
                  <a:schemeClr val="lt1"/>
                </a:solidFill>
              </a:rPr>
              <a:t>האם בוצע שינוי בסוג הקובץ</a:t>
            </a:r>
            <a:endParaRPr/>
          </a:p>
          <a:p>
            <a:pPr indent="-285750" lvl="0" marL="285750" rtl="1" algn="r">
              <a:lnSpc>
                <a:spcPct val="150000"/>
              </a:lnSpc>
              <a:spcBef>
                <a:spcPts val="1080"/>
              </a:spcBef>
              <a:spcAft>
                <a:spcPts val="0"/>
              </a:spcAft>
              <a:buSzPts val="1920"/>
              <a:buChar char="▶"/>
            </a:pPr>
            <a:r>
              <a:rPr lang="iw-IL" sz="2400">
                <a:solidFill>
                  <a:schemeClr val="lt1"/>
                </a:solidFill>
              </a:rPr>
              <a:t>האם בוצע שינוי לפי התאריך האחרון שבו תוכן הקובץ נערך – ואז כנראה שגם הגודל השתנה. </a:t>
            </a:r>
            <a:endParaRPr/>
          </a:p>
          <a:p>
            <a:pPr indent="-335280" lvl="0" marL="457200" rtl="1" algn="r">
              <a:lnSpc>
                <a:spcPct val="150000"/>
              </a:lnSpc>
              <a:spcBef>
                <a:spcPts val="1080"/>
              </a:spcBef>
              <a:spcAft>
                <a:spcPts val="0"/>
              </a:spcAft>
              <a:buSzPts val="1920"/>
              <a:buNone/>
            </a:pPr>
            <a:r>
              <a:t/>
            </a:r>
            <a:endParaRPr sz="2400">
              <a:solidFill>
                <a:schemeClr val="lt1"/>
              </a:solidFill>
            </a:endParaRPr>
          </a:p>
          <a:p>
            <a:pPr indent="-335280" lvl="0" marL="457200" rtl="1" algn="r">
              <a:lnSpc>
                <a:spcPct val="150000"/>
              </a:lnSpc>
              <a:spcBef>
                <a:spcPts val="1080"/>
              </a:spcBef>
              <a:spcAft>
                <a:spcPts val="0"/>
              </a:spcAft>
              <a:buSzPts val="1920"/>
              <a:buNone/>
            </a:pPr>
            <a:r>
              <a:t/>
            </a:r>
            <a:endParaRPr sz="2400">
              <a:solidFill>
                <a:schemeClr val="lt1"/>
              </a:solidFill>
            </a:endParaRPr>
          </a:p>
          <a:p>
            <a:pPr indent="-184150" lvl="0" marL="285750" rtl="1" algn="r">
              <a:lnSpc>
                <a:spcPct val="150000"/>
              </a:lnSpc>
              <a:spcBef>
                <a:spcPts val="1000"/>
              </a:spcBef>
              <a:spcAft>
                <a:spcPts val="0"/>
              </a:spcAft>
              <a:buSzPts val="1600"/>
              <a:buNone/>
            </a:pPr>
            <a:r>
              <a:t/>
            </a:r>
            <a:endParaRPr/>
          </a:p>
        </p:txBody>
      </p:sp>
      <p:sp>
        <p:nvSpPr>
          <p:cNvPr id="240" name="Google Shape;240;p5"/>
          <p:cNvSpPr txBox="1"/>
          <p:nvPr/>
        </p:nvSpPr>
        <p:spPr>
          <a:xfrm>
            <a:off x="4705350" y="695325"/>
            <a:ext cx="5762020" cy="1507067"/>
          </a:xfrm>
          <a:prstGeom prst="rect">
            <a:avLst/>
          </a:prstGeom>
          <a:noFill/>
          <a:ln>
            <a:noFill/>
          </a:ln>
        </p:spPr>
        <p:txBody>
          <a:bodyPr anchorCtr="0" anchor="ctr" bIns="45700" lIns="91425" spcFirstLastPara="1" rIns="91425" wrap="square" tIns="45700">
            <a:normAutofit fontScale="97500"/>
          </a:bodyPr>
          <a:lstStyle/>
          <a:p>
            <a:pPr indent="0" lvl="0" marL="0" marR="0" rtl="0" algn="r">
              <a:lnSpc>
                <a:spcPct val="100000"/>
              </a:lnSpc>
              <a:spcBef>
                <a:spcPts val="0"/>
              </a:spcBef>
              <a:spcAft>
                <a:spcPts val="0"/>
              </a:spcAft>
              <a:buClr>
                <a:srgbClr val="FFFFFF"/>
              </a:buClr>
              <a:buSzPct val="100000"/>
              <a:buFont typeface="Century Gothic"/>
              <a:buNone/>
            </a:pPr>
            <a:r>
              <a:rPr b="1" i="0" lang="iw-IL" sz="3600" u="none" cap="none" strike="noStrike">
                <a:solidFill>
                  <a:srgbClr val="FFFFFF"/>
                </a:solidFill>
                <a:latin typeface="Century Gothic"/>
                <a:ea typeface="Century Gothic"/>
                <a:cs typeface="Century Gothic"/>
                <a:sym typeface="Century Gothic"/>
              </a:rPr>
              <a:t>השוואה בין נתוני הקבצים: </a:t>
            </a:r>
            <a:endParaRPr/>
          </a:p>
        </p:txBody>
      </p:sp>
      <p:pic>
        <p:nvPicPr>
          <p:cNvPr descr="2" id="241" name="Google Shape;241;p5"/>
          <p:cNvPicPr preferRelativeResize="0"/>
          <p:nvPr/>
        </p:nvPicPr>
        <p:blipFill rotWithShape="1">
          <a:blip r:embed="rId3">
            <a:alphaModFix/>
          </a:blip>
          <a:srcRect b="0" l="0" r="0" t="0"/>
          <a:stretch/>
        </p:blipFill>
        <p:spPr>
          <a:xfrm>
            <a:off x="10654708" y="625122"/>
            <a:ext cx="1114799" cy="14408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72000">
              <a:srgbClr val="021730"/>
            </a:gs>
            <a:gs pos="100000">
              <a:srgbClr val="021730"/>
            </a:gs>
          </a:gsLst>
          <a:lin ang="6120000" scaled="0"/>
        </a:gradFill>
      </p:bgPr>
    </p:bg>
    <p:spTree>
      <p:nvGrpSpPr>
        <p:cNvPr id="245" name="Shape 245"/>
        <p:cNvGrpSpPr/>
        <p:nvPr/>
      </p:nvGrpSpPr>
      <p:grpSpPr>
        <a:xfrm>
          <a:off x="0" y="0"/>
          <a:ext cx="0" cy="0"/>
          <a:chOff x="0" y="0"/>
          <a:chExt cx="0" cy="0"/>
        </a:xfrm>
      </p:grpSpPr>
      <p:sp>
        <p:nvSpPr>
          <p:cNvPr id="246" name="Google Shape;246;p6"/>
          <p:cNvSpPr txBox="1"/>
          <p:nvPr>
            <p:ph idx="1" type="body"/>
          </p:nvPr>
        </p:nvSpPr>
        <p:spPr>
          <a:xfrm>
            <a:off x="647700" y="2202392"/>
            <a:ext cx="8801100" cy="3615267"/>
          </a:xfrm>
          <a:prstGeom prst="rect">
            <a:avLst/>
          </a:prstGeom>
          <a:noFill/>
          <a:ln>
            <a:noFill/>
          </a:ln>
        </p:spPr>
        <p:txBody>
          <a:bodyPr anchorCtr="0" anchor="ctr" bIns="45700" lIns="91425" spcFirstLastPara="1" rIns="91425" wrap="square" tIns="45700">
            <a:normAutofit/>
          </a:bodyPr>
          <a:lstStyle/>
          <a:p>
            <a:pPr indent="-285750" lvl="0" marL="285750" rtl="1" algn="r">
              <a:lnSpc>
                <a:spcPct val="150000"/>
              </a:lnSpc>
              <a:spcBef>
                <a:spcPts val="0"/>
              </a:spcBef>
              <a:spcAft>
                <a:spcPts val="0"/>
              </a:spcAft>
              <a:buSzPts val="1920"/>
              <a:buChar char="▶"/>
            </a:pPr>
            <a:r>
              <a:rPr lang="iw-IL" sz="2400">
                <a:solidFill>
                  <a:schemeClr val="lt1"/>
                </a:solidFill>
              </a:rPr>
              <a:t>בדיקת יחס השינוי בגודל בין כל שני הקבצים מsnapshots שונים שבוצע בהם שינוי או שהסוג שלהם שונה.</a:t>
            </a:r>
            <a:endParaRPr/>
          </a:p>
          <a:p>
            <a:pPr indent="-285750" lvl="0" marL="285750" rtl="1" algn="r">
              <a:lnSpc>
                <a:spcPct val="150000"/>
              </a:lnSpc>
              <a:spcBef>
                <a:spcPts val="1080"/>
              </a:spcBef>
              <a:spcAft>
                <a:spcPts val="0"/>
              </a:spcAft>
              <a:buSzPts val="1920"/>
              <a:buChar char="▶"/>
            </a:pPr>
            <a:r>
              <a:rPr lang="iw-IL" sz="2400">
                <a:solidFill>
                  <a:schemeClr val="lt1"/>
                </a:solidFill>
              </a:rPr>
              <a:t>בדיקת האנטרופיה של כל אחד משני קבצים מsnapshots שונים שיחס השינוי בגודלם הוא גדול מ1 וביצוע הפרש בין כל זוג אנטרופיות ושמירת התוצאות בערך מוחלט. </a:t>
            </a:r>
            <a:endParaRPr/>
          </a:p>
          <a:p>
            <a:pPr indent="0" lvl="0" marL="0" rtl="1" algn="r">
              <a:lnSpc>
                <a:spcPct val="150000"/>
              </a:lnSpc>
              <a:spcBef>
                <a:spcPts val="1080"/>
              </a:spcBef>
              <a:spcAft>
                <a:spcPts val="0"/>
              </a:spcAft>
              <a:buSzPts val="1920"/>
              <a:buNone/>
            </a:pPr>
            <a:r>
              <a:t/>
            </a:r>
            <a:endParaRPr sz="2400">
              <a:solidFill>
                <a:schemeClr val="lt1"/>
              </a:solidFill>
            </a:endParaRPr>
          </a:p>
          <a:p>
            <a:pPr indent="-184150" lvl="0" marL="285750" rtl="1" algn="r">
              <a:lnSpc>
                <a:spcPct val="150000"/>
              </a:lnSpc>
              <a:spcBef>
                <a:spcPts val="1000"/>
              </a:spcBef>
              <a:spcAft>
                <a:spcPts val="0"/>
              </a:spcAft>
              <a:buSzPts val="1600"/>
              <a:buNone/>
            </a:pPr>
            <a:r>
              <a:t/>
            </a:r>
            <a:endParaRPr/>
          </a:p>
        </p:txBody>
      </p:sp>
      <p:sp>
        <p:nvSpPr>
          <p:cNvPr id="247" name="Google Shape;247;p6"/>
          <p:cNvSpPr txBox="1"/>
          <p:nvPr/>
        </p:nvSpPr>
        <p:spPr>
          <a:xfrm>
            <a:off x="4943475" y="695325"/>
            <a:ext cx="5523895" cy="1507067"/>
          </a:xfrm>
          <a:prstGeom prst="rect">
            <a:avLst/>
          </a:prstGeom>
          <a:noFill/>
          <a:ln>
            <a:noFill/>
          </a:ln>
        </p:spPr>
        <p:txBody>
          <a:bodyPr anchorCtr="0" anchor="ctr" bIns="45700" lIns="91425" spcFirstLastPara="1" rIns="91425" wrap="square" tIns="45700">
            <a:normAutofit fontScale="97500"/>
          </a:bodyPr>
          <a:lstStyle/>
          <a:p>
            <a:pPr indent="0" lvl="0" marL="0" marR="0" rtl="0" algn="r">
              <a:lnSpc>
                <a:spcPct val="100000"/>
              </a:lnSpc>
              <a:spcBef>
                <a:spcPts val="0"/>
              </a:spcBef>
              <a:spcAft>
                <a:spcPts val="0"/>
              </a:spcAft>
              <a:buClr>
                <a:srgbClr val="FFFFFF"/>
              </a:buClr>
              <a:buSzPct val="100000"/>
              <a:buFont typeface="Century Gothic"/>
              <a:buNone/>
            </a:pPr>
            <a:r>
              <a:rPr b="1" i="0" lang="iw-IL" sz="3600" u="none" cap="none" strike="noStrike">
                <a:solidFill>
                  <a:srgbClr val="FFFFFF"/>
                </a:solidFill>
                <a:latin typeface="Century Gothic"/>
                <a:ea typeface="Century Gothic"/>
                <a:cs typeface="Century Gothic"/>
                <a:sym typeface="Century Gothic"/>
              </a:rPr>
              <a:t>בדיקות מעמיקות: </a:t>
            </a:r>
            <a:endParaRPr/>
          </a:p>
        </p:txBody>
      </p:sp>
      <p:pic>
        <p:nvPicPr>
          <p:cNvPr descr="3" id="248" name="Google Shape;248;p6"/>
          <p:cNvPicPr preferRelativeResize="0"/>
          <p:nvPr/>
        </p:nvPicPr>
        <p:blipFill rotWithShape="1">
          <a:blip r:embed="rId3">
            <a:alphaModFix/>
          </a:blip>
          <a:srcRect b="0" l="0" r="0" t="0"/>
          <a:stretch/>
        </p:blipFill>
        <p:spPr>
          <a:xfrm>
            <a:off x="10654059" y="695325"/>
            <a:ext cx="1115589" cy="138900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72000">
              <a:srgbClr val="021730"/>
            </a:gs>
            <a:gs pos="100000">
              <a:srgbClr val="021730"/>
            </a:gs>
          </a:gsLst>
          <a:lin ang="6120000" scaled="0"/>
        </a:gradFill>
      </p:bgPr>
    </p:bg>
    <p:spTree>
      <p:nvGrpSpPr>
        <p:cNvPr id="252" name="Shape 252"/>
        <p:cNvGrpSpPr/>
        <p:nvPr/>
      </p:nvGrpSpPr>
      <p:grpSpPr>
        <a:xfrm>
          <a:off x="0" y="0"/>
          <a:ext cx="0" cy="0"/>
          <a:chOff x="0" y="0"/>
          <a:chExt cx="0" cy="0"/>
        </a:xfrm>
      </p:grpSpPr>
      <p:sp>
        <p:nvSpPr>
          <p:cNvPr id="253" name="Google Shape;253;p7"/>
          <p:cNvSpPr txBox="1"/>
          <p:nvPr>
            <p:ph idx="1" type="body"/>
          </p:nvPr>
        </p:nvSpPr>
        <p:spPr>
          <a:xfrm>
            <a:off x="647700" y="2202392"/>
            <a:ext cx="8801100" cy="3615267"/>
          </a:xfrm>
          <a:prstGeom prst="rect">
            <a:avLst/>
          </a:prstGeom>
          <a:noFill/>
          <a:ln>
            <a:noFill/>
          </a:ln>
        </p:spPr>
        <p:txBody>
          <a:bodyPr anchorCtr="0" anchor="ctr" bIns="45700" lIns="91425" spcFirstLastPara="1" rIns="91425" wrap="square" tIns="45700">
            <a:normAutofit/>
          </a:bodyPr>
          <a:lstStyle/>
          <a:p>
            <a:pPr indent="0" lvl="0" marL="0" rtl="1" algn="r">
              <a:lnSpc>
                <a:spcPct val="150000"/>
              </a:lnSpc>
              <a:spcBef>
                <a:spcPts val="0"/>
              </a:spcBef>
              <a:spcAft>
                <a:spcPts val="0"/>
              </a:spcAft>
              <a:buSzPts val="1920"/>
              <a:buNone/>
            </a:pPr>
            <a:r>
              <a:rPr lang="iw-IL" sz="2400">
                <a:solidFill>
                  <a:schemeClr val="lt1"/>
                </a:solidFill>
              </a:rPr>
              <a:t>לקחנו את החציון של הפרשי האנטרופיות ולפיו סיווגנו את את כל הקבצים החשודים כך שכל קובץ שהאנטרופיה שלו גדולה מהחציון כנראה בוצע עליו encryption. </a:t>
            </a:r>
            <a:endParaRPr/>
          </a:p>
          <a:p>
            <a:pPr indent="-184150" lvl="0" marL="285750" rtl="1" algn="r">
              <a:lnSpc>
                <a:spcPct val="150000"/>
              </a:lnSpc>
              <a:spcBef>
                <a:spcPts val="1000"/>
              </a:spcBef>
              <a:spcAft>
                <a:spcPts val="0"/>
              </a:spcAft>
              <a:buSzPts val="1600"/>
              <a:buNone/>
            </a:pPr>
            <a:r>
              <a:t/>
            </a:r>
            <a:endParaRPr/>
          </a:p>
        </p:txBody>
      </p:sp>
      <p:sp>
        <p:nvSpPr>
          <p:cNvPr id="254" name="Google Shape;254;p7"/>
          <p:cNvSpPr txBox="1"/>
          <p:nvPr/>
        </p:nvSpPr>
        <p:spPr>
          <a:xfrm>
            <a:off x="6533544" y="695325"/>
            <a:ext cx="3933826" cy="1507067"/>
          </a:xfrm>
          <a:prstGeom prst="rect">
            <a:avLst/>
          </a:prstGeom>
          <a:noFill/>
          <a:ln>
            <a:noFill/>
          </a:ln>
        </p:spPr>
        <p:txBody>
          <a:bodyPr anchorCtr="0" anchor="ctr" bIns="45700" lIns="91425" spcFirstLastPara="1" rIns="91425" wrap="square" tIns="45700">
            <a:normAutofit fontScale="97500"/>
          </a:bodyPr>
          <a:lstStyle/>
          <a:p>
            <a:pPr indent="0" lvl="0" marL="0" marR="0" rtl="0" algn="r">
              <a:lnSpc>
                <a:spcPct val="100000"/>
              </a:lnSpc>
              <a:spcBef>
                <a:spcPts val="0"/>
              </a:spcBef>
              <a:spcAft>
                <a:spcPts val="0"/>
              </a:spcAft>
              <a:buClr>
                <a:srgbClr val="FFFFFF"/>
              </a:buClr>
              <a:buSzPct val="100000"/>
              <a:buFont typeface="Century Gothic"/>
              <a:buNone/>
            </a:pPr>
            <a:r>
              <a:rPr b="1" i="0" lang="iw-IL" sz="3600" u="none" cap="none" strike="noStrike">
                <a:solidFill>
                  <a:srgbClr val="FFFFFF"/>
                </a:solidFill>
                <a:latin typeface="Century Gothic"/>
                <a:ea typeface="Century Gothic"/>
                <a:cs typeface="Century Gothic"/>
                <a:sym typeface="Century Gothic"/>
              </a:rPr>
              <a:t>הסקת מסקנות : </a:t>
            </a:r>
            <a:endParaRPr/>
          </a:p>
        </p:txBody>
      </p:sp>
      <p:pic>
        <p:nvPicPr>
          <p:cNvPr descr="4" id="255" name="Google Shape;255;p7"/>
          <p:cNvPicPr preferRelativeResize="0"/>
          <p:nvPr/>
        </p:nvPicPr>
        <p:blipFill rotWithShape="1">
          <a:blip r:embed="rId3">
            <a:alphaModFix/>
          </a:blip>
          <a:srcRect b="0" l="0" r="0" t="0"/>
          <a:stretch/>
        </p:blipFill>
        <p:spPr>
          <a:xfrm>
            <a:off x="10663363" y="695325"/>
            <a:ext cx="1119163" cy="1331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72000">
              <a:srgbClr val="021730"/>
            </a:gs>
            <a:gs pos="100000">
              <a:srgbClr val="021730"/>
            </a:gs>
          </a:gsLst>
          <a:lin ang="6120000" scaled="0"/>
        </a:gradFill>
      </p:bgPr>
    </p:bg>
    <p:spTree>
      <p:nvGrpSpPr>
        <p:cNvPr id="259" name="Shape 259"/>
        <p:cNvGrpSpPr/>
        <p:nvPr/>
      </p:nvGrpSpPr>
      <p:grpSpPr>
        <a:xfrm>
          <a:off x="0" y="0"/>
          <a:ext cx="0" cy="0"/>
          <a:chOff x="0" y="0"/>
          <a:chExt cx="0" cy="0"/>
        </a:xfrm>
      </p:grpSpPr>
      <p:sp>
        <p:nvSpPr>
          <p:cNvPr id="260" name="Google Shape;260;p8"/>
          <p:cNvSpPr txBox="1"/>
          <p:nvPr>
            <p:ph type="title"/>
          </p:nvPr>
        </p:nvSpPr>
        <p:spPr>
          <a:xfrm>
            <a:off x="3541711" y="2260600"/>
            <a:ext cx="4849813" cy="23367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7200"/>
              <a:buFont typeface="Century Gothic"/>
              <a:buNone/>
            </a:pPr>
            <a:r>
              <a:rPr b="1" lang="iw-IL" sz="7200"/>
              <a:t>תודה רבה!</a:t>
            </a:r>
            <a:endParaRPr b="1" sz="7200"/>
          </a:p>
        </p:txBody>
      </p:sp>
    </p:spTree>
  </p:cSld>
  <p:clrMapOvr>
    <a:masterClrMapping/>
  </p:clrMapOvr>
</p:sld>
</file>

<file path=ppt/theme/theme1.xml><?xml version="1.0" encoding="utf-8"?>
<a:theme xmlns:a="http://schemas.openxmlformats.org/drawingml/2006/main" xmlns:r="http://schemas.openxmlformats.org/officeDocument/2006/relationships" name="פרוסה">
  <a:themeElements>
    <a:clrScheme name="פרוסה">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DOfficeLightV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2022-12-15T09:04:23Z</dcterms:created>
  <dc:creator>אלמוג פוגל</dc:creator>
</cp:coreProperties>
</file>