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9601200" cy="12801600" type="A3"/>
  <p:notesSz cx="29818013" cy="42343388"/>
  <p:embeddedFontLst>
    <p:embeddedFont>
      <p:font typeface="Arial Rounded MT Bold" panose="020F0704030504030204" pitchFamily="34" charset="0"/>
      <p:regular r:id="rId4"/>
    </p:embeddedFont>
    <p:embeddedFont>
      <p:font typeface="Assistant" panose="00000500000000000000" pitchFamily="2" charset="-79"/>
      <p:regular r:id="rId5"/>
      <p:bold r:id="rId6"/>
    </p:embeddedFont>
    <p:embeddedFont>
      <p:font typeface="Calibri" panose="020F050202020403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33">
          <p15:clr>
            <a:srgbClr val="A4A3A4"/>
          </p15:clr>
        </p15:guide>
        <p15:guide id="2" pos="302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irvnrZMaahkaShQ6uQXCzNyV4Oc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 melichov" initials="mm" lastIdx="3" clrIdx="0">
    <p:extLst>
      <p:ext uri="{19B8F6BF-5375-455C-9EA6-DF929625EA0E}">
        <p15:presenceInfo xmlns:p15="http://schemas.microsoft.com/office/powerpoint/2012/main" userId="5f270dd0af63bb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A7B499-7089-4646-BA5D-0860D854FAA4}">
  <a:tblStyle styleId="{23A7B499-7089-4646-BA5D-0860D854FAA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25" d="100"/>
          <a:sy n="125" d="100"/>
        </p:scale>
        <p:origin x="19" y="-6576"/>
      </p:cViewPr>
      <p:guideLst>
        <p:guide orient="horz" pos="4033"/>
        <p:guide pos="3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customschemas.google.com/relationships/presentationmetadata" Target="meta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6895763" y="0"/>
            <a:ext cx="12922250" cy="2114550"/>
          </a:xfrm>
          <a:prstGeom prst="rect">
            <a:avLst/>
          </a:prstGeom>
          <a:noFill/>
          <a:ln>
            <a:noFill/>
          </a:ln>
        </p:spPr>
        <p:txBody>
          <a:bodyPr spcFirstLastPara="1" wrap="square" lIns="413950" tIns="206975" rIns="413950" bIns="206975" anchor="t" anchorCtr="0">
            <a:noAutofit/>
          </a:bodyPr>
          <a:lstStyle>
            <a:lvl1pPr marR="0" lvl="0" algn="r" rtl="1">
              <a:lnSpc>
                <a:spcPct val="100000"/>
              </a:lnSpc>
              <a:spcBef>
                <a:spcPts val="0"/>
              </a:spcBef>
              <a:spcAft>
                <a:spcPts val="0"/>
              </a:spcAft>
              <a:buClr>
                <a:srgbClr val="000000"/>
              </a:buClr>
              <a:buSzPts val="1400"/>
              <a:buFont typeface="Arial"/>
              <a:buNone/>
              <a:defRPr sz="5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6350" y="0"/>
            <a:ext cx="12922250" cy="2114550"/>
          </a:xfrm>
          <a:prstGeom prst="rect">
            <a:avLst/>
          </a:prstGeom>
          <a:noFill/>
          <a:ln>
            <a:noFill/>
          </a:ln>
        </p:spPr>
        <p:txBody>
          <a:bodyPr spcFirstLastPara="1" wrap="square" lIns="413950" tIns="206975" rIns="413950" bIns="206975" anchor="t" anchorCtr="0">
            <a:noAutofit/>
          </a:bodyPr>
          <a:lstStyle>
            <a:lvl1pPr marR="0" lvl="0" algn="l" rtl="1">
              <a:lnSpc>
                <a:spcPct val="100000"/>
              </a:lnSpc>
              <a:spcBef>
                <a:spcPts val="0"/>
              </a:spcBef>
              <a:spcAft>
                <a:spcPts val="0"/>
              </a:spcAft>
              <a:buClr>
                <a:srgbClr val="000000"/>
              </a:buClr>
              <a:buSzPts val="1400"/>
              <a:buFont typeface="Arial"/>
              <a:buNone/>
              <a:defRPr sz="5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8955088" y="3178175"/>
            <a:ext cx="11907837" cy="158797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2982913" y="20115213"/>
            <a:ext cx="23852187" cy="19050000"/>
          </a:xfrm>
          <a:prstGeom prst="rect">
            <a:avLst/>
          </a:prstGeom>
          <a:noFill/>
          <a:ln>
            <a:noFill/>
          </a:ln>
        </p:spPr>
        <p:txBody>
          <a:bodyPr spcFirstLastPara="1" wrap="square" lIns="413950" tIns="206975" rIns="413950" bIns="206975" anchor="t" anchorCtr="0">
            <a:normAutofit/>
          </a:bodyPr>
          <a:lstStyle>
            <a:lvl1pPr marL="457200" marR="0" lvl="0" indent="-228600" algn="r" rtl="1">
              <a:lnSpc>
                <a:spcPct val="100000"/>
              </a:lnSpc>
              <a:spcBef>
                <a:spcPts val="74"/>
              </a:spcBef>
              <a:spcAft>
                <a:spcPts val="0"/>
              </a:spcAft>
              <a:buClr>
                <a:srgbClr val="000000"/>
              </a:buClr>
              <a:buSzPts val="1400"/>
              <a:buFont typeface="Arial"/>
              <a:buNone/>
              <a:defRPr sz="247" b="0" i="0" u="none" strike="noStrike" cap="none">
                <a:solidFill>
                  <a:schemeClr val="dk1"/>
                </a:solidFill>
                <a:latin typeface="Calibri"/>
                <a:ea typeface="Calibri"/>
                <a:cs typeface="Calibri"/>
                <a:sym typeface="Calibri"/>
              </a:defRPr>
            </a:lvl1pPr>
            <a:lvl2pPr marL="914400" marR="0" lvl="1" indent="-228600" algn="r" rtl="1">
              <a:lnSpc>
                <a:spcPct val="100000"/>
              </a:lnSpc>
              <a:spcBef>
                <a:spcPts val="74"/>
              </a:spcBef>
              <a:spcAft>
                <a:spcPts val="0"/>
              </a:spcAft>
              <a:buClr>
                <a:srgbClr val="000000"/>
              </a:buClr>
              <a:buSzPts val="1400"/>
              <a:buFont typeface="Arial"/>
              <a:buNone/>
              <a:defRPr sz="247" b="0" i="0" u="none" strike="noStrike" cap="none">
                <a:solidFill>
                  <a:schemeClr val="dk1"/>
                </a:solidFill>
                <a:latin typeface="Calibri"/>
                <a:ea typeface="Calibri"/>
                <a:cs typeface="Calibri"/>
                <a:sym typeface="Calibri"/>
              </a:defRPr>
            </a:lvl2pPr>
            <a:lvl3pPr marL="1371600" marR="0" lvl="2" indent="-228600" algn="r" rtl="1">
              <a:lnSpc>
                <a:spcPct val="100000"/>
              </a:lnSpc>
              <a:spcBef>
                <a:spcPts val="74"/>
              </a:spcBef>
              <a:spcAft>
                <a:spcPts val="0"/>
              </a:spcAft>
              <a:buClr>
                <a:srgbClr val="000000"/>
              </a:buClr>
              <a:buSzPts val="1400"/>
              <a:buFont typeface="Arial"/>
              <a:buNone/>
              <a:defRPr sz="247" b="0" i="0" u="none" strike="noStrike" cap="none">
                <a:solidFill>
                  <a:schemeClr val="dk1"/>
                </a:solidFill>
                <a:latin typeface="Calibri"/>
                <a:ea typeface="Calibri"/>
                <a:cs typeface="Calibri"/>
                <a:sym typeface="Calibri"/>
              </a:defRPr>
            </a:lvl3pPr>
            <a:lvl4pPr marL="1828800" marR="0" lvl="3" indent="-228600" algn="r" rtl="1">
              <a:lnSpc>
                <a:spcPct val="100000"/>
              </a:lnSpc>
              <a:spcBef>
                <a:spcPts val="74"/>
              </a:spcBef>
              <a:spcAft>
                <a:spcPts val="0"/>
              </a:spcAft>
              <a:buClr>
                <a:srgbClr val="000000"/>
              </a:buClr>
              <a:buSzPts val="1400"/>
              <a:buFont typeface="Arial"/>
              <a:buNone/>
              <a:defRPr sz="247" b="0" i="0" u="none" strike="noStrike" cap="none">
                <a:solidFill>
                  <a:schemeClr val="dk1"/>
                </a:solidFill>
                <a:latin typeface="Calibri"/>
                <a:ea typeface="Calibri"/>
                <a:cs typeface="Calibri"/>
                <a:sym typeface="Calibri"/>
              </a:defRPr>
            </a:lvl4pPr>
            <a:lvl5pPr marL="2286000" marR="0" lvl="4" indent="-228600" algn="r" rtl="1">
              <a:lnSpc>
                <a:spcPct val="100000"/>
              </a:lnSpc>
              <a:spcBef>
                <a:spcPts val="74"/>
              </a:spcBef>
              <a:spcAft>
                <a:spcPts val="0"/>
              </a:spcAft>
              <a:buClr>
                <a:srgbClr val="000000"/>
              </a:buClr>
              <a:buSzPts val="1400"/>
              <a:buFont typeface="Arial"/>
              <a:buNone/>
              <a:defRPr sz="247" b="0" i="0" u="none" strike="noStrike" cap="none">
                <a:solidFill>
                  <a:schemeClr val="dk1"/>
                </a:solidFill>
                <a:latin typeface="Calibri"/>
                <a:ea typeface="Calibri"/>
                <a:cs typeface="Calibri"/>
                <a:sym typeface="Calibri"/>
              </a:defRPr>
            </a:lvl5pPr>
            <a:lvl6pPr marL="2743200" marR="0" lvl="5" indent="-228600" algn="r" rtl="1">
              <a:lnSpc>
                <a:spcPct val="100000"/>
              </a:lnSpc>
              <a:spcBef>
                <a:spcPts val="0"/>
              </a:spcBef>
              <a:spcAft>
                <a:spcPts val="0"/>
              </a:spcAft>
              <a:buClr>
                <a:srgbClr val="000000"/>
              </a:buClr>
              <a:buSzPts val="1400"/>
              <a:buFont typeface="Arial"/>
              <a:buNone/>
              <a:defRPr sz="274" b="0" i="0" u="none" strike="noStrike" cap="none">
                <a:solidFill>
                  <a:schemeClr val="dk1"/>
                </a:solidFill>
                <a:latin typeface="Calibri"/>
                <a:ea typeface="Calibri"/>
                <a:cs typeface="Calibri"/>
                <a:sym typeface="Calibri"/>
              </a:defRPr>
            </a:lvl6pPr>
            <a:lvl7pPr marL="3200400" marR="0" lvl="6" indent="-228600" algn="r" rtl="1">
              <a:lnSpc>
                <a:spcPct val="100000"/>
              </a:lnSpc>
              <a:spcBef>
                <a:spcPts val="0"/>
              </a:spcBef>
              <a:spcAft>
                <a:spcPts val="0"/>
              </a:spcAft>
              <a:buClr>
                <a:srgbClr val="000000"/>
              </a:buClr>
              <a:buSzPts val="1400"/>
              <a:buFont typeface="Arial"/>
              <a:buNone/>
              <a:defRPr sz="274" b="0" i="0" u="none" strike="noStrike" cap="none">
                <a:solidFill>
                  <a:schemeClr val="dk1"/>
                </a:solidFill>
                <a:latin typeface="Calibri"/>
                <a:ea typeface="Calibri"/>
                <a:cs typeface="Calibri"/>
                <a:sym typeface="Calibri"/>
              </a:defRPr>
            </a:lvl7pPr>
            <a:lvl8pPr marL="3657600" marR="0" lvl="7" indent="-228600" algn="r" rtl="1">
              <a:lnSpc>
                <a:spcPct val="100000"/>
              </a:lnSpc>
              <a:spcBef>
                <a:spcPts val="0"/>
              </a:spcBef>
              <a:spcAft>
                <a:spcPts val="0"/>
              </a:spcAft>
              <a:buClr>
                <a:srgbClr val="000000"/>
              </a:buClr>
              <a:buSzPts val="1400"/>
              <a:buFont typeface="Arial"/>
              <a:buNone/>
              <a:defRPr sz="274" b="0" i="0" u="none" strike="noStrike" cap="none">
                <a:solidFill>
                  <a:schemeClr val="dk1"/>
                </a:solidFill>
                <a:latin typeface="Calibri"/>
                <a:ea typeface="Calibri"/>
                <a:cs typeface="Calibri"/>
                <a:sym typeface="Calibri"/>
              </a:defRPr>
            </a:lvl8pPr>
            <a:lvl9pPr marL="4114800" marR="0" lvl="8" indent="-228600" algn="r" rtl="1">
              <a:lnSpc>
                <a:spcPct val="100000"/>
              </a:lnSpc>
              <a:spcBef>
                <a:spcPts val="0"/>
              </a:spcBef>
              <a:spcAft>
                <a:spcPts val="0"/>
              </a:spcAft>
              <a:buClr>
                <a:srgbClr val="000000"/>
              </a:buClr>
              <a:buSzPts val="1400"/>
              <a:buFont typeface="Arial"/>
              <a:buNone/>
              <a:defRPr sz="27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6895763" y="40222488"/>
            <a:ext cx="12922250" cy="2114550"/>
          </a:xfrm>
          <a:prstGeom prst="rect">
            <a:avLst/>
          </a:prstGeom>
          <a:noFill/>
          <a:ln>
            <a:noFill/>
          </a:ln>
        </p:spPr>
        <p:txBody>
          <a:bodyPr spcFirstLastPara="1" wrap="square" lIns="413950" tIns="206975" rIns="413950" bIns="206975" anchor="b" anchorCtr="0">
            <a:noAutofit/>
          </a:bodyPr>
          <a:lstStyle>
            <a:lvl1pPr marR="0" lvl="0" algn="r" rtl="1">
              <a:lnSpc>
                <a:spcPct val="100000"/>
              </a:lnSpc>
              <a:spcBef>
                <a:spcPts val="0"/>
              </a:spcBef>
              <a:spcAft>
                <a:spcPts val="0"/>
              </a:spcAft>
              <a:buClr>
                <a:srgbClr val="000000"/>
              </a:buClr>
              <a:buSzPts val="1400"/>
              <a:buFont typeface="Arial"/>
              <a:buNone/>
              <a:defRPr sz="5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6350" y="40222488"/>
            <a:ext cx="12922250" cy="2114550"/>
          </a:xfrm>
          <a:prstGeom prst="rect">
            <a:avLst/>
          </a:prstGeom>
          <a:noFill/>
          <a:ln>
            <a:noFill/>
          </a:ln>
        </p:spPr>
        <p:txBody>
          <a:bodyPr spcFirstLastPara="1" wrap="square" lIns="413950" tIns="206975" rIns="413950" bIns="206975" anchor="b" anchorCtr="0">
            <a:noAutofit/>
          </a:bodyPr>
          <a:lstStyle/>
          <a:p>
            <a:pPr marL="0" marR="0" lvl="0" indent="0" algn="l" rtl="1">
              <a:lnSpc>
                <a:spcPct val="100000"/>
              </a:lnSpc>
              <a:spcBef>
                <a:spcPts val="0"/>
              </a:spcBef>
              <a:spcAft>
                <a:spcPts val="0"/>
              </a:spcAft>
              <a:buClr>
                <a:srgbClr val="000000"/>
              </a:buClr>
              <a:buSzPts val="5500"/>
              <a:buFont typeface="Arial"/>
              <a:buNone/>
            </a:pPr>
            <a:fld id="{00000000-1234-1234-1234-123412341234}" type="slidenum">
              <a:rPr lang="iw-IL" sz="5500" b="0" i="0" u="none" strike="noStrike" cap="none">
                <a:solidFill>
                  <a:schemeClr val="dk1"/>
                </a:solidFill>
                <a:latin typeface="Arial"/>
                <a:ea typeface="Arial"/>
                <a:cs typeface="Arial"/>
                <a:sym typeface="Arial"/>
              </a:rPr>
              <a:t>‹#›</a:t>
            </a:fld>
            <a:endParaRPr sz="55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2982913" y="20115213"/>
            <a:ext cx="23852187" cy="19050000"/>
          </a:xfrm>
          <a:prstGeom prst="rect">
            <a:avLst/>
          </a:prstGeom>
          <a:noFill/>
          <a:ln>
            <a:noFill/>
          </a:ln>
        </p:spPr>
        <p:txBody>
          <a:bodyPr spcFirstLastPara="1" wrap="square" lIns="413950" tIns="206975" rIns="413950" bIns="206975" anchor="t" anchorCtr="0">
            <a:noAutofit/>
          </a:bodyPr>
          <a:lstStyle/>
          <a:p>
            <a:pPr marL="0" lvl="0" indent="0" algn="l" rtl="0">
              <a:lnSpc>
                <a:spcPct val="100000"/>
              </a:lnSpc>
              <a:spcBef>
                <a:spcPts val="74"/>
              </a:spcBef>
              <a:spcAft>
                <a:spcPts val="0"/>
              </a:spcAft>
              <a:buSzPts val="1400"/>
              <a:buNone/>
            </a:pPr>
            <a:endParaRPr/>
          </a:p>
        </p:txBody>
      </p:sp>
      <p:sp>
        <p:nvSpPr>
          <p:cNvPr id="89" name="Google Shape;89;p1:notes"/>
          <p:cNvSpPr>
            <a:spLocks noGrp="1" noRot="1" noChangeAspect="1"/>
          </p:cNvSpPr>
          <p:nvPr>
            <p:ph type="sldImg" idx="2"/>
          </p:nvPr>
        </p:nvSpPr>
        <p:spPr>
          <a:xfrm>
            <a:off x="8955088" y="3178175"/>
            <a:ext cx="11907837" cy="158797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5"/>
          <p:cNvSpPr txBox="1">
            <a:spLocks noGrp="1"/>
          </p:cNvSpPr>
          <p:nvPr>
            <p:ph type="dt" idx="10"/>
          </p:nvPr>
        </p:nvSpPr>
        <p:spPr>
          <a:xfrm>
            <a:off x="480288" y="11864976"/>
            <a:ext cx="2239827" cy="681831"/>
          </a:xfrm>
          <a:prstGeom prst="rect">
            <a:avLst/>
          </a:prstGeom>
          <a:noFill/>
          <a:ln>
            <a:noFill/>
          </a:ln>
        </p:spPr>
        <p:txBody>
          <a:bodyPr spcFirstLastPara="1" wrap="square" lIns="417625" tIns="208800" rIns="417625" bIns="208800" anchor="ctr" anchorCtr="0">
            <a:noAutofit/>
          </a:bodyPr>
          <a:lstStyle>
            <a:lvl1pPr lvl="0" algn="l"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
          <p:cNvSpPr txBox="1">
            <a:spLocks noGrp="1"/>
          </p:cNvSpPr>
          <p:nvPr>
            <p:ph type="ftr" idx="11"/>
          </p:nvPr>
        </p:nvSpPr>
        <p:spPr>
          <a:xfrm>
            <a:off x="3280449" y="11864976"/>
            <a:ext cx="3040305" cy="681831"/>
          </a:xfrm>
          <a:prstGeom prst="rect">
            <a:avLst/>
          </a:prstGeom>
          <a:noFill/>
          <a:ln>
            <a:noFill/>
          </a:ln>
        </p:spPr>
        <p:txBody>
          <a:bodyPr spcFirstLastPara="1" wrap="square" lIns="417625" tIns="208800" rIns="417625" bIns="208800" anchor="ctr" anchorCtr="0">
            <a:noAutofit/>
          </a:bodyPr>
          <a:lstStyle>
            <a:lvl1pPr lvl="0" algn="ctr"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5"/>
          <p:cNvSpPr txBox="1">
            <a:spLocks noGrp="1"/>
          </p:cNvSpPr>
          <p:nvPr>
            <p:ph type="sldNum" idx="12"/>
          </p:nvPr>
        </p:nvSpPr>
        <p:spPr>
          <a:xfrm>
            <a:off x="6881086" y="11864976"/>
            <a:ext cx="2239827" cy="681831"/>
          </a:xfrm>
          <a:prstGeom prst="rect">
            <a:avLst/>
          </a:prstGeom>
          <a:noFill/>
          <a:ln>
            <a:noFill/>
          </a:ln>
        </p:spPr>
        <p:txBody>
          <a:bodyPr spcFirstLastPara="1" wrap="square" lIns="417625" tIns="208800" rIns="417625" bIns="208800" anchor="ctr" anchorCtr="0">
            <a:noAutofit/>
          </a:bodyPr>
          <a:lstStyle>
            <a:lvl1pPr marL="0" marR="0" lvl="0"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1pPr>
            <a:lvl2pPr marL="0" marR="0" lvl="1"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2pPr>
            <a:lvl3pPr marL="0" marR="0" lvl="2"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3pPr>
            <a:lvl4pPr marL="0" marR="0" lvl="3"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4pPr>
            <a:lvl5pPr marL="0" marR="0" lvl="4"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5pPr>
            <a:lvl6pPr marL="0" marR="0" lvl="5"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6pPr>
            <a:lvl7pPr marL="0" marR="0" lvl="6"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7pPr>
            <a:lvl8pPr marL="0" marR="0" lvl="7"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8pPr>
            <a:lvl9pPr marL="0" marR="0" lvl="8"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9pPr>
          </a:lstStyle>
          <a:p>
            <a:pPr marL="0" lvl="0" indent="0" algn="r" rtl="1">
              <a:spcBef>
                <a:spcPts val="0"/>
              </a:spcBef>
              <a:spcAft>
                <a:spcPts val="0"/>
              </a:spcAft>
              <a:buNone/>
            </a:pPr>
            <a:fld id="{00000000-1234-1234-1234-123412341234}" type="slidenum">
              <a:rPr lang="iw-IL"/>
              <a:t>‹#›</a:t>
            </a:fld>
            <a:endParaRPr/>
          </a:p>
        </p:txBody>
      </p:sp>
      <p:pic>
        <p:nvPicPr>
          <p:cNvPr id="19" name="Google Shape;19;p5"/>
          <p:cNvPicPr preferRelativeResize="0"/>
          <p:nvPr/>
        </p:nvPicPr>
        <p:blipFill rotWithShape="1">
          <a:blip r:embed="rId2">
            <a:alphaModFix/>
          </a:blip>
          <a:srcRect/>
          <a:stretch/>
        </p:blipFill>
        <p:spPr>
          <a:xfrm>
            <a:off x="228600" y="228600"/>
            <a:ext cx="1441509" cy="880197"/>
          </a:xfrm>
          <a:prstGeom prst="rect">
            <a:avLst/>
          </a:prstGeom>
          <a:noFill/>
          <a:ln>
            <a:noFill/>
          </a:ln>
        </p:spPr>
      </p:pic>
      <p:sp>
        <p:nvSpPr>
          <p:cNvPr id="20" name="Google Shape;20;p5"/>
          <p:cNvSpPr/>
          <p:nvPr/>
        </p:nvSpPr>
        <p:spPr>
          <a:xfrm>
            <a:off x="0" y="12385067"/>
            <a:ext cx="9601200" cy="416533"/>
          </a:xfrm>
          <a:prstGeom prst="rect">
            <a:avLst/>
          </a:prstGeom>
          <a:solidFill>
            <a:srgbClr val="1F1C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47"/>
              <a:buFont typeface="Arial"/>
              <a:buNone/>
            </a:pPr>
            <a:endParaRPr sz="1347" b="0" i="0" u="none" strike="noStrike" cap="none">
              <a:solidFill>
                <a:schemeClr val="lt1"/>
              </a:solidFill>
              <a:latin typeface="Arial"/>
              <a:ea typeface="Arial"/>
              <a:cs typeface="Arial"/>
              <a:sym typeface="Arial"/>
            </a:endParaRPr>
          </a:p>
        </p:txBody>
      </p:sp>
      <p:sp>
        <p:nvSpPr>
          <p:cNvPr id="21" name="Google Shape;21;p5"/>
          <p:cNvSpPr txBox="1"/>
          <p:nvPr/>
        </p:nvSpPr>
        <p:spPr>
          <a:xfrm>
            <a:off x="2133600" y="12376748"/>
            <a:ext cx="7162800" cy="400110"/>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Clr>
                <a:srgbClr val="000000"/>
              </a:buClr>
              <a:buSzPts val="2000"/>
              <a:buFont typeface="Arial"/>
              <a:buNone/>
            </a:pPr>
            <a:r>
              <a:rPr lang="iw-IL" sz="2000" b="0" i="0" u="none" strike="noStrike" cap="none">
                <a:solidFill>
                  <a:schemeClr val="lt1"/>
                </a:solidFill>
                <a:latin typeface="Assistant"/>
                <a:ea typeface="Assistant"/>
                <a:cs typeface="Assistant"/>
                <a:sym typeface="Assistant"/>
              </a:rPr>
              <a:t>הפקולטה לטכנולוגיות למידה I   הפקולטה למדעי המחשב </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480288" y="512764"/>
            <a:ext cx="8640627" cy="2133203"/>
          </a:xfrm>
          <a:prstGeom prst="rect">
            <a:avLst/>
          </a:prstGeom>
          <a:noFill/>
          <a:ln>
            <a:noFill/>
          </a:ln>
        </p:spPr>
        <p:txBody>
          <a:bodyPr spcFirstLastPara="1" wrap="square" lIns="417625" tIns="208800" rIns="417625" bIns="208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4"/>
          <p:cNvSpPr txBox="1">
            <a:spLocks noGrp="1"/>
          </p:cNvSpPr>
          <p:nvPr>
            <p:ph type="body" idx="1"/>
          </p:nvPr>
        </p:nvSpPr>
        <p:spPr>
          <a:xfrm rot="5400000">
            <a:off x="576661" y="2890906"/>
            <a:ext cx="8447881" cy="8640627"/>
          </a:xfrm>
          <a:prstGeom prst="rect">
            <a:avLst/>
          </a:prstGeom>
          <a:noFill/>
          <a:ln>
            <a:noFill/>
          </a:ln>
        </p:spPr>
        <p:txBody>
          <a:bodyPr spcFirstLastPara="1" wrap="square" lIns="417625" tIns="208800" rIns="417625" bIns="2088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 name="Google Shape;78;p14"/>
          <p:cNvSpPr txBox="1">
            <a:spLocks noGrp="1"/>
          </p:cNvSpPr>
          <p:nvPr>
            <p:ph type="dt" idx="10"/>
          </p:nvPr>
        </p:nvSpPr>
        <p:spPr>
          <a:xfrm>
            <a:off x="480288" y="11864976"/>
            <a:ext cx="2239827" cy="681831"/>
          </a:xfrm>
          <a:prstGeom prst="rect">
            <a:avLst/>
          </a:prstGeom>
          <a:noFill/>
          <a:ln>
            <a:noFill/>
          </a:ln>
        </p:spPr>
        <p:txBody>
          <a:bodyPr spcFirstLastPara="1" wrap="square" lIns="417625" tIns="208800" rIns="417625" bIns="208800" anchor="ctr" anchorCtr="0">
            <a:noAutofit/>
          </a:bodyPr>
          <a:lstStyle>
            <a:lvl1pPr lvl="0" algn="l"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4"/>
          <p:cNvSpPr txBox="1">
            <a:spLocks noGrp="1"/>
          </p:cNvSpPr>
          <p:nvPr>
            <p:ph type="ftr" idx="11"/>
          </p:nvPr>
        </p:nvSpPr>
        <p:spPr>
          <a:xfrm>
            <a:off x="3280449" y="11864976"/>
            <a:ext cx="3040305" cy="681831"/>
          </a:xfrm>
          <a:prstGeom prst="rect">
            <a:avLst/>
          </a:prstGeom>
          <a:noFill/>
          <a:ln>
            <a:noFill/>
          </a:ln>
        </p:spPr>
        <p:txBody>
          <a:bodyPr spcFirstLastPara="1" wrap="square" lIns="417625" tIns="208800" rIns="417625" bIns="208800" anchor="ctr" anchorCtr="0">
            <a:noAutofit/>
          </a:bodyPr>
          <a:lstStyle>
            <a:lvl1pPr lvl="0" algn="ctr"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4"/>
          <p:cNvSpPr txBox="1">
            <a:spLocks noGrp="1"/>
          </p:cNvSpPr>
          <p:nvPr>
            <p:ph type="sldNum" idx="12"/>
          </p:nvPr>
        </p:nvSpPr>
        <p:spPr>
          <a:xfrm>
            <a:off x="6881086" y="11864976"/>
            <a:ext cx="2239827" cy="681831"/>
          </a:xfrm>
          <a:prstGeom prst="rect">
            <a:avLst/>
          </a:prstGeom>
          <a:noFill/>
          <a:ln>
            <a:noFill/>
          </a:ln>
        </p:spPr>
        <p:txBody>
          <a:bodyPr spcFirstLastPara="1" wrap="square" lIns="417625" tIns="208800" rIns="417625" bIns="208800" anchor="ctr" anchorCtr="0">
            <a:noAutofit/>
          </a:bodyPr>
          <a:lstStyle>
            <a:lvl1pPr marL="0" marR="0" lvl="0"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1pPr>
            <a:lvl2pPr marL="0" marR="0" lvl="1"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2pPr>
            <a:lvl3pPr marL="0" marR="0" lvl="2"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3pPr>
            <a:lvl4pPr marL="0" marR="0" lvl="3"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4pPr>
            <a:lvl5pPr marL="0" marR="0" lvl="4"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5pPr>
            <a:lvl6pPr marL="0" marR="0" lvl="5"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6pPr>
            <a:lvl7pPr marL="0" marR="0" lvl="6"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7pPr>
            <a:lvl8pPr marL="0" marR="0" lvl="7"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8pPr>
            <a:lvl9pPr marL="0" marR="0" lvl="8"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9pPr>
          </a:lstStyle>
          <a:p>
            <a:pPr marL="0" lvl="0" indent="0" algn="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rot="5400000">
            <a:off x="2579583" y="4893949"/>
            <a:ext cx="10922847" cy="2160270"/>
          </a:xfrm>
          <a:prstGeom prst="rect">
            <a:avLst/>
          </a:prstGeom>
          <a:noFill/>
          <a:ln>
            <a:noFill/>
          </a:ln>
        </p:spPr>
        <p:txBody>
          <a:bodyPr spcFirstLastPara="1" wrap="square" lIns="417625" tIns="208800" rIns="417625" bIns="208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3" name="Google Shape;83;p15"/>
          <p:cNvSpPr txBox="1">
            <a:spLocks noGrp="1"/>
          </p:cNvSpPr>
          <p:nvPr>
            <p:ph type="body" idx="1"/>
          </p:nvPr>
        </p:nvSpPr>
        <p:spPr>
          <a:xfrm rot="5400000">
            <a:off x="-1820968" y="2813688"/>
            <a:ext cx="10922847" cy="6320790"/>
          </a:xfrm>
          <a:prstGeom prst="rect">
            <a:avLst/>
          </a:prstGeom>
          <a:noFill/>
          <a:ln>
            <a:noFill/>
          </a:ln>
        </p:spPr>
        <p:txBody>
          <a:bodyPr spcFirstLastPara="1" wrap="square" lIns="417625" tIns="208800" rIns="417625" bIns="2088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4" name="Google Shape;84;p15"/>
          <p:cNvSpPr txBox="1">
            <a:spLocks noGrp="1"/>
          </p:cNvSpPr>
          <p:nvPr>
            <p:ph type="dt" idx="10"/>
          </p:nvPr>
        </p:nvSpPr>
        <p:spPr>
          <a:xfrm>
            <a:off x="480288" y="11864976"/>
            <a:ext cx="2239827" cy="681831"/>
          </a:xfrm>
          <a:prstGeom prst="rect">
            <a:avLst/>
          </a:prstGeom>
          <a:noFill/>
          <a:ln>
            <a:noFill/>
          </a:ln>
        </p:spPr>
        <p:txBody>
          <a:bodyPr spcFirstLastPara="1" wrap="square" lIns="417625" tIns="208800" rIns="417625" bIns="208800" anchor="ctr" anchorCtr="0">
            <a:noAutofit/>
          </a:bodyPr>
          <a:lstStyle>
            <a:lvl1pPr lvl="0" algn="l"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5"/>
          <p:cNvSpPr txBox="1">
            <a:spLocks noGrp="1"/>
          </p:cNvSpPr>
          <p:nvPr>
            <p:ph type="ftr" idx="11"/>
          </p:nvPr>
        </p:nvSpPr>
        <p:spPr>
          <a:xfrm>
            <a:off x="3280449" y="11864976"/>
            <a:ext cx="3040305" cy="681831"/>
          </a:xfrm>
          <a:prstGeom prst="rect">
            <a:avLst/>
          </a:prstGeom>
          <a:noFill/>
          <a:ln>
            <a:noFill/>
          </a:ln>
        </p:spPr>
        <p:txBody>
          <a:bodyPr spcFirstLastPara="1" wrap="square" lIns="417625" tIns="208800" rIns="417625" bIns="208800" anchor="ctr" anchorCtr="0">
            <a:noAutofit/>
          </a:bodyPr>
          <a:lstStyle>
            <a:lvl1pPr lvl="0" algn="ctr"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6881086" y="11864976"/>
            <a:ext cx="2239827" cy="681831"/>
          </a:xfrm>
          <a:prstGeom prst="rect">
            <a:avLst/>
          </a:prstGeom>
          <a:noFill/>
          <a:ln>
            <a:noFill/>
          </a:ln>
        </p:spPr>
        <p:txBody>
          <a:bodyPr spcFirstLastPara="1" wrap="square" lIns="417625" tIns="208800" rIns="417625" bIns="208800" anchor="ctr" anchorCtr="0">
            <a:noAutofit/>
          </a:bodyPr>
          <a:lstStyle>
            <a:lvl1pPr marL="0" marR="0" lvl="0"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1pPr>
            <a:lvl2pPr marL="0" marR="0" lvl="1"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2pPr>
            <a:lvl3pPr marL="0" marR="0" lvl="2"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3pPr>
            <a:lvl4pPr marL="0" marR="0" lvl="3"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4pPr>
            <a:lvl5pPr marL="0" marR="0" lvl="4"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5pPr>
            <a:lvl6pPr marL="0" marR="0" lvl="5"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6pPr>
            <a:lvl7pPr marL="0" marR="0" lvl="6"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7pPr>
            <a:lvl8pPr marL="0" marR="0" lvl="7"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8pPr>
            <a:lvl9pPr marL="0" marR="0" lvl="8"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9pPr>
          </a:lstStyle>
          <a:p>
            <a:pPr marL="0" lvl="0" indent="0" algn="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6"/>
          <p:cNvSpPr txBox="1">
            <a:spLocks noGrp="1"/>
          </p:cNvSpPr>
          <p:nvPr>
            <p:ph type="ctrTitle"/>
          </p:nvPr>
        </p:nvSpPr>
        <p:spPr>
          <a:xfrm>
            <a:off x="720090" y="3976796"/>
            <a:ext cx="8161020" cy="2744047"/>
          </a:xfrm>
          <a:prstGeom prst="rect">
            <a:avLst/>
          </a:prstGeom>
          <a:noFill/>
          <a:ln>
            <a:noFill/>
          </a:ln>
        </p:spPr>
        <p:txBody>
          <a:bodyPr spcFirstLastPara="1" wrap="square" lIns="417625" tIns="208800" rIns="417625" bIns="208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 name="Google Shape;24;p6"/>
          <p:cNvSpPr txBox="1">
            <a:spLocks noGrp="1"/>
          </p:cNvSpPr>
          <p:nvPr>
            <p:ph type="subTitle" idx="1"/>
          </p:nvPr>
        </p:nvSpPr>
        <p:spPr>
          <a:xfrm>
            <a:off x="1440180" y="7254241"/>
            <a:ext cx="6720840" cy="3271520"/>
          </a:xfrm>
          <a:prstGeom prst="rect">
            <a:avLst/>
          </a:prstGeom>
          <a:noFill/>
          <a:ln>
            <a:noFill/>
          </a:ln>
        </p:spPr>
        <p:txBody>
          <a:bodyPr spcFirstLastPara="1" wrap="square" lIns="417625" tIns="208800" rIns="417625" bIns="208800" anchor="t" anchorCtr="0">
            <a:noAutofit/>
          </a:bodyPr>
          <a:lstStyle>
            <a:lvl1pPr lvl="0" algn="ctr">
              <a:lnSpc>
                <a:spcPct val="100000"/>
              </a:lnSpc>
              <a:spcBef>
                <a:spcPts val="730"/>
              </a:spcBef>
              <a:spcAft>
                <a:spcPts val="0"/>
              </a:spcAft>
              <a:buClr>
                <a:srgbClr val="888888"/>
              </a:buClr>
              <a:buSzPts val="3650"/>
              <a:buNone/>
              <a:defRPr>
                <a:solidFill>
                  <a:srgbClr val="888888"/>
                </a:solidFill>
              </a:defRPr>
            </a:lvl1pPr>
            <a:lvl2pPr lvl="1" algn="ctr">
              <a:lnSpc>
                <a:spcPct val="100000"/>
              </a:lnSpc>
              <a:spcBef>
                <a:spcPts val="640"/>
              </a:spcBef>
              <a:spcAft>
                <a:spcPts val="0"/>
              </a:spcAft>
              <a:buClr>
                <a:srgbClr val="888888"/>
              </a:buClr>
              <a:buSzPts val="3200"/>
              <a:buNone/>
              <a:defRPr>
                <a:solidFill>
                  <a:srgbClr val="888888"/>
                </a:solidFill>
              </a:defRPr>
            </a:lvl2pPr>
            <a:lvl3pPr lvl="2" algn="ctr">
              <a:lnSpc>
                <a:spcPct val="100000"/>
              </a:lnSpc>
              <a:spcBef>
                <a:spcPts val="550"/>
              </a:spcBef>
              <a:spcAft>
                <a:spcPts val="0"/>
              </a:spcAft>
              <a:buClr>
                <a:srgbClr val="888888"/>
              </a:buClr>
              <a:buSzPts val="2750"/>
              <a:buNone/>
              <a:defRPr>
                <a:solidFill>
                  <a:srgbClr val="888888"/>
                </a:solidFill>
              </a:defRPr>
            </a:lvl3pPr>
            <a:lvl4pPr lvl="3" algn="ctr">
              <a:lnSpc>
                <a:spcPct val="100000"/>
              </a:lnSpc>
              <a:spcBef>
                <a:spcPts val="455"/>
              </a:spcBef>
              <a:spcAft>
                <a:spcPts val="0"/>
              </a:spcAft>
              <a:buClr>
                <a:srgbClr val="888888"/>
              </a:buClr>
              <a:buSzPts val="2275"/>
              <a:buNone/>
              <a:defRPr>
                <a:solidFill>
                  <a:srgbClr val="888888"/>
                </a:solidFill>
              </a:defRPr>
            </a:lvl4pPr>
            <a:lvl5pPr lvl="4" algn="ctr">
              <a:lnSpc>
                <a:spcPct val="100000"/>
              </a:lnSpc>
              <a:spcBef>
                <a:spcPts val="455"/>
              </a:spcBef>
              <a:spcAft>
                <a:spcPts val="0"/>
              </a:spcAft>
              <a:buClr>
                <a:srgbClr val="888888"/>
              </a:buClr>
              <a:buSzPts val="2275"/>
              <a:buNone/>
              <a:defRPr>
                <a:solidFill>
                  <a:srgbClr val="888888"/>
                </a:solidFill>
              </a:defRPr>
            </a:lvl5pPr>
            <a:lvl6pPr lvl="5" algn="ctr">
              <a:lnSpc>
                <a:spcPct val="100000"/>
              </a:lnSpc>
              <a:spcBef>
                <a:spcPts val="455"/>
              </a:spcBef>
              <a:spcAft>
                <a:spcPts val="0"/>
              </a:spcAft>
              <a:buClr>
                <a:srgbClr val="888888"/>
              </a:buClr>
              <a:buSzPts val="2275"/>
              <a:buNone/>
              <a:defRPr>
                <a:solidFill>
                  <a:srgbClr val="888888"/>
                </a:solidFill>
              </a:defRPr>
            </a:lvl6pPr>
            <a:lvl7pPr lvl="6" algn="ctr">
              <a:lnSpc>
                <a:spcPct val="100000"/>
              </a:lnSpc>
              <a:spcBef>
                <a:spcPts val="455"/>
              </a:spcBef>
              <a:spcAft>
                <a:spcPts val="0"/>
              </a:spcAft>
              <a:buClr>
                <a:srgbClr val="888888"/>
              </a:buClr>
              <a:buSzPts val="2275"/>
              <a:buNone/>
              <a:defRPr>
                <a:solidFill>
                  <a:srgbClr val="888888"/>
                </a:solidFill>
              </a:defRPr>
            </a:lvl7pPr>
            <a:lvl8pPr lvl="7" algn="ctr">
              <a:lnSpc>
                <a:spcPct val="100000"/>
              </a:lnSpc>
              <a:spcBef>
                <a:spcPts val="455"/>
              </a:spcBef>
              <a:spcAft>
                <a:spcPts val="0"/>
              </a:spcAft>
              <a:buClr>
                <a:srgbClr val="888888"/>
              </a:buClr>
              <a:buSzPts val="2275"/>
              <a:buNone/>
              <a:defRPr>
                <a:solidFill>
                  <a:srgbClr val="888888"/>
                </a:solidFill>
              </a:defRPr>
            </a:lvl8pPr>
            <a:lvl9pPr lvl="8" algn="ctr">
              <a:lnSpc>
                <a:spcPct val="100000"/>
              </a:lnSpc>
              <a:spcBef>
                <a:spcPts val="455"/>
              </a:spcBef>
              <a:spcAft>
                <a:spcPts val="0"/>
              </a:spcAft>
              <a:buClr>
                <a:srgbClr val="888888"/>
              </a:buClr>
              <a:buSzPts val="2275"/>
              <a:buNone/>
              <a:defRPr>
                <a:solidFill>
                  <a:srgbClr val="888888"/>
                </a:solidFill>
              </a:defRPr>
            </a:lvl9pPr>
          </a:lstStyle>
          <a:p>
            <a:endParaRPr/>
          </a:p>
        </p:txBody>
      </p:sp>
      <p:sp>
        <p:nvSpPr>
          <p:cNvPr id="25" name="Google Shape;25;p6"/>
          <p:cNvSpPr txBox="1">
            <a:spLocks noGrp="1"/>
          </p:cNvSpPr>
          <p:nvPr>
            <p:ph type="dt" idx="10"/>
          </p:nvPr>
        </p:nvSpPr>
        <p:spPr>
          <a:xfrm>
            <a:off x="480288" y="11864976"/>
            <a:ext cx="2239827" cy="681831"/>
          </a:xfrm>
          <a:prstGeom prst="rect">
            <a:avLst/>
          </a:prstGeom>
          <a:noFill/>
          <a:ln>
            <a:noFill/>
          </a:ln>
        </p:spPr>
        <p:txBody>
          <a:bodyPr spcFirstLastPara="1" wrap="square" lIns="417625" tIns="208800" rIns="417625" bIns="208800" anchor="ctr" anchorCtr="0">
            <a:noAutofit/>
          </a:bodyPr>
          <a:lstStyle>
            <a:lvl1pPr lvl="0" algn="l"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
          <p:cNvSpPr txBox="1">
            <a:spLocks noGrp="1"/>
          </p:cNvSpPr>
          <p:nvPr>
            <p:ph type="ftr" idx="11"/>
          </p:nvPr>
        </p:nvSpPr>
        <p:spPr>
          <a:xfrm>
            <a:off x="3280449" y="11864976"/>
            <a:ext cx="3040305" cy="681831"/>
          </a:xfrm>
          <a:prstGeom prst="rect">
            <a:avLst/>
          </a:prstGeom>
          <a:noFill/>
          <a:ln>
            <a:noFill/>
          </a:ln>
        </p:spPr>
        <p:txBody>
          <a:bodyPr spcFirstLastPara="1" wrap="square" lIns="417625" tIns="208800" rIns="417625" bIns="208800" anchor="ctr" anchorCtr="0">
            <a:noAutofit/>
          </a:bodyPr>
          <a:lstStyle>
            <a:lvl1pPr lvl="0" algn="ctr"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sldNum" idx="12"/>
          </p:nvPr>
        </p:nvSpPr>
        <p:spPr>
          <a:xfrm>
            <a:off x="6881086" y="11864976"/>
            <a:ext cx="2239827" cy="681831"/>
          </a:xfrm>
          <a:prstGeom prst="rect">
            <a:avLst/>
          </a:prstGeom>
          <a:noFill/>
          <a:ln>
            <a:noFill/>
          </a:ln>
        </p:spPr>
        <p:txBody>
          <a:bodyPr spcFirstLastPara="1" wrap="square" lIns="417625" tIns="208800" rIns="417625" bIns="208800" anchor="ctr" anchorCtr="0">
            <a:noAutofit/>
          </a:bodyPr>
          <a:lstStyle>
            <a:lvl1pPr marL="0" marR="0" lvl="0"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1pPr>
            <a:lvl2pPr marL="0" marR="0" lvl="1"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2pPr>
            <a:lvl3pPr marL="0" marR="0" lvl="2"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3pPr>
            <a:lvl4pPr marL="0" marR="0" lvl="3"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4pPr>
            <a:lvl5pPr marL="0" marR="0" lvl="4"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5pPr>
            <a:lvl6pPr marL="0" marR="0" lvl="5"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6pPr>
            <a:lvl7pPr marL="0" marR="0" lvl="6"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7pPr>
            <a:lvl8pPr marL="0" marR="0" lvl="7"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8pPr>
            <a:lvl9pPr marL="0" marR="0" lvl="8"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9pPr>
          </a:lstStyle>
          <a:p>
            <a:pPr marL="0" lvl="0" indent="0" algn="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80288" y="512764"/>
            <a:ext cx="8640627" cy="2133203"/>
          </a:xfrm>
          <a:prstGeom prst="rect">
            <a:avLst/>
          </a:prstGeom>
          <a:noFill/>
          <a:ln>
            <a:noFill/>
          </a:ln>
        </p:spPr>
        <p:txBody>
          <a:bodyPr spcFirstLastPara="1" wrap="square" lIns="417625" tIns="208800" rIns="417625" bIns="208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 name="Google Shape;30;p7"/>
          <p:cNvSpPr txBox="1">
            <a:spLocks noGrp="1"/>
          </p:cNvSpPr>
          <p:nvPr>
            <p:ph type="body" idx="1"/>
          </p:nvPr>
        </p:nvSpPr>
        <p:spPr>
          <a:xfrm>
            <a:off x="480288" y="2987279"/>
            <a:ext cx="8640627" cy="8447881"/>
          </a:xfrm>
          <a:prstGeom prst="rect">
            <a:avLst/>
          </a:prstGeom>
          <a:noFill/>
          <a:ln>
            <a:noFill/>
          </a:ln>
        </p:spPr>
        <p:txBody>
          <a:bodyPr spcFirstLastPara="1" wrap="square" lIns="417625" tIns="208800" rIns="417625" bIns="2088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 name="Google Shape;31;p7"/>
          <p:cNvSpPr txBox="1">
            <a:spLocks noGrp="1"/>
          </p:cNvSpPr>
          <p:nvPr>
            <p:ph type="dt" idx="10"/>
          </p:nvPr>
        </p:nvSpPr>
        <p:spPr>
          <a:xfrm>
            <a:off x="480288" y="11864976"/>
            <a:ext cx="2239827" cy="681831"/>
          </a:xfrm>
          <a:prstGeom prst="rect">
            <a:avLst/>
          </a:prstGeom>
          <a:noFill/>
          <a:ln>
            <a:noFill/>
          </a:ln>
        </p:spPr>
        <p:txBody>
          <a:bodyPr spcFirstLastPara="1" wrap="square" lIns="417625" tIns="208800" rIns="417625" bIns="208800" anchor="ctr" anchorCtr="0">
            <a:noAutofit/>
          </a:bodyPr>
          <a:lstStyle>
            <a:lvl1pPr lvl="0" algn="l"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
          <p:cNvSpPr txBox="1">
            <a:spLocks noGrp="1"/>
          </p:cNvSpPr>
          <p:nvPr>
            <p:ph type="ftr" idx="11"/>
          </p:nvPr>
        </p:nvSpPr>
        <p:spPr>
          <a:xfrm>
            <a:off x="3280449" y="11864976"/>
            <a:ext cx="3040305" cy="681831"/>
          </a:xfrm>
          <a:prstGeom prst="rect">
            <a:avLst/>
          </a:prstGeom>
          <a:noFill/>
          <a:ln>
            <a:noFill/>
          </a:ln>
        </p:spPr>
        <p:txBody>
          <a:bodyPr spcFirstLastPara="1" wrap="square" lIns="417625" tIns="208800" rIns="417625" bIns="208800" anchor="ctr" anchorCtr="0">
            <a:noAutofit/>
          </a:bodyPr>
          <a:lstStyle>
            <a:lvl1pPr lvl="0" algn="ctr"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7"/>
          <p:cNvSpPr txBox="1">
            <a:spLocks noGrp="1"/>
          </p:cNvSpPr>
          <p:nvPr>
            <p:ph type="sldNum" idx="12"/>
          </p:nvPr>
        </p:nvSpPr>
        <p:spPr>
          <a:xfrm>
            <a:off x="6881086" y="11864976"/>
            <a:ext cx="2239827" cy="681831"/>
          </a:xfrm>
          <a:prstGeom prst="rect">
            <a:avLst/>
          </a:prstGeom>
          <a:noFill/>
          <a:ln>
            <a:noFill/>
          </a:ln>
        </p:spPr>
        <p:txBody>
          <a:bodyPr spcFirstLastPara="1" wrap="square" lIns="417625" tIns="208800" rIns="417625" bIns="208800" anchor="ctr" anchorCtr="0">
            <a:noAutofit/>
          </a:bodyPr>
          <a:lstStyle>
            <a:lvl1pPr marL="0" marR="0" lvl="0"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1pPr>
            <a:lvl2pPr marL="0" marR="0" lvl="1"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2pPr>
            <a:lvl3pPr marL="0" marR="0" lvl="2"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3pPr>
            <a:lvl4pPr marL="0" marR="0" lvl="3"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4pPr>
            <a:lvl5pPr marL="0" marR="0" lvl="4"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5pPr>
            <a:lvl6pPr marL="0" marR="0" lvl="5"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6pPr>
            <a:lvl7pPr marL="0" marR="0" lvl="6"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7pPr>
            <a:lvl8pPr marL="0" marR="0" lvl="7"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8pPr>
            <a:lvl9pPr marL="0" marR="0" lvl="8"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9pPr>
          </a:lstStyle>
          <a:p>
            <a:pPr marL="0" lvl="0" indent="0" algn="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758430" y="8226215"/>
            <a:ext cx="8161020" cy="2542540"/>
          </a:xfrm>
          <a:prstGeom prst="rect">
            <a:avLst/>
          </a:prstGeom>
          <a:noFill/>
          <a:ln>
            <a:noFill/>
          </a:ln>
        </p:spPr>
        <p:txBody>
          <a:bodyPr spcFirstLastPara="1" wrap="square" lIns="417625" tIns="208800" rIns="417625" bIns="208800" anchor="t" anchorCtr="0">
            <a:noAutofit/>
          </a:bodyPr>
          <a:lstStyle>
            <a:lvl1pPr lvl="0" algn="l">
              <a:lnSpc>
                <a:spcPct val="100000"/>
              </a:lnSpc>
              <a:spcBef>
                <a:spcPts val="0"/>
              </a:spcBef>
              <a:spcAft>
                <a:spcPts val="0"/>
              </a:spcAft>
              <a:buSzPts val="1400"/>
              <a:buNone/>
              <a:defRPr sz="4575"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6" name="Google Shape;36;p8"/>
          <p:cNvSpPr txBox="1">
            <a:spLocks noGrp="1"/>
          </p:cNvSpPr>
          <p:nvPr>
            <p:ph type="body" idx="1"/>
          </p:nvPr>
        </p:nvSpPr>
        <p:spPr>
          <a:xfrm>
            <a:off x="758430" y="5425865"/>
            <a:ext cx="8161020" cy="2800350"/>
          </a:xfrm>
          <a:prstGeom prst="rect">
            <a:avLst/>
          </a:prstGeom>
          <a:noFill/>
          <a:ln>
            <a:noFill/>
          </a:ln>
        </p:spPr>
        <p:txBody>
          <a:bodyPr spcFirstLastPara="1" wrap="square" lIns="417625" tIns="208800" rIns="417625" bIns="208800" anchor="b" anchorCtr="0">
            <a:noAutofit/>
          </a:bodyPr>
          <a:lstStyle>
            <a:lvl1pPr marL="457200" lvl="0" indent="-228600" algn="l">
              <a:lnSpc>
                <a:spcPct val="100000"/>
              </a:lnSpc>
              <a:spcBef>
                <a:spcPts val="455"/>
              </a:spcBef>
              <a:spcAft>
                <a:spcPts val="0"/>
              </a:spcAft>
              <a:buClr>
                <a:srgbClr val="888888"/>
              </a:buClr>
              <a:buSzPts val="2275"/>
              <a:buNone/>
              <a:defRPr sz="2275">
                <a:solidFill>
                  <a:srgbClr val="888888"/>
                </a:solidFill>
              </a:defRPr>
            </a:lvl1pPr>
            <a:lvl2pPr marL="914400" lvl="1" indent="-228600" algn="l">
              <a:lnSpc>
                <a:spcPct val="100000"/>
              </a:lnSpc>
              <a:spcBef>
                <a:spcPts val="410"/>
              </a:spcBef>
              <a:spcAft>
                <a:spcPts val="0"/>
              </a:spcAft>
              <a:buClr>
                <a:srgbClr val="888888"/>
              </a:buClr>
              <a:buSzPts val="2050"/>
              <a:buNone/>
              <a:defRPr sz="2050">
                <a:solidFill>
                  <a:srgbClr val="888888"/>
                </a:solidFill>
              </a:defRPr>
            </a:lvl2pPr>
            <a:lvl3pPr marL="1371600" lvl="2" indent="-228600" algn="l">
              <a:lnSpc>
                <a:spcPct val="100000"/>
              </a:lnSpc>
              <a:spcBef>
                <a:spcPts val="365"/>
              </a:spcBef>
              <a:spcAft>
                <a:spcPts val="0"/>
              </a:spcAft>
              <a:buClr>
                <a:srgbClr val="888888"/>
              </a:buClr>
              <a:buSzPts val="1825"/>
              <a:buNone/>
              <a:defRPr sz="1825">
                <a:solidFill>
                  <a:srgbClr val="888888"/>
                </a:solidFill>
              </a:defRPr>
            </a:lvl3pPr>
            <a:lvl4pPr marL="1828800" lvl="3" indent="-228600" algn="l">
              <a:lnSpc>
                <a:spcPct val="100000"/>
              </a:lnSpc>
              <a:spcBef>
                <a:spcPts val="320"/>
              </a:spcBef>
              <a:spcAft>
                <a:spcPts val="0"/>
              </a:spcAft>
              <a:buClr>
                <a:srgbClr val="888888"/>
              </a:buClr>
              <a:buSzPts val="1600"/>
              <a:buNone/>
              <a:defRPr sz="1600">
                <a:solidFill>
                  <a:srgbClr val="888888"/>
                </a:solidFill>
              </a:defRPr>
            </a:lvl4pPr>
            <a:lvl5pPr marL="2286000" lvl="4" indent="-228600" algn="l">
              <a:lnSpc>
                <a:spcPct val="100000"/>
              </a:lnSpc>
              <a:spcBef>
                <a:spcPts val="320"/>
              </a:spcBef>
              <a:spcAft>
                <a:spcPts val="0"/>
              </a:spcAft>
              <a:buClr>
                <a:srgbClr val="888888"/>
              </a:buClr>
              <a:buSzPts val="1600"/>
              <a:buNone/>
              <a:defRPr sz="1600">
                <a:solidFill>
                  <a:srgbClr val="888888"/>
                </a:solidFill>
              </a:defRPr>
            </a:lvl5pPr>
            <a:lvl6pPr marL="2743200" lvl="5" indent="-228600" algn="l">
              <a:lnSpc>
                <a:spcPct val="100000"/>
              </a:lnSpc>
              <a:spcBef>
                <a:spcPts val="320"/>
              </a:spcBef>
              <a:spcAft>
                <a:spcPts val="0"/>
              </a:spcAft>
              <a:buClr>
                <a:srgbClr val="888888"/>
              </a:buClr>
              <a:buSzPts val="1600"/>
              <a:buNone/>
              <a:defRPr sz="1600">
                <a:solidFill>
                  <a:srgbClr val="888888"/>
                </a:solidFill>
              </a:defRPr>
            </a:lvl6pPr>
            <a:lvl7pPr marL="3200400" lvl="6" indent="-228600" algn="l">
              <a:lnSpc>
                <a:spcPct val="100000"/>
              </a:lnSpc>
              <a:spcBef>
                <a:spcPts val="320"/>
              </a:spcBef>
              <a:spcAft>
                <a:spcPts val="0"/>
              </a:spcAft>
              <a:buClr>
                <a:srgbClr val="888888"/>
              </a:buClr>
              <a:buSzPts val="1600"/>
              <a:buNone/>
              <a:defRPr sz="1600">
                <a:solidFill>
                  <a:srgbClr val="888888"/>
                </a:solidFill>
              </a:defRPr>
            </a:lvl7pPr>
            <a:lvl8pPr marL="3657600" lvl="7" indent="-228600" algn="l">
              <a:lnSpc>
                <a:spcPct val="100000"/>
              </a:lnSpc>
              <a:spcBef>
                <a:spcPts val="320"/>
              </a:spcBef>
              <a:spcAft>
                <a:spcPts val="0"/>
              </a:spcAft>
              <a:buClr>
                <a:srgbClr val="888888"/>
              </a:buClr>
              <a:buSzPts val="1600"/>
              <a:buNone/>
              <a:defRPr sz="1600">
                <a:solidFill>
                  <a:srgbClr val="888888"/>
                </a:solidFill>
              </a:defRPr>
            </a:lvl8pPr>
            <a:lvl9pPr marL="4114800" lvl="8" indent="-228600" algn="l">
              <a:lnSpc>
                <a:spcPct val="100000"/>
              </a:lnSpc>
              <a:spcBef>
                <a:spcPts val="320"/>
              </a:spcBef>
              <a:spcAft>
                <a:spcPts val="0"/>
              </a:spcAft>
              <a:buClr>
                <a:srgbClr val="888888"/>
              </a:buClr>
              <a:buSzPts val="1600"/>
              <a:buNone/>
              <a:defRPr sz="1600">
                <a:solidFill>
                  <a:srgbClr val="888888"/>
                </a:solidFill>
              </a:defRPr>
            </a:lvl9pPr>
          </a:lstStyle>
          <a:p>
            <a:endParaRPr/>
          </a:p>
        </p:txBody>
      </p:sp>
      <p:sp>
        <p:nvSpPr>
          <p:cNvPr id="37" name="Google Shape;37;p8"/>
          <p:cNvSpPr txBox="1">
            <a:spLocks noGrp="1"/>
          </p:cNvSpPr>
          <p:nvPr>
            <p:ph type="dt" idx="10"/>
          </p:nvPr>
        </p:nvSpPr>
        <p:spPr>
          <a:xfrm>
            <a:off x="480288" y="11864976"/>
            <a:ext cx="2239827" cy="681831"/>
          </a:xfrm>
          <a:prstGeom prst="rect">
            <a:avLst/>
          </a:prstGeom>
          <a:noFill/>
          <a:ln>
            <a:noFill/>
          </a:ln>
        </p:spPr>
        <p:txBody>
          <a:bodyPr spcFirstLastPara="1" wrap="square" lIns="417625" tIns="208800" rIns="417625" bIns="208800" anchor="ctr" anchorCtr="0">
            <a:noAutofit/>
          </a:bodyPr>
          <a:lstStyle>
            <a:lvl1pPr lvl="0" algn="l"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3280449" y="11864976"/>
            <a:ext cx="3040305" cy="681831"/>
          </a:xfrm>
          <a:prstGeom prst="rect">
            <a:avLst/>
          </a:prstGeom>
          <a:noFill/>
          <a:ln>
            <a:noFill/>
          </a:ln>
        </p:spPr>
        <p:txBody>
          <a:bodyPr spcFirstLastPara="1" wrap="square" lIns="417625" tIns="208800" rIns="417625" bIns="208800" anchor="ctr" anchorCtr="0">
            <a:noAutofit/>
          </a:bodyPr>
          <a:lstStyle>
            <a:lvl1pPr lvl="0" algn="ctr"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6881086" y="11864976"/>
            <a:ext cx="2239827" cy="681831"/>
          </a:xfrm>
          <a:prstGeom prst="rect">
            <a:avLst/>
          </a:prstGeom>
          <a:noFill/>
          <a:ln>
            <a:noFill/>
          </a:ln>
        </p:spPr>
        <p:txBody>
          <a:bodyPr spcFirstLastPara="1" wrap="square" lIns="417625" tIns="208800" rIns="417625" bIns="208800" anchor="ctr" anchorCtr="0">
            <a:noAutofit/>
          </a:bodyPr>
          <a:lstStyle>
            <a:lvl1pPr marL="0" marR="0" lvl="0"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1pPr>
            <a:lvl2pPr marL="0" marR="0" lvl="1"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2pPr>
            <a:lvl3pPr marL="0" marR="0" lvl="2"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3pPr>
            <a:lvl4pPr marL="0" marR="0" lvl="3"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4pPr>
            <a:lvl5pPr marL="0" marR="0" lvl="4"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5pPr>
            <a:lvl6pPr marL="0" marR="0" lvl="5"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6pPr>
            <a:lvl7pPr marL="0" marR="0" lvl="6"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7pPr>
            <a:lvl8pPr marL="0" marR="0" lvl="7"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8pPr>
            <a:lvl9pPr marL="0" marR="0" lvl="8"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9pPr>
          </a:lstStyle>
          <a:p>
            <a:pPr marL="0" lvl="0" indent="0" algn="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80288" y="512764"/>
            <a:ext cx="8640627" cy="2133203"/>
          </a:xfrm>
          <a:prstGeom prst="rect">
            <a:avLst/>
          </a:prstGeom>
          <a:noFill/>
          <a:ln>
            <a:noFill/>
          </a:ln>
        </p:spPr>
        <p:txBody>
          <a:bodyPr spcFirstLastPara="1" wrap="square" lIns="417625" tIns="208800" rIns="417625" bIns="208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480060" y="2987042"/>
            <a:ext cx="4240530" cy="8448464"/>
          </a:xfrm>
          <a:prstGeom prst="rect">
            <a:avLst/>
          </a:prstGeom>
          <a:noFill/>
          <a:ln>
            <a:noFill/>
          </a:ln>
        </p:spPr>
        <p:txBody>
          <a:bodyPr spcFirstLastPara="1" wrap="square" lIns="417625" tIns="208800" rIns="417625" bIns="2088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3225" algn="l">
              <a:lnSpc>
                <a:spcPct val="100000"/>
              </a:lnSpc>
              <a:spcBef>
                <a:spcPts val="550"/>
              </a:spcBef>
              <a:spcAft>
                <a:spcPts val="0"/>
              </a:spcAft>
              <a:buClr>
                <a:schemeClr val="dk1"/>
              </a:buClr>
              <a:buSzPts val="2750"/>
              <a:buChar char="–"/>
              <a:defRPr sz="2750"/>
            </a:lvl2pPr>
            <a:lvl3pPr marL="1371600" lvl="2" indent="-373062" algn="l">
              <a:lnSpc>
                <a:spcPct val="100000"/>
              </a:lnSpc>
              <a:spcBef>
                <a:spcPts val="455"/>
              </a:spcBef>
              <a:spcAft>
                <a:spcPts val="0"/>
              </a:spcAft>
              <a:buClr>
                <a:schemeClr val="dk1"/>
              </a:buClr>
              <a:buSzPts val="2275"/>
              <a:buChar char="•"/>
              <a:defRPr sz="2275"/>
            </a:lvl3pPr>
            <a:lvl4pPr marL="1828800" lvl="3" indent="-358775" algn="l">
              <a:lnSpc>
                <a:spcPct val="100000"/>
              </a:lnSpc>
              <a:spcBef>
                <a:spcPts val="410"/>
              </a:spcBef>
              <a:spcAft>
                <a:spcPts val="0"/>
              </a:spcAft>
              <a:buClr>
                <a:schemeClr val="dk1"/>
              </a:buClr>
              <a:buSzPts val="2050"/>
              <a:buChar char="–"/>
              <a:defRPr sz="2050"/>
            </a:lvl4pPr>
            <a:lvl5pPr marL="2286000" lvl="4" indent="-358775" algn="l">
              <a:lnSpc>
                <a:spcPct val="100000"/>
              </a:lnSpc>
              <a:spcBef>
                <a:spcPts val="410"/>
              </a:spcBef>
              <a:spcAft>
                <a:spcPts val="0"/>
              </a:spcAft>
              <a:buClr>
                <a:schemeClr val="dk1"/>
              </a:buClr>
              <a:buSzPts val="2050"/>
              <a:buChar char="»"/>
              <a:defRPr sz="2050"/>
            </a:lvl5pPr>
            <a:lvl6pPr marL="2743200" lvl="5" indent="-358775" algn="l">
              <a:lnSpc>
                <a:spcPct val="100000"/>
              </a:lnSpc>
              <a:spcBef>
                <a:spcPts val="410"/>
              </a:spcBef>
              <a:spcAft>
                <a:spcPts val="0"/>
              </a:spcAft>
              <a:buClr>
                <a:schemeClr val="dk1"/>
              </a:buClr>
              <a:buSzPts val="2050"/>
              <a:buChar char="•"/>
              <a:defRPr sz="2050"/>
            </a:lvl6pPr>
            <a:lvl7pPr marL="3200400" lvl="6" indent="-358775" algn="l">
              <a:lnSpc>
                <a:spcPct val="100000"/>
              </a:lnSpc>
              <a:spcBef>
                <a:spcPts val="410"/>
              </a:spcBef>
              <a:spcAft>
                <a:spcPts val="0"/>
              </a:spcAft>
              <a:buClr>
                <a:schemeClr val="dk1"/>
              </a:buClr>
              <a:buSzPts val="2050"/>
              <a:buChar char="•"/>
              <a:defRPr sz="2050"/>
            </a:lvl7pPr>
            <a:lvl8pPr marL="3657600" lvl="7" indent="-358775" algn="l">
              <a:lnSpc>
                <a:spcPct val="100000"/>
              </a:lnSpc>
              <a:spcBef>
                <a:spcPts val="410"/>
              </a:spcBef>
              <a:spcAft>
                <a:spcPts val="0"/>
              </a:spcAft>
              <a:buClr>
                <a:schemeClr val="dk1"/>
              </a:buClr>
              <a:buSzPts val="2050"/>
              <a:buChar char="•"/>
              <a:defRPr sz="2050"/>
            </a:lvl8pPr>
            <a:lvl9pPr marL="4114800" lvl="8" indent="-358775" algn="l">
              <a:lnSpc>
                <a:spcPct val="100000"/>
              </a:lnSpc>
              <a:spcBef>
                <a:spcPts val="410"/>
              </a:spcBef>
              <a:spcAft>
                <a:spcPts val="0"/>
              </a:spcAft>
              <a:buClr>
                <a:schemeClr val="dk1"/>
              </a:buClr>
              <a:buSzPts val="2050"/>
              <a:buChar char="•"/>
              <a:defRPr sz="2050"/>
            </a:lvl9pPr>
          </a:lstStyle>
          <a:p>
            <a:endParaRPr/>
          </a:p>
        </p:txBody>
      </p:sp>
      <p:sp>
        <p:nvSpPr>
          <p:cNvPr id="43" name="Google Shape;43;p9"/>
          <p:cNvSpPr txBox="1">
            <a:spLocks noGrp="1"/>
          </p:cNvSpPr>
          <p:nvPr>
            <p:ph type="body" idx="2"/>
          </p:nvPr>
        </p:nvSpPr>
        <p:spPr>
          <a:xfrm>
            <a:off x="4880612" y="2987042"/>
            <a:ext cx="4240530" cy="8448464"/>
          </a:xfrm>
          <a:prstGeom prst="rect">
            <a:avLst/>
          </a:prstGeom>
          <a:noFill/>
          <a:ln>
            <a:noFill/>
          </a:ln>
        </p:spPr>
        <p:txBody>
          <a:bodyPr spcFirstLastPara="1" wrap="square" lIns="417625" tIns="208800" rIns="417625" bIns="2088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3225" algn="l">
              <a:lnSpc>
                <a:spcPct val="100000"/>
              </a:lnSpc>
              <a:spcBef>
                <a:spcPts val="550"/>
              </a:spcBef>
              <a:spcAft>
                <a:spcPts val="0"/>
              </a:spcAft>
              <a:buClr>
                <a:schemeClr val="dk1"/>
              </a:buClr>
              <a:buSzPts val="2750"/>
              <a:buChar char="–"/>
              <a:defRPr sz="2750"/>
            </a:lvl2pPr>
            <a:lvl3pPr marL="1371600" lvl="2" indent="-373062" algn="l">
              <a:lnSpc>
                <a:spcPct val="100000"/>
              </a:lnSpc>
              <a:spcBef>
                <a:spcPts val="455"/>
              </a:spcBef>
              <a:spcAft>
                <a:spcPts val="0"/>
              </a:spcAft>
              <a:buClr>
                <a:schemeClr val="dk1"/>
              </a:buClr>
              <a:buSzPts val="2275"/>
              <a:buChar char="•"/>
              <a:defRPr sz="2275"/>
            </a:lvl3pPr>
            <a:lvl4pPr marL="1828800" lvl="3" indent="-358775" algn="l">
              <a:lnSpc>
                <a:spcPct val="100000"/>
              </a:lnSpc>
              <a:spcBef>
                <a:spcPts val="410"/>
              </a:spcBef>
              <a:spcAft>
                <a:spcPts val="0"/>
              </a:spcAft>
              <a:buClr>
                <a:schemeClr val="dk1"/>
              </a:buClr>
              <a:buSzPts val="2050"/>
              <a:buChar char="–"/>
              <a:defRPr sz="2050"/>
            </a:lvl4pPr>
            <a:lvl5pPr marL="2286000" lvl="4" indent="-358775" algn="l">
              <a:lnSpc>
                <a:spcPct val="100000"/>
              </a:lnSpc>
              <a:spcBef>
                <a:spcPts val="410"/>
              </a:spcBef>
              <a:spcAft>
                <a:spcPts val="0"/>
              </a:spcAft>
              <a:buClr>
                <a:schemeClr val="dk1"/>
              </a:buClr>
              <a:buSzPts val="2050"/>
              <a:buChar char="»"/>
              <a:defRPr sz="2050"/>
            </a:lvl5pPr>
            <a:lvl6pPr marL="2743200" lvl="5" indent="-358775" algn="l">
              <a:lnSpc>
                <a:spcPct val="100000"/>
              </a:lnSpc>
              <a:spcBef>
                <a:spcPts val="410"/>
              </a:spcBef>
              <a:spcAft>
                <a:spcPts val="0"/>
              </a:spcAft>
              <a:buClr>
                <a:schemeClr val="dk1"/>
              </a:buClr>
              <a:buSzPts val="2050"/>
              <a:buChar char="•"/>
              <a:defRPr sz="2050"/>
            </a:lvl6pPr>
            <a:lvl7pPr marL="3200400" lvl="6" indent="-358775" algn="l">
              <a:lnSpc>
                <a:spcPct val="100000"/>
              </a:lnSpc>
              <a:spcBef>
                <a:spcPts val="410"/>
              </a:spcBef>
              <a:spcAft>
                <a:spcPts val="0"/>
              </a:spcAft>
              <a:buClr>
                <a:schemeClr val="dk1"/>
              </a:buClr>
              <a:buSzPts val="2050"/>
              <a:buChar char="•"/>
              <a:defRPr sz="2050"/>
            </a:lvl7pPr>
            <a:lvl8pPr marL="3657600" lvl="7" indent="-358775" algn="l">
              <a:lnSpc>
                <a:spcPct val="100000"/>
              </a:lnSpc>
              <a:spcBef>
                <a:spcPts val="410"/>
              </a:spcBef>
              <a:spcAft>
                <a:spcPts val="0"/>
              </a:spcAft>
              <a:buClr>
                <a:schemeClr val="dk1"/>
              </a:buClr>
              <a:buSzPts val="2050"/>
              <a:buChar char="•"/>
              <a:defRPr sz="2050"/>
            </a:lvl8pPr>
            <a:lvl9pPr marL="4114800" lvl="8" indent="-358775" algn="l">
              <a:lnSpc>
                <a:spcPct val="100000"/>
              </a:lnSpc>
              <a:spcBef>
                <a:spcPts val="410"/>
              </a:spcBef>
              <a:spcAft>
                <a:spcPts val="0"/>
              </a:spcAft>
              <a:buClr>
                <a:schemeClr val="dk1"/>
              </a:buClr>
              <a:buSzPts val="2050"/>
              <a:buChar char="•"/>
              <a:defRPr sz="2050"/>
            </a:lvl9pPr>
          </a:lstStyle>
          <a:p>
            <a:endParaRPr/>
          </a:p>
        </p:txBody>
      </p:sp>
      <p:sp>
        <p:nvSpPr>
          <p:cNvPr id="44" name="Google Shape;44;p9"/>
          <p:cNvSpPr txBox="1">
            <a:spLocks noGrp="1"/>
          </p:cNvSpPr>
          <p:nvPr>
            <p:ph type="dt" idx="10"/>
          </p:nvPr>
        </p:nvSpPr>
        <p:spPr>
          <a:xfrm>
            <a:off x="480288" y="11864976"/>
            <a:ext cx="2239827" cy="681831"/>
          </a:xfrm>
          <a:prstGeom prst="rect">
            <a:avLst/>
          </a:prstGeom>
          <a:noFill/>
          <a:ln>
            <a:noFill/>
          </a:ln>
        </p:spPr>
        <p:txBody>
          <a:bodyPr spcFirstLastPara="1" wrap="square" lIns="417625" tIns="208800" rIns="417625" bIns="208800" anchor="ctr" anchorCtr="0">
            <a:noAutofit/>
          </a:bodyPr>
          <a:lstStyle>
            <a:lvl1pPr lvl="0" algn="l"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9"/>
          <p:cNvSpPr txBox="1">
            <a:spLocks noGrp="1"/>
          </p:cNvSpPr>
          <p:nvPr>
            <p:ph type="ftr" idx="11"/>
          </p:nvPr>
        </p:nvSpPr>
        <p:spPr>
          <a:xfrm>
            <a:off x="3280449" y="11864976"/>
            <a:ext cx="3040305" cy="681831"/>
          </a:xfrm>
          <a:prstGeom prst="rect">
            <a:avLst/>
          </a:prstGeom>
          <a:noFill/>
          <a:ln>
            <a:noFill/>
          </a:ln>
        </p:spPr>
        <p:txBody>
          <a:bodyPr spcFirstLastPara="1" wrap="square" lIns="417625" tIns="208800" rIns="417625" bIns="208800" anchor="ctr" anchorCtr="0">
            <a:noAutofit/>
          </a:bodyPr>
          <a:lstStyle>
            <a:lvl1pPr lvl="0" algn="ctr"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9"/>
          <p:cNvSpPr txBox="1">
            <a:spLocks noGrp="1"/>
          </p:cNvSpPr>
          <p:nvPr>
            <p:ph type="sldNum" idx="12"/>
          </p:nvPr>
        </p:nvSpPr>
        <p:spPr>
          <a:xfrm>
            <a:off x="6881086" y="11864976"/>
            <a:ext cx="2239827" cy="681831"/>
          </a:xfrm>
          <a:prstGeom prst="rect">
            <a:avLst/>
          </a:prstGeom>
          <a:noFill/>
          <a:ln>
            <a:noFill/>
          </a:ln>
        </p:spPr>
        <p:txBody>
          <a:bodyPr spcFirstLastPara="1" wrap="square" lIns="417625" tIns="208800" rIns="417625" bIns="208800" anchor="ctr" anchorCtr="0">
            <a:noAutofit/>
          </a:bodyPr>
          <a:lstStyle>
            <a:lvl1pPr marL="0" marR="0" lvl="0"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1pPr>
            <a:lvl2pPr marL="0" marR="0" lvl="1"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2pPr>
            <a:lvl3pPr marL="0" marR="0" lvl="2"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3pPr>
            <a:lvl4pPr marL="0" marR="0" lvl="3"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4pPr>
            <a:lvl5pPr marL="0" marR="0" lvl="4"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5pPr>
            <a:lvl6pPr marL="0" marR="0" lvl="5"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6pPr>
            <a:lvl7pPr marL="0" marR="0" lvl="6"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7pPr>
            <a:lvl8pPr marL="0" marR="0" lvl="7"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8pPr>
            <a:lvl9pPr marL="0" marR="0" lvl="8"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9pPr>
          </a:lstStyle>
          <a:p>
            <a:pPr marL="0" lvl="0" indent="0" algn="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480288" y="512764"/>
            <a:ext cx="8640627" cy="2133203"/>
          </a:xfrm>
          <a:prstGeom prst="rect">
            <a:avLst/>
          </a:prstGeom>
          <a:noFill/>
          <a:ln>
            <a:noFill/>
          </a:ln>
        </p:spPr>
        <p:txBody>
          <a:bodyPr spcFirstLastPara="1" wrap="square" lIns="417625" tIns="208800" rIns="417625" bIns="208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9" name="Google Shape;49;p10"/>
          <p:cNvSpPr txBox="1">
            <a:spLocks noGrp="1"/>
          </p:cNvSpPr>
          <p:nvPr>
            <p:ph type="body" idx="1"/>
          </p:nvPr>
        </p:nvSpPr>
        <p:spPr>
          <a:xfrm>
            <a:off x="480061" y="2865545"/>
            <a:ext cx="4242197" cy="1194222"/>
          </a:xfrm>
          <a:prstGeom prst="rect">
            <a:avLst/>
          </a:prstGeom>
          <a:noFill/>
          <a:ln>
            <a:noFill/>
          </a:ln>
        </p:spPr>
        <p:txBody>
          <a:bodyPr spcFirstLastPara="1" wrap="square" lIns="417625" tIns="208800" rIns="417625" bIns="208800" anchor="b" anchorCtr="0">
            <a:noAutofit/>
          </a:bodyPr>
          <a:lstStyle>
            <a:lvl1pPr marL="457200" lvl="0" indent="-228600" algn="l">
              <a:lnSpc>
                <a:spcPct val="100000"/>
              </a:lnSpc>
              <a:spcBef>
                <a:spcPts val="550"/>
              </a:spcBef>
              <a:spcAft>
                <a:spcPts val="0"/>
              </a:spcAft>
              <a:buClr>
                <a:schemeClr val="dk1"/>
              </a:buClr>
              <a:buSzPts val="2750"/>
              <a:buNone/>
              <a:defRPr sz="2750" b="1"/>
            </a:lvl1pPr>
            <a:lvl2pPr marL="914400" lvl="1" indent="-228600" algn="l">
              <a:lnSpc>
                <a:spcPct val="100000"/>
              </a:lnSpc>
              <a:spcBef>
                <a:spcPts val="455"/>
              </a:spcBef>
              <a:spcAft>
                <a:spcPts val="0"/>
              </a:spcAft>
              <a:buClr>
                <a:schemeClr val="dk1"/>
              </a:buClr>
              <a:buSzPts val="2275"/>
              <a:buNone/>
              <a:defRPr sz="2275" b="1"/>
            </a:lvl2pPr>
            <a:lvl3pPr marL="1371600" lvl="2" indent="-228600" algn="l">
              <a:lnSpc>
                <a:spcPct val="100000"/>
              </a:lnSpc>
              <a:spcBef>
                <a:spcPts val="410"/>
              </a:spcBef>
              <a:spcAft>
                <a:spcPts val="0"/>
              </a:spcAft>
              <a:buClr>
                <a:schemeClr val="dk1"/>
              </a:buClr>
              <a:buSzPts val="2050"/>
              <a:buNone/>
              <a:defRPr sz="2050" b="1"/>
            </a:lvl3pPr>
            <a:lvl4pPr marL="1828800" lvl="3" indent="-228600" algn="l">
              <a:lnSpc>
                <a:spcPct val="100000"/>
              </a:lnSpc>
              <a:spcBef>
                <a:spcPts val="365"/>
              </a:spcBef>
              <a:spcAft>
                <a:spcPts val="0"/>
              </a:spcAft>
              <a:buClr>
                <a:schemeClr val="dk1"/>
              </a:buClr>
              <a:buSzPts val="1825"/>
              <a:buNone/>
              <a:defRPr sz="1825" b="1"/>
            </a:lvl4pPr>
            <a:lvl5pPr marL="2286000" lvl="4" indent="-228600" algn="l">
              <a:lnSpc>
                <a:spcPct val="100000"/>
              </a:lnSpc>
              <a:spcBef>
                <a:spcPts val="365"/>
              </a:spcBef>
              <a:spcAft>
                <a:spcPts val="0"/>
              </a:spcAft>
              <a:buClr>
                <a:schemeClr val="dk1"/>
              </a:buClr>
              <a:buSzPts val="1825"/>
              <a:buNone/>
              <a:defRPr sz="1825" b="1"/>
            </a:lvl5pPr>
            <a:lvl6pPr marL="2743200" lvl="5" indent="-228600" algn="l">
              <a:lnSpc>
                <a:spcPct val="100000"/>
              </a:lnSpc>
              <a:spcBef>
                <a:spcPts val="365"/>
              </a:spcBef>
              <a:spcAft>
                <a:spcPts val="0"/>
              </a:spcAft>
              <a:buClr>
                <a:schemeClr val="dk1"/>
              </a:buClr>
              <a:buSzPts val="1825"/>
              <a:buNone/>
              <a:defRPr sz="1825" b="1"/>
            </a:lvl6pPr>
            <a:lvl7pPr marL="3200400" lvl="6" indent="-228600" algn="l">
              <a:lnSpc>
                <a:spcPct val="100000"/>
              </a:lnSpc>
              <a:spcBef>
                <a:spcPts val="365"/>
              </a:spcBef>
              <a:spcAft>
                <a:spcPts val="0"/>
              </a:spcAft>
              <a:buClr>
                <a:schemeClr val="dk1"/>
              </a:buClr>
              <a:buSzPts val="1825"/>
              <a:buNone/>
              <a:defRPr sz="1825" b="1"/>
            </a:lvl7pPr>
            <a:lvl8pPr marL="3657600" lvl="7" indent="-228600" algn="l">
              <a:lnSpc>
                <a:spcPct val="100000"/>
              </a:lnSpc>
              <a:spcBef>
                <a:spcPts val="365"/>
              </a:spcBef>
              <a:spcAft>
                <a:spcPts val="0"/>
              </a:spcAft>
              <a:buClr>
                <a:schemeClr val="dk1"/>
              </a:buClr>
              <a:buSzPts val="1825"/>
              <a:buNone/>
              <a:defRPr sz="1825" b="1"/>
            </a:lvl8pPr>
            <a:lvl9pPr marL="4114800" lvl="8" indent="-228600" algn="l">
              <a:lnSpc>
                <a:spcPct val="100000"/>
              </a:lnSpc>
              <a:spcBef>
                <a:spcPts val="365"/>
              </a:spcBef>
              <a:spcAft>
                <a:spcPts val="0"/>
              </a:spcAft>
              <a:buClr>
                <a:schemeClr val="dk1"/>
              </a:buClr>
              <a:buSzPts val="1825"/>
              <a:buNone/>
              <a:defRPr sz="1825" b="1"/>
            </a:lvl9pPr>
          </a:lstStyle>
          <a:p>
            <a:endParaRPr/>
          </a:p>
        </p:txBody>
      </p:sp>
      <p:sp>
        <p:nvSpPr>
          <p:cNvPr id="50" name="Google Shape;50;p10"/>
          <p:cNvSpPr txBox="1">
            <a:spLocks noGrp="1"/>
          </p:cNvSpPr>
          <p:nvPr>
            <p:ph type="body" idx="2"/>
          </p:nvPr>
        </p:nvSpPr>
        <p:spPr>
          <a:xfrm>
            <a:off x="480061" y="4059767"/>
            <a:ext cx="4242197" cy="7375738"/>
          </a:xfrm>
          <a:prstGeom prst="rect">
            <a:avLst/>
          </a:prstGeom>
          <a:noFill/>
          <a:ln>
            <a:noFill/>
          </a:ln>
        </p:spPr>
        <p:txBody>
          <a:bodyPr spcFirstLastPara="1" wrap="square" lIns="417625" tIns="208800" rIns="417625" bIns="208800" anchor="t" anchorCtr="0">
            <a:noAutofit/>
          </a:bodyPr>
          <a:lstStyle>
            <a:lvl1pPr marL="457200" lvl="0" indent="-403225" algn="l">
              <a:lnSpc>
                <a:spcPct val="100000"/>
              </a:lnSpc>
              <a:spcBef>
                <a:spcPts val="550"/>
              </a:spcBef>
              <a:spcAft>
                <a:spcPts val="0"/>
              </a:spcAft>
              <a:buClr>
                <a:schemeClr val="dk1"/>
              </a:buClr>
              <a:buSzPts val="2750"/>
              <a:buChar char="•"/>
              <a:defRPr sz="2750"/>
            </a:lvl1pPr>
            <a:lvl2pPr marL="914400" lvl="1" indent="-373062" algn="l">
              <a:lnSpc>
                <a:spcPct val="100000"/>
              </a:lnSpc>
              <a:spcBef>
                <a:spcPts val="455"/>
              </a:spcBef>
              <a:spcAft>
                <a:spcPts val="0"/>
              </a:spcAft>
              <a:buClr>
                <a:schemeClr val="dk1"/>
              </a:buClr>
              <a:buSzPts val="2275"/>
              <a:buChar char="–"/>
              <a:defRPr sz="2275"/>
            </a:lvl2pPr>
            <a:lvl3pPr marL="1371600" lvl="2" indent="-358775" algn="l">
              <a:lnSpc>
                <a:spcPct val="100000"/>
              </a:lnSpc>
              <a:spcBef>
                <a:spcPts val="410"/>
              </a:spcBef>
              <a:spcAft>
                <a:spcPts val="0"/>
              </a:spcAft>
              <a:buClr>
                <a:schemeClr val="dk1"/>
              </a:buClr>
              <a:buSzPts val="2050"/>
              <a:buChar char="•"/>
              <a:defRPr sz="2050"/>
            </a:lvl3pPr>
            <a:lvl4pPr marL="1828800" lvl="3" indent="-344487" algn="l">
              <a:lnSpc>
                <a:spcPct val="100000"/>
              </a:lnSpc>
              <a:spcBef>
                <a:spcPts val="365"/>
              </a:spcBef>
              <a:spcAft>
                <a:spcPts val="0"/>
              </a:spcAft>
              <a:buClr>
                <a:schemeClr val="dk1"/>
              </a:buClr>
              <a:buSzPts val="1825"/>
              <a:buChar char="–"/>
              <a:defRPr sz="1825"/>
            </a:lvl4pPr>
            <a:lvl5pPr marL="2286000" lvl="4" indent="-344487" algn="l">
              <a:lnSpc>
                <a:spcPct val="100000"/>
              </a:lnSpc>
              <a:spcBef>
                <a:spcPts val="365"/>
              </a:spcBef>
              <a:spcAft>
                <a:spcPts val="0"/>
              </a:spcAft>
              <a:buClr>
                <a:schemeClr val="dk1"/>
              </a:buClr>
              <a:buSzPts val="1825"/>
              <a:buChar char="»"/>
              <a:defRPr sz="1825"/>
            </a:lvl5pPr>
            <a:lvl6pPr marL="2743200" lvl="5" indent="-344487" algn="l">
              <a:lnSpc>
                <a:spcPct val="100000"/>
              </a:lnSpc>
              <a:spcBef>
                <a:spcPts val="365"/>
              </a:spcBef>
              <a:spcAft>
                <a:spcPts val="0"/>
              </a:spcAft>
              <a:buClr>
                <a:schemeClr val="dk1"/>
              </a:buClr>
              <a:buSzPts val="1825"/>
              <a:buChar char="•"/>
              <a:defRPr sz="1825"/>
            </a:lvl6pPr>
            <a:lvl7pPr marL="3200400" lvl="6" indent="-344487" algn="l">
              <a:lnSpc>
                <a:spcPct val="100000"/>
              </a:lnSpc>
              <a:spcBef>
                <a:spcPts val="365"/>
              </a:spcBef>
              <a:spcAft>
                <a:spcPts val="0"/>
              </a:spcAft>
              <a:buClr>
                <a:schemeClr val="dk1"/>
              </a:buClr>
              <a:buSzPts val="1825"/>
              <a:buChar char="•"/>
              <a:defRPr sz="1825"/>
            </a:lvl7pPr>
            <a:lvl8pPr marL="3657600" lvl="7" indent="-344487" algn="l">
              <a:lnSpc>
                <a:spcPct val="100000"/>
              </a:lnSpc>
              <a:spcBef>
                <a:spcPts val="365"/>
              </a:spcBef>
              <a:spcAft>
                <a:spcPts val="0"/>
              </a:spcAft>
              <a:buClr>
                <a:schemeClr val="dk1"/>
              </a:buClr>
              <a:buSzPts val="1825"/>
              <a:buChar char="•"/>
              <a:defRPr sz="1825"/>
            </a:lvl8pPr>
            <a:lvl9pPr marL="4114800" lvl="8" indent="-344487" algn="l">
              <a:lnSpc>
                <a:spcPct val="100000"/>
              </a:lnSpc>
              <a:spcBef>
                <a:spcPts val="365"/>
              </a:spcBef>
              <a:spcAft>
                <a:spcPts val="0"/>
              </a:spcAft>
              <a:buClr>
                <a:schemeClr val="dk1"/>
              </a:buClr>
              <a:buSzPts val="1825"/>
              <a:buChar char="•"/>
              <a:defRPr sz="1825"/>
            </a:lvl9pPr>
          </a:lstStyle>
          <a:p>
            <a:endParaRPr/>
          </a:p>
        </p:txBody>
      </p:sp>
      <p:sp>
        <p:nvSpPr>
          <p:cNvPr id="51" name="Google Shape;51;p10"/>
          <p:cNvSpPr txBox="1">
            <a:spLocks noGrp="1"/>
          </p:cNvSpPr>
          <p:nvPr>
            <p:ph type="body" idx="3"/>
          </p:nvPr>
        </p:nvSpPr>
        <p:spPr>
          <a:xfrm>
            <a:off x="4877278" y="2865545"/>
            <a:ext cx="4243864" cy="1194222"/>
          </a:xfrm>
          <a:prstGeom prst="rect">
            <a:avLst/>
          </a:prstGeom>
          <a:noFill/>
          <a:ln>
            <a:noFill/>
          </a:ln>
        </p:spPr>
        <p:txBody>
          <a:bodyPr spcFirstLastPara="1" wrap="square" lIns="417625" tIns="208800" rIns="417625" bIns="208800" anchor="b" anchorCtr="0">
            <a:noAutofit/>
          </a:bodyPr>
          <a:lstStyle>
            <a:lvl1pPr marL="457200" lvl="0" indent="-228600" algn="l">
              <a:lnSpc>
                <a:spcPct val="100000"/>
              </a:lnSpc>
              <a:spcBef>
                <a:spcPts val="550"/>
              </a:spcBef>
              <a:spcAft>
                <a:spcPts val="0"/>
              </a:spcAft>
              <a:buClr>
                <a:schemeClr val="dk1"/>
              </a:buClr>
              <a:buSzPts val="2750"/>
              <a:buNone/>
              <a:defRPr sz="2750" b="1"/>
            </a:lvl1pPr>
            <a:lvl2pPr marL="914400" lvl="1" indent="-228600" algn="l">
              <a:lnSpc>
                <a:spcPct val="100000"/>
              </a:lnSpc>
              <a:spcBef>
                <a:spcPts val="455"/>
              </a:spcBef>
              <a:spcAft>
                <a:spcPts val="0"/>
              </a:spcAft>
              <a:buClr>
                <a:schemeClr val="dk1"/>
              </a:buClr>
              <a:buSzPts val="2275"/>
              <a:buNone/>
              <a:defRPr sz="2275" b="1"/>
            </a:lvl2pPr>
            <a:lvl3pPr marL="1371600" lvl="2" indent="-228600" algn="l">
              <a:lnSpc>
                <a:spcPct val="100000"/>
              </a:lnSpc>
              <a:spcBef>
                <a:spcPts val="410"/>
              </a:spcBef>
              <a:spcAft>
                <a:spcPts val="0"/>
              </a:spcAft>
              <a:buClr>
                <a:schemeClr val="dk1"/>
              </a:buClr>
              <a:buSzPts val="2050"/>
              <a:buNone/>
              <a:defRPr sz="2050" b="1"/>
            </a:lvl3pPr>
            <a:lvl4pPr marL="1828800" lvl="3" indent="-228600" algn="l">
              <a:lnSpc>
                <a:spcPct val="100000"/>
              </a:lnSpc>
              <a:spcBef>
                <a:spcPts val="365"/>
              </a:spcBef>
              <a:spcAft>
                <a:spcPts val="0"/>
              </a:spcAft>
              <a:buClr>
                <a:schemeClr val="dk1"/>
              </a:buClr>
              <a:buSzPts val="1825"/>
              <a:buNone/>
              <a:defRPr sz="1825" b="1"/>
            </a:lvl4pPr>
            <a:lvl5pPr marL="2286000" lvl="4" indent="-228600" algn="l">
              <a:lnSpc>
                <a:spcPct val="100000"/>
              </a:lnSpc>
              <a:spcBef>
                <a:spcPts val="365"/>
              </a:spcBef>
              <a:spcAft>
                <a:spcPts val="0"/>
              </a:spcAft>
              <a:buClr>
                <a:schemeClr val="dk1"/>
              </a:buClr>
              <a:buSzPts val="1825"/>
              <a:buNone/>
              <a:defRPr sz="1825" b="1"/>
            </a:lvl5pPr>
            <a:lvl6pPr marL="2743200" lvl="5" indent="-228600" algn="l">
              <a:lnSpc>
                <a:spcPct val="100000"/>
              </a:lnSpc>
              <a:spcBef>
                <a:spcPts val="365"/>
              </a:spcBef>
              <a:spcAft>
                <a:spcPts val="0"/>
              </a:spcAft>
              <a:buClr>
                <a:schemeClr val="dk1"/>
              </a:buClr>
              <a:buSzPts val="1825"/>
              <a:buNone/>
              <a:defRPr sz="1825" b="1"/>
            </a:lvl6pPr>
            <a:lvl7pPr marL="3200400" lvl="6" indent="-228600" algn="l">
              <a:lnSpc>
                <a:spcPct val="100000"/>
              </a:lnSpc>
              <a:spcBef>
                <a:spcPts val="365"/>
              </a:spcBef>
              <a:spcAft>
                <a:spcPts val="0"/>
              </a:spcAft>
              <a:buClr>
                <a:schemeClr val="dk1"/>
              </a:buClr>
              <a:buSzPts val="1825"/>
              <a:buNone/>
              <a:defRPr sz="1825" b="1"/>
            </a:lvl7pPr>
            <a:lvl8pPr marL="3657600" lvl="7" indent="-228600" algn="l">
              <a:lnSpc>
                <a:spcPct val="100000"/>
              </a:lnSpc>
              <a:spcBef>
                <a:spcPts val="365"/>
              </a:spcBef>
              <a:spcAft>
                <a:spcPts val="0"/>
              </a:spcAft>
              <a:buClr>
                <a:schemeClr val="dk1"/>
              </a:buClr>
              <a:buSzPts val="1825"/>
              <a:buNone/>
              <a:defRPr sz="1825" b="1"/>
            </a:lvl8pPr>
            <a:lvl9pPr marL="4114800" lvl="8" indent="-228600" algn="l">
              <a:lnSpc>
                <a:spcPct val="100000"/>
              </a:lnSpc>
              <a:spcBef>
                <a:spcPts val="365"/>
              </a:spcBef>
              <a:spcAft>
                <a:spcPts val="0"/>
              </a:spcAft>
              <a:buClr>
                <a:schemeClr val="dk1"/>
              </a:buClr>
              <a:buSzPts val="1825"/>
              <a:buNone/>
              <a:defRPr sz="1825" b="1"/>
            </a:lvl9pPr>
          </a:lstStyle>
          <a:p>
            <a:endParaRPr/>
          </a:p>
        </p:txBody>
      </p:sp>
      <p:sp>
        <p:nvSpPr>
          <p:cNvPr id="52" name="Google Shape;52;p10"/>
          <p:cNvSpPr txBox="1">
            <a:spLocks noGrp="1"/>
          </p:cNvSpPr>
          <p:nvPr>
            <p:ph type="body" idx="4"/>
          </p:nvPr>
        </p:nvSpPr>
        <p:spPr>
          <a:xfrm>
            <a:off x="4877278" y="4059767"/>
            <a:ext cx="4243864" cy="7375738"/>
          </a:xfrm>
          <a:prstGeom prst="rect">
            <a:avLst/>
          </a:prstGeom>
          <a:noFill/>
          <a:ln>
            <a:noFill/>
          </a:ln>
        </p:spPr>
        <p:txBody>
          <a:bodyPr spcFirstLastPara="1" wrap="square" lIns="417625" tIns="208800" rIns="417625" bIns="208800" anchor="t" anchorCtr="0">
            <a:noAutofit/>
          </a:bodyPr>
          <a:lstStyle>
            <a:lvl1pPr marL="457200" lvl="0" indent="-403225" algn="l">
              <a:lnSpc>
                <a:spcPct val="100000"/>
              </a:lnSpc>
              <a:spcBef>
                <a:spcPts val="550"/>
              </a:spcBef>
              <a:spcAft>
                <a:spcPts val="0"/>
              </a:spcAft>
              <a:buClr>
                <a:schemeClr val="dk1"/>
              </a:buClr>
              <a:buSzPts val="2750"/>
              <a:buChar char="•"/>
              <a:defRPr sz="2750"/>
            </a:lvl1pPr>
            <a:lvl2pPr marL="914400" lvl="1" indent="-373062" algn="l">
              <a:lnSpc>
                <a:spcPct val="100000"/>
              </a:lnSpc>
              <a:spcBef>
                <a:spcPts val="455"/>
              </a:spcBef>
              <a:spcAft>
                <a:spcPts val="0"/>
              </a:spcAft>
              <a:buClr>
                <a:schemeClr val="dk1"/>
              </a:buClr>
              <a:buSzPts val="2275"/>
              <a:buChar char="–"/>
              <a:defRPr sz="2275"/>
            </a:lvl2pPr>
            <a:lvl3pPr marL="1371600" lvl="2" indent="-358775" algn="l">
              <a:lnSpc>
                <a:spcPct val="100000"/>
              </a:lnSpc>
              <a:spcBef>
                <a:spcPts val="410"/>
              </a:spcBef>
              <a:spcAft>
                <a:spcPts val="0"/>
              </a:spcAft>
              <a:buClr>
                <a:schemeClr val="dk1"/>
              </a:buClr>
              <a:buSzPts val="2050"/>
              <a:buChar char="•"/>
              <a:defRPr sz="2050"/>
            </a:lvl3pPr>
            <a:lvl4pPr marL="1828800" lvl="3" indent="-344487" algn="l">
              <a:lnSpc>
                <a:spcPct val="100000"/>
              </a:lnSpc>
              <a:spcBef>
                <a:spcPts val="365"/>
              </a:spcBef>
              <a:spcAft>
                <a:spcPts val="0"/>
              </a:spcAft>
              <a:buClr>
                <a:schemeClr val="dk1"/>
              </a:buClr>
              <a:buSzPts val="1825"/>
              <a:buChar char="–"/>
              <a:defRPr sz="1825"/>
            </a:lvl4pPr>
            <a:lvl5pPr marL="2286000" lvl="4" indent="-344487" algn="l">
              <a:lnSpc>
                <a:spcPct val="100000"/>
              </a:lnSpc>
              <a:spcBef>
                <a:spcPts val="365"/>
              </a:spcBef>
              <a:spcAft>
                <a:spcPts val="0"/>
              </a:spcAft>
              <a:buClr>
                <a:schemeClr val="dk1"/>
              </a:buClr>
              <a:buSzPts val="1825"/>
              <a:buChar char="»"/>
              <a:defRPr sz="1825"/>
            </a:lvl5pPr>
            <a:lvl6pPr marL="2743200" lvl="5" indent="-344487" algn="l">
              <a:lnSpc>
                <a:spcPct val="100000"/>
              </a:lnSpc>
              <a:spcBef>
                <a:spcPts val="365"/>
              </a:spcBef>
              <a:spcAft>
                <a:spcPts val="0"/>
              </a:spcAft>
              <a:buClr>
                <a:schemeClr val="dk1"/>
              </a:buClr>
              <a:buSzPts val="1825"/>
              <a:buChar char="•"/>
              <a:defRPr sz="1825"/>
            </a:lvl6pPr>
            <a:lvl7pPr marL="3200400" lvl="6" indent="-344487" algn="l">
              <a:lnSpc>
                <a:spcPct val="100000"/>
              </a:lnSpc>
              <a:spcBef>
                <a:spcPts val="365"/>
              </a:spcBef>
              <a:spcAft>
                <a:spcPts val="0"/>
              </a:spcAft>
              <a:buClr>
                <a:schemeClr val="dk1"/>
              </a:buClr>
              <a:buSzPts val="1825"/>
              <a:buChar char="•"/>
              <a:defRPr sz="1825"/>
            </a:lvl7pPr>
            <a:lvl8pPr marL="3657600" lvl="7" indent="-344487" algn="l">
              <a:lnSpc>
                <a:spcPct val="100000"/>
              </a:lnSpc>
              <a:spcBef>
                <a:spcPts val="365"/>
              </a:spcBef>
              <a:spcAft>
                <a:spcPts val="0"/>
              </a:spcAft>
              <a:buClr>
                <a:schemeClr val="dk1"/>
              </a:buClr>
              <a:buSzPts val="1825"/>
              <a:buChar char="•"/>
              <a:defRPr sz="1825"/>
            </a:lvl8pPr>
            <a:lvl9pPr marL="4114800" lvl="8" indent="-344487" algn="l">
              <a:lnSpc>
                <a:spcPct val="100000"/>
              </a:lnSpc>
              <a:spcBef>
                <a:spcPts val="365"/>
              </a:spcBef>
              <a:spcAft>
                <a:spcPts val="0"/>
              </a:spcAft>
              <a:buClr>
                <a:schemeClr val="dk1"/>
              </a:buClr>
              <a:buSzPts val="1825"/>
              <a:buChar char="•"/>
              <a:defRPr sz="1825"/>
            </a:lvl9pPr>
          </a:lstStyle>
          <a:p>
            <a:endParaRPr/>
          </a:p>
        </p:txBody>
      </p:sp>
      <p:sp>
        <p:nvSpPr>
          <p:cNvPr id="53" name="Google Shape;53;p10"/>
          <p:cNvSpPr txBox="1">
            <a:spLocks noGrp="1"/>
          </p:cNvSpPr>
          <p:nvPr>
            <p:ph type="dt" idx="10"/>
          </p:nvPr>
        </p:nvSpPr>
        <p:spPr>
          <a:xfrm>
            <a:off x="480288" y="11864976"/>
            <a:ext cx="2239827" cy="681831"/>
          </a:xfrm>
          <a:prstGeom prst="rect">
            <a:avLst/>
          </a:prstGeom>
          <a:noFill/>
          <a:ln>
            <a:noFill/>
          </a:ln>
        </p:spPr>
        <p:txBody>
          <a:bodyPr spcFirstLastPara="1" wrap="square" lIns="417625" tIns="208800" rIns="417625" bIns="208800" anchor="ctr" anchorCtr="0">
            <a:noAutofit/>
          </a:bodyPr>
          <a:lstStyle>
            <a:lvl1pPr lvl="0" algn="l"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0"/>
          <p:cNvSpPr txBox="1">
            <a:spLocks noGrp="1"/>
          </p:cNvSpPr>
          <p:nvPr>
            <p:ph type="ftr" idx="11"/>
          </p:nvPr>
        </p:nvSpPr>
        <p:spPr>
          <a:xfrm>
            <a:off x="3280449" y="11864976"/>
            <a:ext cx="3040305" cy="681831"/>
          </a:xfrm>
          <a:prstGeom prst="rect">
            <a:avLst/>
          </a:prstGeom>
          <a:noFill/>
          <a:ln>
            <a:noFill/>
          </a:ln>
        </p:spPr>
        <p:txBody>
          <a:bodyPr spcFirstLastPara="1" wrap="square" lIns="417625" tIns="208800" rIns="417625" bIns="208800" anchor="ctr" anchorCtr="0">
            <a:noAutofit/>
          </a:bodyPr>
          <a:lstStyle>
            <a:lvl1pPr lvl="0" algn="ctr"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0"/>
          <p:cNvSpPr txBox="1">
            <a:spLocks noGrp="1"/>
          </p:cNvSpPr>
          <p:nvPr>
            <p:ph type="sldNum" idx="12"/>
          </p:nvPr>
        </p:nvSpPr>
        <p:spPr>
          <a:xfrm>
            <a:off x="6881086" y="11864976"/>
            <a:ext cx="2239827" cy="681831"/>
          </a:xfrm>
          <a:prstGeom prst="rect">
            <a:avLst/>
          </a:prstGeom>
          <a:noFill/>
          <a:ln>
            <a:noFill/>
          </a:ln>
        </p:spPr>
        <p:txBody>
          <a:bodyPr spcFirstLastPara="1" wrap="square" lIns="417625" tIns="208800" rIns="417625" bIns="208800" anchor="ctr" anchorCtr="0">
            <a:noAutofit/>
          </a:bodyPr>
          <a:lstStyle>
            <a:lvl1pPr marL="0" marR="0" lvl="0"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1pPr>
            <a:lvl2pPr marL="0" marR="0" lvl="1"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2pPr>
            <a:lvl3pPr marL="0" marR="0" lvl="2"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3pPr>
            <a:lvl4pPr marL="0" marR="0" lvl="3"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4pPr>
            <a:lvl5pPr marL="0" marR="0" lvl="4"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5pPr>
            <a:lvl6pPr marL="0" marR="0" lvl="5"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6pPr>
            <a:lvl7pPr marL="0" marR="0" lvl="6"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7pPr>
            <a:lvl8pPr marL="0" marR="0" lvl="7"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8pPr>
            <a:lvl9pPr marL="0" marR="0" lvl="8"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9pPr>
          </a:lstStyle>
          <a:p>
            <a:pPr marL="0" lvl="0" indent="0" algn="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1"/>
          <p:cNvSpPr txBox="1">
            <a:spLocks noGrp="1"/>
          </p:cNvSpPr>
          <p:nvPr>
            <p:ph type="title"/>
          </p:nvPr>
        </p:nvSpPr>
        <p:spPr>
          <a:xfrm>
            <a:off x="480288" y="512764"/>
            <a:ext cx="8640627" cy="2133203"/>
          </a:xfrm>
          <a:prstGeom prst="rect">
            <a:avLst/>
          </a:prstGeom>
          <a:noFill/>
          <a:ln>
            <a:noFill/>
          </a:ln>
        </p:spPr>
        <p:txBody>
          <a:bodyPr spcFirstLastPara="1" wrap="square" lIns="417625" tIns="208800" rIns="417625" bIns="208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8" name="Google Shape;58;p11"/>
          <p:cNvSpPr txBox="1">
            <a:spLocks noGrp="1"/>
          </p:cNvSpPr>
          <p:nvPr>
            <p:ph type="dt" idx="10"/>
          </p:nvPr>
        </p:nvSpPr>
        <p:spPr>
          <a:xfrm>
            <a:off x="480288" y="11864976"/>
            <a:ext cx="2239827" cy="681831"/>
          </a:xfrm>
          <a:prstGeom prst="rect">
            <a:avLst/>
          </a:prstGeom>
          <a:noFill/>
          <a:ln>
            <a:noFill/>
          </a:ln>
        </p:spPr>
        <p:txBody>
          <a:bodyPr spcFirstLastPara="1" wrap="square" lIns="417625" tIns="208800" rIns="417625" bIns="208800" anchor="ctr" anchorCtr="0">
            <a:noAutofit/>
          </a:bodyPr>
          <a:lstStyle>
            <a:lvl1pPr lvl="0" algn="l"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3280449" y="11864976"/>
            <a:ext cx="3040305" cy="681831"/>
          </a:xfrm>
          <a:prstGeom prst="rect">
            <a:avLst/>
          </a:prstGeom>
          <a:noFill/>
          <a:ln>
            <a:noFill/>
          </a:ln>
        </p:spPr>
        <p:txBody>
          <a:bodyPr spcFirstLastPara="1" wrap="square" lIns="417625" tIns="208800" rIns="417625" bIns="208800" anchor="ctr" anchorCtr="0">
            <a:noAutofit/>
          </a:bodyPr>
          <a:lstStyle>
            <a:lvl1pPr lvl="0" algn="ctr"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6881086" y="11864976"/>
            <a:ext cx="2239827" cy="681831"/>
          </a:xfrm>
          <a:prstGeom prst="rect">
            <a:avLst/>
          </a:prstGeom>
          <a:noFill/>
          <a:ln>
            <a:noFill/>
          </a:ln>
        </p:spPr>
        <p:txBody>
          <a:bodyPr spcFirstLastPara="1" wrap="square" lIns="417625" tIns="208800" rIns="417625" bIns="208800" anchor="ctr" anchorCtr="0">
            <a:noAutofit/>
          </a:bodyPr>
          <a:lstStyle>
            <a:lvl1pPr marL="0" marR="0" lvl="0"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1pPr>
            <a:lvl2pPr marL="0" marR="0" lvl="1"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2pPr>
            <a:lvl3pPr marL="0" marR="0" lvl="2"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3pPr>
            <a:lvl4pPr marL="0" marR="0" lvl="3"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4pPr>
            <a:lvl5pPr marL="0" marR="0" lvl="4"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5pPr>
            <a:lvl6pPr marL="0" marR="0" lvl="5"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6pPr>
            <a:lvl7pPr marL="0" marR="0" lvl="6"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7pPr>
            <a:lvl8pPr marL="0" marR="0" lvl="7"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8pPr>
            <a:lvl9pPr marL="0" marR="0" lvl="8"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9pPr>
          </a:lstStyle>
          <a:p>
            <a:pPr marL="0" lvl="0" indent="0" algn="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480061" y="509694"/>
            <a:ext cx="3158728" cy="2169160"/>
          </a:xfrm>
          <a:prstGeom prst="rect">
            <a:avLst/>
          </a:prstGeom>
          <a:noFill/>
          <a:ln>
            <a:noFill/>
          </a:ln>
        </p:spPr>
        <p:txBody>
          <a:bodyPr spcFirstLastPara="1" wrap="square" lIns="417625" tIns="208800" rIns="417625" bIns="208800" anchor="b" anchorCtr="0">
            <a:noAutofit/>
          </a:bodyPr>
          <a:lstStyle>
            <a:lvl1pPr lvl="0" algn="l">
              <a:lnSpc>
                <a:spcPct val="100000"/>
              </a:lnSpc>
              <a:spcBef>
                <a:spcPts val="0"/>
              </a:spcBef>
              <a:spcAft>
                <a:spcPts val="0"/>
              </a:spcAft>
              <a:buSzPts val="1400"/>
              <a:buNone/>
              <a:defRPr sz="2275"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12"/>
          <p:cNvSpPr txBox="1">
            <a:spLocks noGrp="1"/>
          </p:cNvSpPr>
          <p:nvPr>
            <p:ph type="body" idx="1"/>
          </p:nvPr>
        </p:nvSpPr>
        <p:spPr>
          <a:xfrm>
            <a:off x="3753806" y="509696"/>
            <a:ext cx="5367337" cy="10925811"/>
          </a:xfrm>
          <a:prstGeom prst="rect">
            <a:avLst/>
          </a:prstGeom>
          <a:noFill/>
          <a:ln>
            <a:noFill/>
          </a:ln>
        </p:spPr>
        <p:txBody>
          <a:bodyPr spcFirstLastPara="1" wrap="square" lIns="417625" tIns="208800" rIns="417625" bIns="208800" anchor="t" anchorCtr="0">
            <a:noAutofit/>
          </a:bodyPr>
          <a:lstStyle>
            <a:lvl1pPr marL="457200" lvl="0" indent="-460375" algn="l">
              <a:lnSpc>
                <a:spcPct val="100000"/>
              </a:lnSpc>
              <a:spcBef>
                <a:spcPts val="730"/>
              </a:spcBef>
              <a:spcAft>
                <a:spcPts val="0"/>
              </a:spcAft>
              <a:buClr>
                <a:schemeClr val="dk1"/>
              </a:buClr>
              <a:buSzPts val="3650"/>
              <a:buChar char="•"/>
              <a:defRPr sz="3650"/>
            </a:lvl1pPr>
            <a:lvl2pPr marL="914400" lvl="1" indent="-431800" algn="l">
              <a:lnSpc>
                <a:spcPct val="100000"/>
              </a:lnSpc>
              <a:spcBef>
                <a:spcPts val="640"/>
              </a:spcBef>
              <a:spcAft>
                <a:spcPts val="0"/>
              </a:spcAft>
              <a:buClr>
                <a:schemeClr val="dk1"/>
              </a:buClr>
              <a:buSzPts val="3200"/>
              <a:buChar char="–"/>
              <a:defRPr sz="3200"/>
            </a:lvl2pPr>
            <a:lvl3pPr marL="1371600" lvl="2" indent="-403225" algn="l">
              <a:lnSpc>
                <a:spcPct val="100000"/>
              </a:lnSpc>
              <a:spcBef>
                <a:spcPts val="550"/>
              </a:spcBef>
              <a:spcAft>
                <a:spcPts val="0"/>
              </a:spcAft>
              <a:buClr>
                <a:schemeClr val="dk1"/>
              </a:buClr>
              <a:buSzPts val="2750"/>
              <a:buChar char="•"/>
              <a:defRPr sz="2750"/>
            </a:lvl3pPr>
            <a:lvl4pPr marL="1828800" lvl="3" indent="-373062" algn="l">
              <a:lnSpc>
                <a:spcPct val="100000"/>
              </a:lnSpc>
              <a:spcBef>
                <a:spcPts val="455"/>
              </a:spcBef>
              <a:spcAft>
                <a:spcPts val="0"/>
              </a:spcAft>
              <a:buClr>
                <a:schemeClr val="dk1"/>
              </a:buClr>
              <a:buSzPts val="2275"/>
              <a:buChar char="–"/>
              <a:defRPr sz="2275"/>
            </a:lvl4pPr>
            <a:lvl5pPr marL="2286000" lvl="4" indent="-373062" algn="l">
              <a:lnSpc>
                <a:spcPct val="100000"/>
              </a:lnSpc>
              <a:spcBef>
                <a:spcPts val="455"/>
              </a:spcBef>
              <a:spcAft>
                <a:spcPts val="0"/>
              </a:spcAft>
              <a:buClr>
                <a:schemeClr val="dk1"/>
              </a:buClr>
              <a:buSzPts val="2275"/>
              <a:buChar char="»"/>
              <a:defRPr sz="2275"/>
            </a:lvl5pPr>
            <a:lvl6pPr marL="2743200" lvl="5" indent="-373062" algn="l">
              <a:lnSpc>
                <a:spcPct val="100000"/>
              </a:lnSpc>
              <a:spcBef>
                <a:spcPts val="455"/>
              </a:spcBef>
              <a:spcAft>
                <a:spcPts val="0"/>
              </a:spcAft>
              <a:buClr>
                <a:schemeClr val="dk1"/>
              </a:buClr>
              <a:buSzPts val="2275"/>
              <a:buChar char="•"/>
              <a:defRPr sz="2275"/>
            </a:lvl6pPr>
            <a:lvl7pPr marL="3200400" lvl="6" indent="-373062" algn="l">
              <a:lnSpc>
                <a:spcPct val="100000"/>
              </a:lnSpc>
              <a:spcBef>
                <a:spcPts val="455"/>
              </a:spcBef>
              <a:spcAft>
                <a:spcPts val="0"/>
              </a:spcAft>
              <a:buClr>
                <a:schemeClr val="dk1"/>
              </a:buClr>
              <a:buSzPts val="2275"/>
              <a:buChar char="•"/>
              <a:defRPr sz="2275"/>
            </a:lvl7pPr>
            <a:lvl8pPr marL="3657600" lvl="7" indent="-373062" algn="l">
              <a:lnSpc>
                <a:spcPct val="100000"/>
              </a:lnSpc>
              <a:spcBef>
                <a:spcPts val="455"/>
              </a:spcBef>
              <a:spcAft>
                <a:spcPts val="0"/>
              </a:spcAft>
              <a:buClr>
                <a:schemeClr val="dk1"/>
              </a:buClr>
              <a:buSzPts val="2275"/>
              <a:buChar char="•"/>
              <a:defRPr sz="2275"/>
            </a:lvl8pPr>
            <a:lvl9pPr marL="4114800" lvl="8" indent="-373062" algn="l">
              <a:lnSpc>
                <a:spcPct val="100000"/>
              </a:lnSpc>
              <a:spcBef>
                <a:spcPts val="455"/>
              </a:spcBef>
              <a:spcAft>
                <a:spcPts val="0"/>
              </a:spcAft>
              <a:buClr>
                <a:schemeClr val="dk1"/>
              </a:buClr>
              <a:buSzPts val="2275"/>
              <a:buChar char="•"/>
              <a:defRPr sz="2275"/>
            </a:lvl9pPr>
          </a:lstStyle>
          <a:p>
            <a:endParaRPr/>
          </a:p>
        </p:txBody>
      </p:sp>
      <p:sp>
        <p:nvSpPr>
          <p:cNvPr id="64" name="Google Shape;64;p12"/>
          <p:cNvSpPr txBox="1">
            <a:spLocks noGrp="1"/>
          </p:cNvSpPr>
          <p:nvPr>
            <p:ph type="body" idx="2"/>
          </p:nvPr>
        </p:nvSpPr>
        <p:spPr>
          <a:xfrm>
            <a:off x="480061" y="2678856"/>
            <a:ext cx="3158728" cy="8756651"/>
          </a:xfrm>
          <a:prstGeom prst="rect">
            <a:avLst/>
          </a:prstGeom>
          <a:noFill/>
          <a:ln>
            <a:noFill/>
          </a:ln>
        </p:spPr>
        <p:txBody>
          <a:bodyPr spcFirstLastPara="1" wrap="square" lIns="417625" tIns="208800" rIns="417625" bIns="2088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75"/>
              </a:spcBef>
              <a:spcAft>
                <a:spcPts val="0"/>
              </a:spcAft>
              <a:buClr>
                <a:schemeClr val="dk1"/>
              </a:buClr>
              <a:buSzPts val="1375"/>
              <a:buNone/>
              <a:defRPr sz="1375"/>
            </a:lvl2pPr>
            <a:lvl3pPr marL="1371600" lvl="2" indent="-228600" algn="l">
              <a:lnSpc>
                <a:spcPct val="100000"/>
              </a:lnSpc>
              <a:spcBef>
                <a:spcPts val="230"/>
              </a:spcBef>
              <a:spcAft>
                <a:spcPts val="0"/>
              </a:spcAft>
              <a:buClr>
                <a:schemeClr val="dk1"/>
              </a:buClr>
              <a:buSzPts val="1150"/>
              <a:buNone/>
              <a:defRPr sz="1150"/>
            </a:lvl3pPr>
            <a:lvl4pPr marL="1828800" lvl="3" indent="-228600" algn="l">
              <a:lnSpc>
                <a:spcPct val="100000"/>
              </a:lnSpc>
              <a:spcBef>
                <a:spcPts val="205"/>
              </a:spcBef>
              <a:spcAft>
                <a:spcPts val="0"/>
              </a:spcAft>
              <a:buClr>
                <a:schemeClr val="dk1"/>
              </a:buClr>
              <a:buSzPts val="1025"/>
              <a:buNone/>
              <a:defRPr sz="1025"/>
            </a:lvl4pPr>
            <a:lvl5pPr marL="2286000" lvl="4" indent="-228600" algn="l">
              <a:lnSpc>
                <a:spcPct val="100000"/>
              </a:lnSpc>
              <a:spcBef>
                <a:spcPts val="205"/>
              </a:spcBef>
              <a:spcAft>
                <a:spcPts val="0"/>
              </a:spcAft>
              <a:buClr>
                <a:schemeClr val="dk1"/>
              </a:buClr>
              <a:buSzPts val="1025"/>
              <a:buNone/>
              <a:defRPr sz="1025"/>
            </a:lvl5pPr>
            <a:lvl6pPr marL="2743200" lvl="5" indent="-228600" algn="l">
              <a:lnSpc>
                <a:spcPct val="100000"/>
              </a:lnSpc>
              <a:spcBef>
                <a:spcPts val="205"/>
              </a:spcBef>
              <a:spcAft>
                <a:spcPts val="0"/>
              </a:spcAft>
              <a:buClr>
                <a:schemeClr val="dk1"/>
              </a:buClr>
              <a:buSzPts val="1025"/>
              <a:buNone/>
              <a:defRPr sz="1025"/>
            </a:lvl6pPr>
            <a:lvl7pPr marL="3200400" lvl="6" indent="-228600" algn="l">
              <a:lnSpc>
                <a:spcPct val="100000"/>
              </a:lnSpc>
              <a:spcBef>
                <a:spcPts val="205"/>
              </a:spcBef>
              <a:spcAft>
                <a:spcPts val="0"/>
              </a:spcAft>
              <a:buClr>
                <a:schemeClr val="dk1"/>
              </a:buClr>
              <a:buSzPts val="1025"/>
              <a:buNone/>
              <a:defRPr sz="1025"/>
            </a:lvl7pPr>
            <a:lvl8pPr marL="3657600" lvl="7" indent="-228600" algn="l">
              <a:lnSpc>
                <a:spcPct val="100000"/>
              </a:lnSpc>
              <a:spcBef>
                <a:spcPts val="205"/>
              </a:spcBef>
              <a:spcAft>
                <a:spcPts val="0"/>
              </a:spcAft>
              <a:buClr>
                <a:schemeClr val="dk1"/>
              </a:buClr>
              <a:buSzPts val="1025"/>
              <a:buNone/>
              <a:defRPr sz="1025"/>
            </a:lvl8pPr>
            <a:lvl9pPr marL="4114800" lvl="8" indent="-228600" algn="l">
              <a:lnSpc>
                <a:spcPct val="100000"/>
              </a:lnSpc>
              <a:spcBef>
                <a:spcPts val="205"/>
              </a:spcBef>
              <a:spcAft>
                <a:spcPts val="0"/>
              </a:spcAft>
              <a:buClr>
                <a:schemeClr val="dk1"/>
              </a:buClr>
              <a:buSzPts val="1025"/>
              <a:buNone/>
              <a:defRPr sz="1025"/>
            </a:lvl9pPr>
          </a:lstStyle>
          <a:p>
            <a:endParaRPr/>
          </a:p>
        </p:txBody>
      </p:sp>
      <p:sp>
        <p:nvSpPr>
          <p:cNvPr id="65" name="Google Shape;65;p12"/>
          <p:cNvSpPr txBox="1">
            <a:spLocks noGrp="1"/>
          </p:cNvSpPr>
          <p:nvPr>
            <p:ph type="dt" idx="10"/>
          </p:nvPr>
        </p:nvSpPr>
        <p:spPr>
          <a:xfrm>
            <a:off x="480288" y="11864976"/>
            <a:ext cx="2239827" cy="681831"/>
          </a:xfrm>
          <a:prstGeom prst="rect">
            <a:avLst/>
          </a:prstGeom>
          <a:noFill/>
          <a:ln>
            <a:noFill/>
          </a:ln>
        </p:spPr>
        <p:txBody>
          <a:bodyPr spcFirstLastPara="1" wrap="square" lIns="417625" tIns="208800" rIns="417625" bIns="208800" anchor="ctr" anchorCtr="0">
            <a:noAutofit/>
          </a:bodyPr>
          <a:lstStyle>
            <a:lvl1pPr lvl="0" algn="l"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3280449" y="11864976"/>
            <a:ext cx="3040305" cy="681831"/>
          </a:xfrm>
          <a:prstGeom prst="rect">
            <a:avLst/>
          </a:prstGeom>
          <a:noFill/>
          <a:ln>
            <a:noFill/>
          </a:ln>
        </p:spPr>
        <p:txBody>
          <a:bodyPr spcFirstLastPara="1" wrap="square" lIns="417625" tIns="208800" rIns="417625" bIns="208800" anchor="ctr" anchorCtr="0">
            <a:noAutofit/>
          </a:bodyPr>
          <a:lstStyle>
            <a:lvl1pPr lvl="0" algn="ctr"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6881086" y="11864976"/>
            <a:ext cx="2239827" cy="681831"/>
          </a:xfrm>
          <a:prstGeom prst="rect">
            <a:avLst/>
          </a:prstGeom>
          <a:noFill/>
          <a:ln>
            <a:noFill/>
          </a:ln>
        </p:spPr>
        <p:txBody>
          <a:bodyPr spcFirstLastPara="1" wrap="square" lIns="417625" tIns="208800" rIns="417625" bIns="208800" anchor="ctr" anchorCtr="0">
            <a:noAutofit/>
          </a:bodyPr>
          <a:lstStyle>
            <a:lvl1pPr marL="0" marR="0" lvl="0"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1pPr>
            <a:lvl2pPr marL="0" marR="0" lvl="1"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2pPr>
            <a:lvl3pPr marL="0" marR="0" lvl="2"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3pPr>
            <a:lvl4pPr marL="0" marR="0" lvl="3"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4pPr>
            <a:lvl5pPr marL="0" marR="0" lvl="4"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5pPr>
            <a:lvl6pPr marL="0" marR="0" lvl="5"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6pPr>
            <a:lvl7pPr marL="0" marR="0" lvl="6"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7pPr>
            <a:lvl8pPr marL="0" marR="0" lvl="7"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8pPr>
            <a:lvl9pPr marL="0" marR="0" lvl="8"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9pPr>
          </a:lstStyle>
          <a:p>
            <a:pPr marL="0" lvl="0" indent="0" algn="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1881903" y="8961122"/>
            <a:ext cx="5760720" cy="1057911"/>
          </a:xfrm>
          <a:prstGeom prst="rect">
            <a:avLst/>
          </a:prstGeom>
          <a:noFill/>
          <a:ln>
            <a:noFill/>
          </a:ln>
        </p:spPr>
        <p:txBody>
          <a:bodyPr spcFirstLastPara="1" wrap="square" lIns="417625" tIns="208800" rIns="417625" bIns="208800" anchor="b" anchorCtr="0">
            <a:noAutofit/>
          </a:bodyPr>
          <a:lstStyle>
            <a:lvl1pPr lvl="0" algn="l">
              <a:lnSpc>
                <a:spcPct val="100000"/>
              </a:lnSpc>
              <a:spcBef>
                <a:spcPts val="0"/>
              </a:spcBef>
              <a:spcAft>
                <a:spcPts val="0"/>
              </a:spcAft>
              <a:buSzPts val="1400"/>
              <a:buNone/>
              <a:defRPr sz="2275"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13"/>
          <p:cNvSpPr>
            <a:spLocks noGrp="1"/>
          </p:cNvSpPr>
          <p:nvPr>
            <p:ph type="pic" idx="2"/>
          </p:nvPr>
        </p:nvSpPr>
        <p:spPr>
          <a:xfrm>
            <a:off x="1881903" y="1143847"/>
            <a:ext cx="5760720" cy="7680960"/>
          </a:xfrm>
          <a:prstGeom prst="rect">
            <a:avLst/>
          </a:prstGeom>
          <a:noFill/>
          <a:ln>
            <a:noFill/>
          </a:ln>
        </p:spPr>
      </p:sp>
      <p:sp>
        <p:nvSpPr>
          <p:cNvPr id="71" name="Google Shape;71;p13"/>
          <p:cNvSpPr txBox="1">
            <a:spLocks noGrp="1"/>
          </p:cNvSpPr>
          <p:nvPr>
            <p:ph type="body" idx="1"/>
          </p:nvPr>
        </p:nvSpPr>
        <p:spPr>
          <a:xfrm>
            <a:off x="1881903" y="10019033"/>
            <a:ext cx="5760720" cy="1502409"/>
          </a:xfrm>
          <a:prstGeom prst="rect">
            <a:avLst/>
          </a:prstGeom>
          <a:noFill/>
          <a:ln>
            <a:noFill/>
          </a:ln>
        </p:spPr>
        <p:txBody>
          <a:bodyPr spcFirstLastPara="1" wrap="square" lIns="417625" tIns="208800" rIns="417625" bIns="2088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75"/>
              </a:spcBef>
              <a:spcAft>
                <a:spcPts val="0"/>
              </a:spcAft>
              <a:buClr>
                <a:schemeClr val="dk1"/>
              </a:buClr>
              <a:buSzPts val="1375"/>
              <a:buNone/>
              <a:defRPr sz="1375"/>
            </a:lvl2pPr>
            <a:lvl3pPr marL="1371600" lvl="2" indent="-228600" algn="l">
              <a:lnSpc>
                <a:spcPct val="100000"/>
              </a:lnSpc>
              <a:spcBef>
                <a:spcPts val="230"/>
              </a:spcBef>
              <a:spcAft>
                <a:spcPts val="0"/>
              </a:spcAft>
              <a:buClr>
                <a:schemeClr val="dk1"/>
              </a:buClr>
              <a:buSzPts val="1150"/>
              <a:buNone/>
              <a:defRPr sz="1150"/>
            </a:lvl3pPr>
            <a:lvl4pPr marL="1828800" lvl="3" indent="-228600" algn="l">
              <a:lnSpc>
                <a:spcPct val="100000"/>
              </a:lnSpc>
              <a:spcBef>
                <a:spcPts val="205"/>
              </a:spcBef>
              <a:spcAft>
                <a:spcPts val="0"/>
              </a:spcAft>
              <a:buClr>
                <a:schemeClr val="dk1"/>
              </a:buClr>
              <a:buSzPts val="1025"/>
              <a:buNone/>
              <a:defRPr sz="1025"/>
            </a:lvl4pPr>
            <a:lvl5pPr marL="2286000" lvl="4" indent="-228600" algn="l">
              <a:lnSpc>
                <a:spcPct val="100000"/>
              </a:lnSpc>
              <a:spcBef>
                <a:spcPts val="205"/>
              </a:spcBef>
              <a:spcAft>
                <a:spcPts val="0"/>
              </a:spcAft>
              <a:buClr>
                <a:schemeClr val="dk1"/>
              </a:buClr>
              <a:buSzPts val="1025"/>
              <a:buNone/>
              <a:defRPr sz="1025"/>
            </a:lvl5pPr>
            <a:lvl6pPr marL="2743200" lvl="5" indent="-228600" algn="l">
              <a:lnSpc>
                <a:spcPct val="100000"/>
              </a:lnSpc>
              <a:spcBef>
                <a:spcPts val="205"/>
              </a:spcBef>
              <a:spcAft>
                <a:spcPts val="0"/>
              </a:spcAft>
              <a:buClr>
                <a:schemeClr val="dk1"/>
              </a:buClr>
              <a:buSzPts val="1025"/>
              <a:buNone/>
              <a:defRPr sz="1025"/>
            </a:lvl6pPr>
            <a:lvl7pPr marL="3200400" lvl="6" indent="-228600" algn="l">
              <a:lnSpc>
                <a:spcPct val="100000"/>
              </a:lnSpc>
              <a:spcBef>
                <a:spcPts val="205"/>
              </a:spcBef>
              <a:spcAft>
                <a:spcPts val="0"/>
              </a:spcAft>
              <a:buClr>
                <a:schemeClr val="dk1"/>
              </a:buClr>
              <a:buSzPts val="1025"/>
              <a:buNone/>
              <a:defRPr sz="1025"/>
            </a:lvl7pPr>
            <a:lvl8pPr marL="3657600" lvl="7" indent="-228600" algn="l">
              <a:lnSpc>
                <a:spcPct val="100000"/>
              </a:lnSpc>
              <a:spcBef>
                <a:spcPts val="205"/>
              </a:spcBef>
              <a:spcAft>
                <a:spcPts val="0"/>
              </a:spcAft>
              <a:buClr>
                <a:schemeClr val="dk1"/>
              </a:buClr>
              <a:buSzPts val="1025"/>
              <a:buNone/>
              <a:defRPr sz="1025"/>
            </a:lvl8pPr>
            <a:lvl9pPr marL="4114800" lvl="8" indent="-228600" algn="l">
              <a:lnSpc>
                <a:spcPct val="100000"/>
              </a:lnSpc>
              <a:spcBef>
                <a:spcPts val="205"/>
              </a:spcBef>
              <a:spcAft>
                <a:spcPts val="0"/>
              </a:spcAft>
              <a:buClr>
                <a:schemeClr val="dk1"/>
              </a:buClr>
              <a:buSzPts val="1025"/>
              <a:buNone/>
              <a:defRPr sz="1025"/>
            </a:lvl9pPr>
          </a:lstStyle>
          <a:p>
            <a:endParaRPr/>
          </a:p>
        </p:txBody>
      </p:sp>
      <p:sp>
        <p:nvSpPr>
          <p:cNvPr id="72" name="Google Shape;72;p13"/>
          <p:cNvSpPr txBox="1">
            <a:spLocks noGrp="1"/>
          </p:cNvSpPr>
          <p:nvPr>
            <p:ph type="dt" idx="10"/>
          </p:nvPr>
        </p:nvSpPr>
        <p:spPr>
          <a:xfrm>
            <a:off x="480288" y="11864976"/>
            <a:ext cx="2239827" cy="681831"/>
          </a:xfrm>
          <a:prstGeom prst="rect">
            <a:avLst/>
          </a:prstGeom>
          <a:noFill/>
          <a:ln>
            <a:noFill/>
          </a:ln>
        </p:spPr>
        <p:txBody>
          <a:bodyPr spcFirstLastPara="1" wrap="square" lIns="417625" tIns="208800" rIns="417625" bIns="208800" anchor="ctr" anchorCtr="0">
            <a:noAutofit/>
          </a:bodyPr>
          <a:lstStyle>
            <a:lvl1pPr lvl="0" algn="l"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3"/>
          <p:cNvSpPr txBox="1">
            <a:spLocks noGrp="1"/>
          </p:cNvSpPr>
          <p:nvPr>
            <p:ph type="ftr" idx="11"/>
          </p:nvPr>
        </p:nvSpPr>
        <p:spPr>
          <a:xfrm>
            <a:off x="3280449" y="11864976"/>
            <a:ext cx="3040305" cy="681831"/>
          </a:xfrm>
          <a:prstGeom prst="rect">
            <a:avLst/>
          </a:prstGeom>
          <a:noFill/>
          <a:ln>
            <a:noFill/>
          </a:ln>
        </p:spPr>
        <p:txBody>
          <a:bodyPr spcFirstLastPara="1" wrap="square" lIns="417625" tIns="208800" rIns="417625" bIns="208800" anchor="ctr" anchorCtr="0">
            <a:noAutofit/>
          </a:bodyPr>
          <a:lstStyle>
            <a:lvl1pPr lvl="0" algn="ctr" rtl="1">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3"/>
          <p:cNvSpPr txBox="1">
            <a:spLocks noGrp="1"/>
          </p:cNvSpPr>
          <p:nvPr>
            <p:ph type="sldNum" idx="12"/>
          </p:nvPr>
        </p:nvSpPr>
        <p:spPr>
          <a:xfrm>
            <a:off x="6881086" y="11864976"/>
            <a:ext cx="2239827" cy="681831"/>
          </a:xfrm>
          <a:prstGeom prst="rect">
            <a:avLst/>
          </a:prstGeom>
          <a:noFill/>
          <a:ln>
            <a:noFill/>
          </a:ln>
        </p:spPr>
        <p:txBody>
          <a:bodyPr spcFirstLastPara="1" wrap="square" lIns="417625" tIns="208800" rIns="417625" bIns="208800" anchor="ctr" anchorCtr="0">
            <a:noAutofit/>
          </a:bodyPr>
          <a:lstStyle>
            <a:lvl1pPr marL="0" marR="0" lvl="0"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1pPr>
            <a:lvl2pPr marL="0" marR="0" lvl="1"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2pPr>
            <a:lvl3pPr marL="0" marR="0" lvl="2"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3pPr>
            <a:lvl4pPr marL="0" marR="0" lvl="3"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4pPr>
            <a:lvl5pPr marL="0" marR="0" lvl="4"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5pPr>
            <a:lvl6pPr marL="0" marR="0" lvl="5"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6pPr>
            <a:lvl7pPr marL="0" marR="0" lvl="6"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7pPr>
            <a:lvl8pPr marL="0" marR="0" lvl="7"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8pPr>
            <a:lvl9pPr marL="0" marR="0" lvl="8"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9pPr>
          </a:lstStyle>
          <a:p>
            <a:pPr marL="0" lvl="0" indent="0" algn="r" rtl="1">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80288" y="512764"/>
            <a:ext cx="8640627" cy="2133203"/>
          </a:xfrm>
          <a:prstGeom prst="rect">
            <a:avLst/>
          </a:prstGeom>
          <a:noFill/>
          <a:ln>
            <a:noFill/>
          </a:ln>
        </p:spPr>
        <p:txBody>
          <a:bodyPr spcFirstLastPara="1" wrap="square" lIns="417625" tIns="208800" rIns="417625" bIns="208800" anchor="ctr" anchorCtr="0">
            <a:noAutofit/>
          </a:bodyPr>
          <a:lstStyle>
            <a:lvl1pPr marR="0" lvl="0" algn="ctr" rtl="0">
              <a:lnSpc>
                <a:spcPct val="100000"/>
              </a:lnSpc>
              <a:spcBef>
                <a:spcPts val="0"/>
              </a:spcBef>
              <a:spcAft>
                <a:spcPts val="0"/>
              </a:spcAft>
              <a:buClr>
                <a:srgbClr val="000000"/>
              </a:buClr>
              <a:buSzPts val="1400"/>
              <a:buFont typeface="Arial"/>
              <a:buNone/>
              <a:defRPr sz="5025"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5025"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5025"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5025"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5025"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5025"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5025"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5025"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5025" b="0" i="0" u="none" strike="noStrike" cap="none">
                <a:solidFill>
                  <a:schemeClr val="dk1"/>
                </a:solidFill>
                <a:latin typeface="Calibri"/>
                <a:ea typeface="Calibri"/>
                <a:cs typeface="Calibri"/>
                <a:sym typeface="Calibri"/>
              </a:defRPr>
            </a:lvl9pPr>
          </a:lstStyle>
          <a:p>
            <a:endParaRPr/>
          </a:p>
        </p:txBody>
      </p:sp>
      <p:sp>
        <p:nvSpPr>
          <p:cNvPr id="11" name="Google Shape;11;p4"/>
          <p:cNvSpPr txBox="1">
            <a:spLocks noGrp="1"/>
          </p:cNvSpPr>
          <p:nvPr>
            <p:ph type="body" idx="1"/>
          </p:nvPr>
        </p:nvSpPr>
        <p:spPr>
          <a:xfrm>
            <a:off x="480288" y="2987279"/>
            <a:ext cx="8640627" cy="8447881"/>
          </a:xfrm>
          <a:prstGeom prst="rect">
            <a:avLst/>
          </a:prstGeom>
          <a:noFill/>
          <a:ln>
            <a:noFill/>
          </a:ln>
        </p:spPr>
        <p:txBody>
          <a:bodyPr spcFirstLastPara="1" wrap="square" lIns="417625" tIns="208800" rIns="417625" bIns="208800" anchor="t" anchorCtr="0">
            <a:noAutofit/>
          </a:bodyPr>
          <a:lstStyle>
            <a:lvl1pPr marL="457200" marR="0" lvl="0" indent="-460375" algn="l" rtl="0">
              <a:lnSpc>
                <a:spcPct val="100000"/>
              </a:lnSpc>
              <a:spcBef>
                <a:spcPts val="730"/>
              </a:spcBef>
              <a:spcAft>
                <a:spcPts val="0"/>
              </a:spcAft>
              <a:buClr>
                <a:schemeClr val="dk1"/>
              </a:buClr>
              <a:buSzPts val="3650"/>
              <a:buFont typeface="Arial"/>
              <a:buChar char="•"/>
              <a:defRPr sz="3650" b="0" i="0" u="none" strike="noStrike" cap="none">
                <a:solidFill>
                  <a:schemeClr val="dk1"/>
                </a:solidFill>
                <a:latin typeface="Calibri"/>
                <a:ea typeface="Calibri"/>
                <a:cs typeface="Calibri"/>
                <a:sym typeface="Calibri"/>
              </a:defRPr>
            </a:lvl1pPr>
            <a:lvl2pPr marL="914400" marR="0" lvl="1"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403225" algn="l" rtl="0">
              <a:lnSpc>
                <a:spcPct val="100000"/>
              </a:lnSpc>
              <a:spcBef>
                <a:spcPts val="550"/>
              </a:spcBef>
              <a:spcAft>
                <a:spcPts val="0"/>
              </a:spcAft>
              <a:buClr>
                <a:schemeClr val="dk1"/>
              </a:buClr>
              <a:buSzPts val="2750"/>
              <a:buFont typeface="Arial"/>
              <a:buChar char="•"/>
              <a:defRPr sz="2750" b="0" i="0" u="none" strike="noStrike" cap="none">
                <a:solidFill>
                  <a:schemeClr val="dk1"/>
                </a:solidFill>
                <a:latin typeface="Calibri"/>
                <a:ea typeface="Calibri"/>
                <a:cs typeface="Calibri"/>
                <a:sym typeface="Calibri"/>
              </a:defRPr>
            </a:lvl3pPr>
            <a:lvl4pPr marL="1828800" marR="0" lvl="3" indent="-373062" algn="l" rtl="0">
              <a:lnSpc>
                <a:spcPct val="100000"/>
              </a:lnSpc>
              <a:spcBef>
                <a:spcPts val="455"/>
              </a:spcBef>
              <a:spcAft>
                <a:spcPts val="0"/>
              </a:spcAft>
              <a:buClr>
                <a:schemeClr val="dk1"/>
              </a:buClr>
              <a:buSzPts val="2275"/>
              <a:buFont typeface="Arial"/>
              <a:buChar char="–"/>
              <a:defRPr sz="2275" b="0" i="0" u="none" strike="noStrike" cap="none">
                <a:solidFill>
                  <a:schemeClr val="dk1"/>
                </a:solidFill>
                <a:latin typeface="Calibri"/>
                <a:ea typeface="Calibri"/>
                <a:cs typeface="Calibri"/>
                <a:sym typeface="Calibri"/>
              </a:defRPr>
            </a:lvl4pPr>
            <a:lvl5pPr marL="2286000" marR="0" lvl="4" indent="-373062" algn="l" rtl="0">
              <a:lnSpc>
                <a:spcPct val="100000"/>
              </a:lnSpc>
              <a:spcBef>
                <a:spcPts val="455"/>
              </a:spcBef>
              <a:spcAft>
                <a:spcPts val="0"/>
              </a:spcAft>
              <a:buClr>
                <a:schemeClr val="dk1"/>
              </a:buClr>
              <a:buSzPts val="2275"/>
              <a:buFont typeface="Arial"/>
              <a:buChar char="»"/>
              <a:defRPr sz="2275" b="0" i="0" u="none" strike="noStrike" cap="none">
                <a:solidFill>
                  <a:schemeClr val="dk1"/>
                </a:solidFill>
                <a:latin typeface="Calibri"/>
                <a:ea typeface="Calibri"/>
                <a:cs typeface="Calibri"/>
                <a:sym typeface="Calibri"/>
              </a:defRPr>
            </a:lvl5pPr>
            <a:lvl6pPr marL="2743200" marR="0" lvl="5" indent="-373062" algn="l" rtl="0">
              <a:lnSpc>
                <a:spcPct val="100000"/>
              </a:lnSpc>
              <a:spcBef>
                <a:spcPts val="455"/>
              </a:spcBef>
              <a:spcAft>
                <a:spcPts val="0"/>
              </a:spcAft>
              <a:buClr>
                <a:schemeClr val="dk1"/>
              </a:buClr>
              <a:buSzPts val="2275"/>
              <a:buFont typeface="Arial"/>
              <a:buChar char="•"/>
              <a:defRPr sz="2275" b="0" i="0" u="none" strike="noStrike" cap="none">
                <a:solidFill>
                  <a:schemeClr val="dk1"/>
                </a:solidFill>
                <a:latin typeface="Calibri"/>
                <a:ea typeface="Calibri"/>
                <a:cs typeface="Calibri"/>
                <a:sym typeface="Calibri"/>
              </a:defRPr>
            </a:lvl6pPr>
            <a:lvl7pPr marL="3200400" marR="0" lvl="6" indent="-373062" algn="l" rtl="0">
              <a:lnSpc>
                <a:spcPct val="100000"/>
              </a:lnSpc>
              <a:spcBef>
                <a:spcPts val="455"/>
              </a:spcBef>
              <a:spcAft>
                <a:spcPts val="0"/>
              </a:spcAft>
              <a:buClr>
                <a:schemeClr val="dk1"/>
              </a:buClr>
              <a:buSzPts val="2275"/>
              <a:buFont typeface="Arial"/>
              <a:buChar char="•"/>
              <a:defRPr sz="2275" b="0" i="0" u="none" strike="noStrike" cap="none">
                <a:solidFill>
                  <a:schemeClr val="dk1"/>
                </a:solidFill>
                <a:latin typeface="Calibri"/>
                <a:ea typeface="Calibri"/>
                <a:cs typeface="Calibri"/>
                <a:sym typeface="Calibri"/>
              </a:defRPr>
            </a:lvl7pPr>
            <a:lvl8pPr marL="3657600" marR="0" lvl="7" indent="-373062" algn="l" rtl="0">
              <a:lnSpc>
                <a:spcPct val="100000"/>
              </a:lnSpc>
              <a:spcBef>
                <a:spcPts val="455"/>
              </a:spcBef>
              <a:spcAft>
                <a:spcPts val="0"/>
              </a:spcAft>
              <a:buClr>
                <a:schemeClr val="dk1"/>
              </a:buClr>
              <a:buSzPts val="2275"/>
              <a:buFont typeface="Arial"/>
              <a:buChar char="•"/>
              <a:defRPr sz="2275" b="0" i="0" u="none" strike="noStrike" cap="none">
                <a:solidFill>
                  <a:schemeClr val="dk1"/>
                </a:solidFill>
                <a:latin typeface="Calibri"/>
                <a:ea typeface="Calibri"/>
                <a:cs typeface="Calibri"/>
                <a:sym typeface="Calibri"/>
              </a:defRPr>
            </a:lvl8pPr>
            <a:lvl9pPr marL="4114800" marR="0" lvl="8" indent="-373062" algn="l" rtl="0">
              <a:lnSpc>
                <a:spcPct val="100000"/>
              </a:lnSpc>
              <a:spcBef>
                <a:spcPts val="455"/>
              </a:spcBef>
              <a:spcAft>
                <a:spcPts val="0"/>
              </a:spcAft>
              <a:buClr>
                <a:schemeClr val="dk1"/>
              </a:buClr>
              <a:buSzPts val="2275"/>
              <a:buFont typeface="Arial"/>
              <a:buChar char="•"/>
              <a:defRPr sz="2275"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480288" y="11864976"/>
            <a:ext cx="2239827" cy="681831"/>
          </a:xfrm>
          <a:prstGeom prst="rect">
            <a:avLst/>
          </a:prstGeom>
          <a:noFill/>
          <a:ln>
            <a:noFill/>
          </a:ln>
        </p:spPr>
        <p:txBody>
          <a:bodyPr spcFirstLastPara="1" wrap="square" lIns="417625" tIns="208800" rIns="417625" bIns="208800" anchor="ctr" anchorCtr="0">
            <a:noAutofit/>
          </a:bodyPr>
          <a:lstStyle>
            <a:lvl1pPr marR="0" lvl="0" algn="l" rtl="1">
              <a:lnSpc>
                <a:spcPct val="100000"/>
              </a:lnSpc>
              <a:spcBef>
                <a:spcPts val="0"/>
              </a:spcBef>
              <a:spcAft>
                <a:spcPts val="0"/>
              </a:spcAft>
              <a:buClr>
                <a:srgbClr val="000000"/>
              </a:buClr>
              <a:buSzPts val="1400"/>
              <a:buFont typeface="Arial"/>
              <a:buNone/>
              <a:defRPr sz="13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9pPr>
          </a:lstStyle>
          <a:p>
            <a:endParaRPr/>
          </a:p>
        </p:txBody>
      </p:sp>
      <p:sp>
        <p:nvSpPr>
          <p:cNvPr id="13" name="Google Shape;13;p4"/>
          <p:cNvSpPr txBox="1">
            <a:spLocks noGrp="1"/>
          </p:cNvSpPr>
          <p:nvPr>
            <p:ph type="ftr" idx="11"/>
          </p:nvPr>
        </p:nvSpPr>
        <p:spPr>
          <a:xfrm>
            <a:off x="3280449" y="11864976"/>
            <a:ext cx="3040305" cy="681831"/>
          </a:xfrm>
          <a:prstGeom prst="rect">
            <a:avLst/>
          </a:prstGeom>
          <a:noFill/>
          <a:ln>
            <a:noFill/>
          </a:ln>
        </p:spPr>
        <p:txBody>
          <a:bodyPr spcFirstLastPara="1" wrap="square" lIns="417625" tIns="208800" rIns="417625" bIns="208800" anchor="ctr" anchorCtr="0">
            <a:noAutofit/>
          </a:bodyPr>
          <a:lstStyle>
            <a:lvl1pPr marR="0" lvl="0" algn="ctr" rtl="1">
              <a:lnSpc>
                <a:spcPct val="100000"/>
              </a:lnSpc>
              <a:spcBef>
                <a:spcPts val="0"/>
              </a:spcBef>
              <a:spcAft>
                <a:spcPts val="0"/>
              </a:spcAft>
              <a:buClr>
                <a:srgbClr val="000000"/>
              </a:buClr>
              <a:buSzPts val="1400"/>
              <a:buFont typeface="Arial"/>
              <a:buNone/>
              <a:defRPr sz="13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47" b="0" i="0" u="none" strike="noStrike" cap="none">
                <a:solidFill>
                  <a:schemeClr val="dk1"/>
                </a:solidFill>
                <a:latin typeface="Arial"/>
                <a:ea typeface="Arial"/>
                <a:cs typeface="Arial"/>
                <a:sym typeface="Arial"/>
              </a:defRPr>
            </a:lvl9pPr>
          </a:lstStyle>
          <a:p>
            <a:endParaRPr/>
          </a:p>
        </p:txBody>
      </p:sp>
      <p:sp>
        <p:nvSpPr>
          <p:cNvPr id="14" name="Google Shape;14;p4"/>
          <p:cNvSpPr txBox="1">
            <a:spLocks noGrp="1"/>
          </p:cNvSpPr>
          <p:nvPr>
            <p:ph type="sldNum" idx="12"/>
          </p:nvPr>
        </p:nvSpPr>
        <p:spPr>
          <a:xfrm>
            <a:off x="6881086" y="11864976"/>
            <a:ext cx="2239827" cy="681831"/>
          </a:xfrm>
          <a:prstGeom prst="rect">
            <a:avLst/>
          </a:prstGeom>
          <a:noFill/>
          <a:ln>
            <a:noFill/>
          </a:ln>
        </p:spPr>
        <p:txBody>
          <a:bodyPr spcFirstLastPara="1" wrap="square" lIns="417625" tIns="208800" rIns="417625" bIns="208800" anchor="ctr" anchorCtr="0">
            <a:noAutofit/>
          </a:bodyPr>
          <a:lstStyle>
            <a:lvl1pPr marL="0" marR="0" lvl="0"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1pPr>
            <a:lvl2pPr marL="0" marR="0" lvl="1"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2pPr>
            <a:lvl3pPr marL="0" marR="0" lvl="2"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3pPr>
            <a:lvl4pPr marL="0" marR="0" lvl="3"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4pPr>
            <a:lvl5pPr marL="0" marR="0" lvl="4"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5pPr>
            <a:lvl6pPr marL="0" marR="0" lvl="5"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6pPr>
            <a:lvl7pPr marL="0" marR="0" lvl="6"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7pPr>
            <a:lvl8pPr marL="0" marR="0" lvl="7"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8pPr>
            <a:lvl9pPr marL="0" marR="0" lvl="8" indent="0" algn="r" rtl="1">
              <a:lnSpc>
                <a:spcPct val="100000"/>
              </a:lnSpc>
              <a:spcBef>
                <a:spcPts val="0"/>
              </a:spcBef>
              <a:spcAft>
                <a:spcPts val="0"/>
              </a:spcAft>
              <a:buClr>
                <a:srgbClr val="000000"/>
              </a:buClr>
              <a:buSzPts val="1375"/>
              <a:buFont typeface="Arial"/>
              <a:buNone/>
              <a:defRPr sz="1375" b="0" i="0" u="none" strike="noStrike" cap="none">
                <a:solidFill>
                  <a:srgbClr val="898989"/>
                </a:solidFill>
                <a:latin typeface="Arial"/>
                <a:ea typeface="Arial"/>
                <a:cs typeface="Arial"/>
                <a:sym typeface="Arial"/>
              </a:defRPr>
            </a:lvl9pPr>
          </a:lstStyle>
          <a:p>
            <a:pPr marL="0" lvl="0" indent="0" algn="r" rtl="1">
              <a:spcBef>
                <a:spcPts val="0"/>
              </a:spcBef>
              <a:spcAft>
                <a:spcPts val="0"/>
              </a:spcAft>
              <a:buNone/>
            </a:pPr>
            <a:fld id="{00000000-1234-1234-1234-123412341234}" type="slidenum">
              <a:rPr lang="iw-I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p:nvPr/>
        </p:nvSpPr>
        <p:spPr>
          <a:xfrm>
            <a:off x="609600" y="153413"/>
            <a:ext cx="8305800" cy="1015622"/>
          </a:xfrm>
          <a:prstGeom prst="rect">
            <a:avLst/>
          </a:prstGeom>
          <a:noFill/>
          <a:ln>
            <a:noFill/>
          </a:ln>
        </p:spPr>
        <p:txBody>
          <a:bodyPr spcFirstLastPara="1" wrap="square" lIns="91425" tIns="45700" rIns="91425" bIns="45700" anchor="t" anchorCtr="0">
            <a:spAutoFit/>
          </a:bodyPr>
          <a:lstStyle/>
          <a:p>
            <a:pPr marL="0" marR="0" lvl="0" indent="0" algn="ctr" rtl="1">
              <a:lnSpc>
                <a:spcPct val="100000"/>
              </a:lnSpc>
              <a:spcBef>
                <a:spcPts val="0"/>
              </a:spcBef>
              <a:spcAft>
                <a:spcPts val="0"/>
              </a:spcAft>
              <a:buClr>
                <a:srgbClr val="000000"/>
              </a:buClr>
              <a:buSzPts val="2400"/>
              <a:buFont typeface="Arial"/>
              <a:buNone/>
            </a:pPr>
            <a:r>
              <a:rPr lang="iw-IL" sz="2400" b="1" i="0" u="none" strike="noStrike" cap="none" dirty="0">
                <a:solidFill>
                  <a:srgbClr val="000000"/>
                </a:solidFill>
                <a:latin typeface="Assistant" panose="00000500000000000000" pitchFamily="2" charset="-79"/>
                <a:ea typeface="Assistant"/>
                <a:cs typeface="Assistant" panose="00000500000000000000" pitchFamily="2" charset="-79"/>
                <a:sym typeface="Assistant"/>
              </a:rPr>
              <a:t>נווט דיגיטלי</a:t>
            </a:r>
            <a:endParaRPr sz="2400" b="1" i="0" u="none" strike="noStrike" cap="none" dirty="0">
              <a:solidFill>
                <a:srgbClr val="000000"/>
              </a:solidFill>
              <a:latin typeface="Assistant" panose="00000500000000000000" pitchFamily="2" charset="-79"/>
              <a:ea typeface="Assistant"/>
              <a:cs typeface="Assistant" panose="00000500000000000000" pitchFamily="2" charset="-79"/>
              <a:sym typeface="Assistant"/>
            </a:endParaRPr>
          </a:p>
          <a:p>
            <a:pPr marL="0" marR="0" lvl="0" indent="0" algn="ctr" rtl="1">
              <a:lnSpc>
                <a:spcPct val="100000"/>
              </a:lnSpc>
              <a:spcBef>
                <a:spcPts val="0"/>
              </a:spcBef>
              <a:spcAft>
                <a:spcPts val="0"/>
              </a:spcAft>
              <a:buClr>
                <a:srgbClr val="000000"/>
              </a:buClr>
              <a:buSzPts val="1800"/>
              <a:buFont typeface="Arial"/>
              <a:buNone/>
            </a:pPr>
            <a:r>
              <a:rPr lang="iw-IL" sz="18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מגישים: נקטר שביט ומקסים מליכוב </a:t>
            </a:r>
            <a:endParaRPr sz="1100" b="0" i="0" u="none" strike="noStrike" cap="none" dirty="0">
              <a:solidFill>
                <a:srgbClr val="000000"/>
              </a:solidFill>
              <a:latin typeface="Assistant" panose="00000500000000000000" pitchFamily="2" charset="-79"/>
              <a:ea typeface="Assistant"/>
              <a:cs typeface="Assistant" panose="00000500000000000000" pitchFamily="2" charset="-79"/>
              <a:sym typeface="Assistant"/>
            </a:endParaRPr>
          </a:p>
          <a:p>
            <a:pPr marL="0" marR="0" lvl="0" indent="0" algn="ctr" rtl="1">
              <a:lnSpc>
                <a:spcPct val="100000"/>
              </a:lnSpc>
              <a:spcBef>
                <a:spcPts val="0"/>
              </a:spcBef>
              <a:spcAft>
                <a:spcPts val="0"/>
              </a:spcAft>
              <a:buClr>
                <a:srgbClr val="000000"/>
              </a:buClr>
              <a:buSzPts val="1800"/>
              <a:buFont typeface="Arial"/>
              <a:buNone/>
            </a:pPr>
            <a:r>
              <a:rPr lang="iw-IL" sz="18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קורס מעבדה – חווית משתמש במעקב עיניים, ד"ר היילי וייגלט - מרום</a:t>
            </a:r>
            <a:endParaRPr sz="1100" b="0" i="0" u="none" strike="noStrike" cap="none" dirty="0">
              <a:solidFill>
                <a:srgbClr val="000000"/>
              </a:solidFill>
              <a:latin typeface="Assistant" panose="00000500000000000000" pitchFamily="2" charset="-79"/>
              <a:ea typeface="Assistant"/>
              <a:cs typeface="Assistant" panose="00000500000000000000" pitchFamily="2" charset="-79"/>
              <a:sym typeface="Assistant"/>
            </a:endParaRPr>
          </a:p>
        </p:txBody>
      </p:sp>
      <p:sp>
        <p:nvSpPr>
          <p:cNvPr id="92" name="Google Shape;92;p1"/>
          <p:cNvSpPr txBox="1"/>
          <p:nvPr/>
        </p:nvSpPr>
        <p:spPr>
          <a:xfrm>
            <a:off x="4991100" y="1088731"/>
            <a:ext cx="4267200" cy="2677616"/>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Clr>
                <a:srgbClr val="000000"/>
              </a:buClr>
              <a:buSzPts val="1100"/>
              <a:buFont typeface="Arial"/>
              <a:buNone/>
            </a:pPr>
            <a:r>
              <a:rPr lang="iw-IL" sz="1050" b="1"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מטרת המחקר: </a:t>
            </a:r>
            <a:r>
              <a:rPr lang="iw-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אילו תובנות</a:t>
            </a:r>
            <a:r>
              <a:rPr lang="he-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a:t>
            </a:r>
            <a:r>
              <a:rPr lang="he-IL" sz="1050" dirty="0">
                <a:solidFill>
                  <a:srgbClr val="1F1C3E"/>
                </a:solidFill>
                <a:latin typeface="Assistant" panose="00000500000000000000" pitchFamily="2" charset="-79"/>
                <a:ea typeface="Assistant"/>
                <a:cs typeface="Assistant" panose="00000500000000000000" pitchFamily="2" charset="-79"/>
                <a:sym typeface="Assistant"/>
              </a:rPr>
              <a:t>זמן ביצוע, זמן פיקסציות וכמות פיקסציות ) </a:t>
            </a:r>
            <a:r>
              <a:rPr lang="iw-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מעלה חקר מעקב עיניים לגבי שימוש בתפריט ניווט בעל פונקציונליות שונה.</a:t>
            </a:r>
            <a:endParaRPr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endParaRPr>
          </a:p>
          <a:p>
            <a:pPr marL="0" marR="0" lvl="0" indent="0" algn="r" rtl="1">
              <a:lnSpc>
                <a:spcPct val="100000"/>
              </a:lnSpc>
              <a:spcBef>
                <a:spcPts val="0"/>
              </a:spcBef>
              <a:spcAft>
                <a:spcPts val="0"/>
              </a:spcAft>
              <a:buClr>
                <a:srgbClr val="000000"/>
              </a:buClr>
              <a:buSzPts val="1100"/>
              <a:buFont typeface="Arial"/>
              <a:buNone/>
            </a:pPr>
            <a:endParaRPr sz="1050" b="1" i="0" u="none" strike="noStrike" cap="none" dirty="0">
              <a:solidFill>
                <a:srgbClr val="1F1C3E"/>
              </a:solidFill>
              <a:latin typeface="Assistant" panose="00000500000000000000" pitchFamily="2" charset="-79"/>
              <a:ea typeface="Assistant"/>
              <a:cs typeface="Assistant" panose="00000500000000000000" pitchFamily="2" charset="-79"/>
              <a:sym typeface="Assistant"/>
            </a:endParaRPr>
          </a:p>
          <a:p>
            <a:pPr marL="0" marR="0" lvl="0" indent="0" algn="r" rtl="1">
              <a:lnSpc>
                <a:spcPct val="100000"/>
              </a:lnSpc>
              <a:spcBef>
                <a:spcPts val="0"/>
              </a:spcBef>
              <a:spcAft>
                <a:spcPts val="0"/>
              </a:spcAft>
              <a:buClr>
                <a:srgbClr val="000000"/>
              </a:buClr>
              <a:buSzPts val="1100"/>
              <a:buFont typeface="Arial"/>
              <a:buNone/>
            </a:pPr>
            <a:r>
              <a:rPr lang="iw-IL" sz="1050" b="1"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רקע: </a:t>
            </a:r>
            <a:r>
              <a:rPr lang="iw-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כמה פעמים הלכת לאיבוד בעת ניווט בתפריט דיגיטלי</a:t>
            </a:r>
            <a:r>
              <a:rPr lang="he-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r>
              <a:rPr lang="iw-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עם התפתחות הטכנולוגיה שימוש בממשקים דיגיטליים הפך נפוץ עד מאוד</a:t>
            </a:r>
            <a:r>
              <a:rPr lang="he-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a:t>
            </a:r>
            <a:r>
              <a:rPr lang="iw-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דרך שכיחה לניווט בממשקים אלו הינה באמצעות תפריטי ניווט</a:t>
            </a:r>
            <a:r>
              <a:rPr lang="he-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a:t>
            </a:r>
            <a:r>
              <a:rPr lang="iw-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מתוך הספרות המחקרית עולה כי ניתן לחלק את רוב תפריטי הניווט בממשקים דיגיטליים ל</a:t>
            </a:r>
            <a:r>
              <a:rPr lang="he-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r>
              <a:rPr lang="iw-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3</a:t>
            </a:r>
            <a:r>
              <a:rPr lang="he-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a:t>
            </a:r>
            <a:r>
              <a:rPr lang="iw-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קבוצות מרכזיות</a:t>
            </a:r>
            <a:r>
              <a:rPr lang="he-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a:t>
            </a:r>
            <a:r>
              <a:rPr lang="iw-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תפריטים פשוטים, תפריטים דינמיים </a:t>
            </a:r>
            <a:r>
              <a:rPr lang="he-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r>
              <a:rPr lang="iw-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אשר נפתחים לפי בחירת המשתמש</a:t>
            </a:r>
            <a:r>
              <a:rPr lang="he-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r>
              <a:rPr lang="iw-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ותפריטים אנכיים</a:t>
            </a:r>
            <a:r>
              <a:rPr lang="he-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a:t>
            </a:r>
            <a:r>
              <a:rPr lang="iw-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עוד עולה מן הספרות כי התפריט האנכי מייצר חווית משתמש קלה ומהירה יותר ביחס לתפריטי הניווט השונים ולכן במחקר זה בחרנו להתמקד בתפריט אנכי ובתפריט דינמי אשר מאוד נפוץ כיום בממשקים </a:t>
            </a:r>
            <a:r>
              <a:rPr lang="iw-IL" sz="1050" dirty="0">
                <a:solidFill>
                  <a:srgbClr val="1F1C3E"/>
                </a:solidFill>
                <a:latin typeface="Assistant" panose="00000500000000000000" pitchFamily="2" charset="-79"/>
                <a:ea typeface="Assistant"/>
                <a:cs typeface="Assistant" panose="00000500000000000000" pitchFamily="2" charset="-79"/>
                <a:sym typeface="Assistant"/>
              </a:rPr>
              <a:t>דיגיטליים</a:t>
            </a:r>
            <a:r>
              <a:rPr lang="he-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endParaRPr sz="1050" b="1" i="0" u="none" strike="noStrike" cap="none" dirty="0">
              <a:solidFill>
                <a:srgbClr val="1F1C3E"/>
              </a:solidFill>
              <a:latin typeface="Assistant" panose="00000500000000000000" pitchFamily="2" charset="-79"/>
              <a:ea typeface="Assistant"/>
              <a:cs typeface="Assistant" panose="00000500000000000000" pitchFamily="2" charset="-79"/>
              <a:sym typeface="Assistant"/>
            </a:endParaRPr>
          </a:p>
          <a:p>
            <a:pPr marL="0" marR="0" lvl="0" indent="0" algn="r" rtl="1">
              <a:lnSpc>
                <a:spcPct val="100000"/>
              </a:lnSpc>
              <a:spcBef>
                <a:spcPts val="0"/>
              </a:spcBef>
              <a:spcAft>
                <a:spcPts val="0"/>
              </a:spcAft>
              <a:buClr>
                <a:srgbClr val="000000"/>
              </a:buClr>
              <a:buSzPts val="1100"/>
              <a:buFont typeface="Arial"/>
              <a:buNone/>
            </a:pPr>
            <a:endParaRPr sz="1050" b="1" i="0" u="none" strike="noStrike" cap="none" dirty="0">
              <a:solidFill>
                <a:srgbClr val="1F1C3E"/>
              </a:solidFill>
              <a:latin typeface="Assistant" panose="00000500000000000000" pitchFamily="2" charset="-79"/>
              <a:ea typeface="Assistant"/>
              <a:cs typeface="Assistant" panose="00000500000000000000" pitchFamily="2" charset="-79"/>
              <a:sym typeface="Assistant"/>
            </a:endParaRPr>
          </a:p>
          <a:p>
            <a:pPr marL="0" marR="0" lvl="0" indent="0" algn="r" rtl="1">
              <a:lnSpc>
                <a:spcPct val="100000"/>
              </a:lnSpc>
              <a:spcBef>
                <a:spcPts val="0"/>
              </a:spcBef>
              <a:spcAft>
                <a:spcPts val="0"/>
              </a:spcAft>
              <a:buClr>
                <a:srgbClr val="000000"/>
              </a:buClr>
              <a:buSzPts val="1100"/>
              <a:buFont typeface="Arial"/>
              <a:buNone/>
            </a:pPr>
            <a:r>
              <a:rPr lang="iw-IL" sz="1050" b="1"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תוצאות:</a:t>
            </a:r>
            <a:endParaRPr sz="1050" b="0" i="0" u="none" strike="noStrike" cap="none" dirty="0">
              <a:solidFill>
                <a:srgbClr val="000000"/>
              </a:solidFill>
              <a:latin typeface="Assistant" panose="00000500000000000000" pitchFamily="2" charset="-79"/>
              <a:ea typeface="Assistant"/>
              <a:cs typeface="Assistant" panose="00000500000000000000" pitchFamily="2" charset="-79"/>
              <a:sym typeface="Assistant"/>
            </a:endParaRPr>
          </a:p>
          <a:p>
            <a:pPr marL="0" marR="0" lvl="0" indent="0" algn="r" rtl="1">
              <a:lnSpc>
                <a:spcPct val="100000"/>
              </a:lnSpc>
              <a:spcBef>
                <a:spcPts val="0"/>
              </a:spcBef>
              <a:spcAft>
                <a:spcPts val="0"/>
              </a:spcAft>
              <a:buClr>
                <a:srgbClr val="000000"/>
              </a:buClr>
              <a:buSzPts val="1100"/>
              <a:buFont typeface="Arial"/>
              <a:buNone/>
            </a:pPr>
            <a:endParaRPr sz="1050" b="1" i="0" u="none" strike="noStrike" cap="none" dirty="0">
              <a:solidFill>
                <a:srgbClr val="1F1C3E"/>
              </a:solidFill>
              <a:latin typeface="Assistant" panose="00000500000000000000" pitchFamily="2" charset="-79"/>
              <a:ea typeface="Assistant"/>
              <a:cs typeface="Assistant" panose="00000500000000000000" pitchFamily="2" charset="-79"/>
              <a:sym typeface="Assistant"/>
            </a:endParaRPr>
          </a:p>
          <a:p>
            <a:pPr marL="0" marR="0" lvl="0" indent="0" algn="r" rtl="1">
              <a:lnSpc>
                <a:spcPct val="100000"/>
              </a:lnSpc>
              <a:spcBef>
                <a:spcPts val="0"/>
              </a:spcBef>
              <a:spcAft>
                <a:spcPts val="0"/>
              </a:spcAft>
              <a:buClr>
                <a:srgbClr val="000000"/>
              </a:buClr>
              <a:buSzPts val="1100"/>
              <a:buFont typeface="Arial"/>
              <a:buNone/>
            </a:pPr>
            <a:endParaRPr sz="1050" b="1" i="0" u="none" strike="noStrike" cap="none" dirty="0">
              <a:solidFill>
                <a:srgbClr val="1F1C3E"/>
              </a:solidFill>
              <a:latin typeface="Assistant" panose="00000500000000000000" pitchFamily="2" charset="-79"/>
              <a:ea typeface="Assistant"/>
              <a:cs typeface="Assistant" panose="00000500000000000000" pitchFamily="2" charset="-79"/>
              <a:sym typeface="Assistant"/>
            </a:endParaRPr>
          </a:p>
          <a:p>
            <a:pPr marL="0" marR="0" lvl="0" indent="0" algn="r" rtl="1">
              <a:lnSpc>
                <a:spcPct val="100000"/>
              </a:lnSpc>
              <a:spcBef>
                <a:spcPts val="0"/>
              </a:spcBef>
              <a:spcAft>
                <a:spcPts val="0"/>
              </a:spcAft>
              <a:buClr>
                <a:srgbClr val="000000"/>
              </a:buClr>
              <a:buSzPts val="1100"/>
              <a:buFont typeface="Arial"/>
              <a:buNone/>
            </a:pPr>
            <a:endParaRPr sz="1050" b="1" i="0" u="none" strike="noStrike" cap="none" dirty="0">
              <a:solidFill>
                <a:srgbClr val="1F1C3E"/>
              </a:solidFill>
              <a:latin typeface="Assistant" panose="00000500000000000000" pitchFamily="2" charset="-79"/>
              <a:ea typeface="Assistant"/>
              <a:cs typeface="Assistant" panose="00000500000000000000" pitchFamily="2" charset="-79"/>
              <a:sym typeface="Assistant"/>
            </a:endParaRPr>
          </a:p>
        </p:txBody>
      </p:sp>
      <p:sp>
        <p:nvSpPr>
          <p:cNvPr id="93" name="Google Shape;93;p1"/>
          <p:cNvSpPr txBox="1"/>
          <p:nvPr/>
        </p:nvSpPr>
        <p:spPr>
          <a:xfrm>
            <a:off x="419100" y="1088731"/>
            <a:ext cx="4572000" cy="1546537"/>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Clr>
                <a:srgbClr val="000000"/>
              </a:buClr>
              <a:buSzPts val="1100"/>
              <a:buFont typeface="Arial"/>
              <a:buNone/>
            </a:pPr>
            <a:r>
              <a:rPr lang="he-IL" sz="1050" b="1" dirty="0">
                <a:solidFill>
                  <a:schemeClr val="dk1"/>
                </a:solidFill>
                <a:latin typeface="Assistant" panose="00000500000000000000" pitchFamily="2" charset="-79"/>
                <a:ea typeface="Assistant"/>
                <a:cs typeface="Assistant" panose="00000500000000000000" pitchFamily="2" charset="-79"/>
                <a:sym typeface="Assistant"/>
              </a:rPr>
              <a:t>מתודה: </a:t>
            </a:r>
            <a:r>
              <a:rPr lang="iw-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AB TESTING</a:t>
            </a:r>
            <a:r>
              <a:rPr lang="he-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 </a:t>
            </a:r>
            <a:r>
              <a:rPr lang="iw-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בחרנו במתודה זו לצורך השוואה בין התפריטים השונים ובחינת </a:t>
            </a:r>
            <a:r>
              <a:rPr lang="iw-IL" sz="105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פונקציונליות</a:t>
            </a:r>
            <a:r>
              <a:rPr lang="iw-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 בכל אחד מהם בנפרד</a:t>
            </a:r>
            <a:r>
              <a:rPr lang="he-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 </a:t>
            </a:r>
            <a:r>
              <a:rPr lang="iw-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במהלך המחקר הונחו המשתמשים למצוא פריט </a:t>
            </a:r>
            <a:r>
              <a:rPr lang="iw-IL" sz="1050" dirty="0">
                <a:solidFill>
                  <a:schemeClr val="dk1"/>
                </a:solidFill>
                <a:latin typeface="Assistant" panose="00000500000000000000" pitchFamily="2" charset="-79"/>
                <a:ea typeface="Assistant"/>
                <a:cs typeface="Assistant" panose="00000500000000000000" pitchFamily="2" charset="-79"/>
                <a:sym typeface="Assistant"/>
              </a:rPr>
              <a:t>מסוים</a:t>
            </a:r>
            <a:r>
              <a:rPr lang="iw-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 מתוך תפריט הניווט</a:t>
            </a:r>
            <a:r>
              <a:rPr lang="he-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a:t>
            </a:r>
          </a:p>
          <a:p>
            <a:pPr marL="0" marR="0" lvl="0" indent="0" algn="r" rtl="1">
              <a:lnSpc>
                <a:spcPct val="100000"/>
              </a:lnSpc>
              <a:spcBef>
                <a:spcPts val="0"/>
              </a:spcBef>
              <a:spcAft>
                <a:spcPts val="0"/>
              </a:spcAft>
              <a:buClr>
                <a:srgbClr val="000000"/>
              </a:buClr>
              <a:buSzPts val="1100"/>
              <a:buFont typeface="Arial"/>
              <a:buNone/>
            </a:pPr>
            <a:r>
              <a:rPr lang="iw-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לחלק המשתמשים הוצג תפריט ניווט דינמי וליתר הוצג תפריט ניווט אנכי.</a:t>
            </a:r>
            <a:endParaRPr sz="1050" b="0" i="0" u="none" strike="noStrike" cap="none" dirty="0">
              <a:solidFill>
                <a:srgbClr val="000000"/>
              </a:solidFill>
              <a:latin typeface="Assistant" panose="00000500000000000000" pitchFamily="2" charset="-79"/>
              <a:ea typeface="Assistant"/>
              <a:cs typeface="Assistant" panose="00000500000000000000" pitchFamily="2" charset="-79"/>
              <a:sym typeface="Assistant"/>
            </a:endParaRPr>
          </a:p>
          <a:p>
            <a:pPr lvl="0" algn="r" rtl="1">
              <a:buSzPts val="1100"/>
            </a:pPr>
            <a:r>
              <a:rPr lang="iw-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במחקר נבדקו 7</a:t>
            </a:r>
            <a:r>
              <a:rPr lang="he-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 </a:t>
            </a:r>
            <a:r>
              <a:rPr lang="iw-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צעירים בגילאי 20</a:t>
            </a:r>
            <a:r>
              <a:rPr lang="he-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 </a:t>
            </a:r>
            <a:r>
              <a:rPr lang="iw-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עד</a:t>
            </a:r>
            <a:r>
              <a:rPr lang="he-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 30. </a:t>
            </a:r>
            <a:r>
              <a:rPr lang="iw-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כלל הנחקרים היו גברים בעלי אוריינטציה טכנולוגית בינונית עד גבוהה אשר לומדים במכון הטכנולוגי חולון</a:t>
            </a:r>
            <a:r>
              <a:rPr lang="he-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 </a:t>
            </a:r>
            <a:r>
              <a:rPr lang="iw-IL" sz="1050" b="0" i="0" u="none" strike="noStrike" cap="none" dirty="0">
                <a:solidFill>
                  <a:schemeClr val="dk1"/>
                </a:solidFill>
                <a:latin typeface="Assistant" panose="00000500000000000000" pitchFamily="2" charset="-79"/>
                <a:ea typeface="Assistant"/>
                <a:cs typeface="Assistant" panose="00000500000000000000" pitchFamily="2" charset="-79"/>
                <a:sym typeface="Assistant"/>
              </a:rPr>
              <a:t>הנתונים </a:t>
            </a:r>
            <a:r>
              <a:rPr lang="iw-IL" sz="1050" b="0" i="0" u="none" strike="noStrike" cap="none" dirty="0">
                <a:solidFill>
                  <a:schemeClr val="tx1"/>
                </a:solidFill>
                <a:latin typeface="Assistant" panose="00000500000000000000" pitchFamily="2" charset="-79"/>
                <a:ea typeface="Assistant"/>
                <a:cs typeface="Assistant" panose="00000500000000000000" pitchFamily="2" charset="-79"/>
                <a:sym typeface="Assistant"/>
              </a:rPr>
              <a:t>נאספו באמצעות מערכת"TOB</a:t>
            </a:r>
            <a:r>
              <a:rPr lang="en-US" sz="1050" b="0" i="0" u="none" strike="noStrike" cap="none" dirty="0">
                <a:solidFill>
                  <a:schemeClr val="tx1"/>
                </a:solidFill>
                <a:latin typeface="Assistant" panose="00000500000000000000" pitchFamily="2" charset="-79"/>
                <a:ea typeface="Assistant"/>
                <a:cs typeface="Assistant" panose="00000500000000000000" pitchFamily="2" charset="-79"/>
                <a:sym typeface="Assistant"/>
              </a:rPr>
              <a:t>I</a:t>
            </a:r>
            <a:r>
              <a:rPr lang="iw-IL" sz="1050" b="0" i="0" u="none" strike="noStrike" cap="none" dirty="0">
                <a:solidFill>
                  <a:schemeClr val="tx1"/>
                </a:solidFill>
                <a:latin typeface="Assistant" panose="00000500000000000000" pitchFamily="2" charset="-79"/>
                <a:ea typeface="Assistant"/>
                <a:cs typeface="Assistant" panose="00000500000000000000" pitchFamily="2" charset="-79"/>
                <a:sym typeface="Assistant"/>
              </a:rPr>
              <a:t>I" </a:t>
            </a:r>
            <a:r>
              <a:rPr lang="he-IL" sz="1050" b="0" i="0" u="none" strike="noStrike" cap="none" dirty="0">
                <a:solidFill>
                  <a:schemeClr val="tx1"/>
                </a:solidFill>
                <a:latin typeface="Assistant" panose="00000500000000000000" pitchFamily="2" charset="-79"/>
                <a:ea typeface="Assistant"/>
                <a:cs typeface="Assistant" panose="00000500000000000000" pitchFamily="2" charset="-79"/>
                <a:sym typeface="Assistant"/>
              </a:rPr>
              <a:t> </a:t>
            </a:r>
            <a:r>
              <a:rPr lang="iw-IL" sz="1050" b="0" i="0" u="none" strike="noStrike" cap="none" dirty="0">
                <a:solidFill>
                  <a:schemeClr val="tx1"/>
                </a:solidFill>
                <a:latin typeface="Assistant" panose="00000500000000000000" pitchFamily="2" charset="-79"/>
                <a:ea typeface="Assistant"/>
                <a:cs typeface="Assistant" panose="00000500000000000000" pitchFamily="2" charset="-79"/>
                <a:sym typeface="Assistant"/>
              </a:rPr>
              <a:t>למעקב </a:t>
            </a:r>
            <a:r>
              <a:rPr lang="iw-IL" sz="1050" dirty="0">
                <a:solidFill>
                  <a:schemeClr val="tx1"/>
                </a:solidFill>
                <a:latin typeface="Assistant" panose="00000500000000000000" pitchFamily="2" charset="-79"/>
                <a:ea typeface="Assistant"/>
                <a:cs typeface="Assistant" panose="00000500000000000000" pitchFamily="2" charset="-79"/>
                <a:sym typeface="Assistant"/>
              </a:rPr>
              <a:t>עיניים</a:t>
            </a:r>
            <a:r>
              <a:rPr lang="iw-IL" sz="1050" b="0" i="0" u="none" strike="noStrike" cap="none" dirty="0">
                <a:solidFill>
                  <a:schemeClr val="tx1"/>
                </a:solidFill>
                <a:latin typeface="Assistant" panose="00000500000000000000" pitchFamily="2" charset="-79"/>
                <a:ea typeface="Assistant"/>
                <a:cs typeface="Assistant" panose="00000500000000000000" pitchFamily="2" charset="-79"/>
                <a:sym typeface="Assistant"/>
              </a:rPr>
              <a:t> ונותחו דרך למידת מכונה</a:t>
            </a:r>
            <a:r>
              <a:rPr lang="he-IL" sz="1050" dirty="0">
                <a:solidFill>
                  <a:schemeClr val="tx1"/>
                </a:solidFill>
                <a:latin typeface="Assistant" panose="00000500000000000000" pitchFamily="2" charset="-79"/>
                <a:ea typeface="Assistant"/>
                <a:cs typeface="Assistant" panose="00000500000000000000" pitchFamily="2" charset="-79"/>
                <a:sym typeface="Assistant"/>
              </a:rPr>
              <a:t>. הניתוח התבצע </a:t>
            </a:r>
            <a:r>
              <a:rPr lang="iw-IL" sz="1050" b="0" i="0" u="none" strike="noStrike" cap="none" dirty="0">
                <a:solidFill>
                  <a:schemeClr val="tx1"/>
                </a:solidFill>
                <a:latin typeface="Assistant" panose="00000500000000000000" pitchFamily="2" charset="-79"/>
                <a:ea typeface="Assistant"/>
                <a:cs typeface="Assistant" panose="00000500000000000000" pitchFamily="2" charset="-79"/>
                <a:sym typeface="Assistant"/>
              </a:rPr>
              <a:t> באמצעות שיטת</a:t>
            </a:r>
            <a:r>
              <a:rPr lang="he-IL" sz="1050" b="0" i="0" u="none" strike="noStrike" cap="none" dirty="0">
                <a:solidFill>
                  <a:schemeClr val="tx1"/>
                </a:solidFill>
                <a:latin typeface="Assistant" panose="00000500000000000000" pitchFamily="2" charset="-79"/>
                <a:ea typeface="Assistant"/>
                <a:cs typeface="Assistant" panose="00000500000000000000" pitchFamily="2" charset="-79"/>
                <a:sym typeface="Assistant"/>
              </a:rPr>
              <a:t> </a:t>
            </a:r>
            <a:r>
              <a:rPr lang="en-US" sz="1050" dirty="0">
                <a:solidFill>
                  <a:schemeClr val="tx1"/>
                </a:solidFill>
                <a:latin typeface="Assistant" panose="00000500000000000000" pitchFamily="2" charset="-79"/>
                <a:ea typeface="Assistant"/>
                <a:cs typeface="Assistant" panose="00000500000000000000" pitchFamily="2" charset="-79"/>
                <a:sym typeface="Assistant"/>
              </a:rPr>
              <a:t>Deep learning</a:t>
            </a:r>
            <a:r>
              <a:rPr lang="he-IL" sz="1050" b="0" i="0" u="none" strike="noStrike" cap="none" dirty="0">
                <a:solidFill>
                  <a:schemeClr val="tx1"/>
                </a:solidFill>
                <a:latin typeface="Assistant" panose="00000500000000000000" pitchFamily="2" charset="-79"/>
                <a:ea typeface="Assistant"/>
                <a:cs typeface="Assistant" panose="00000500000000000000" pitchFamily="2" charset="-79"/>
                <a:sym typeface="Assistant"/>
              </a:rPr>
              <a:t> שנקרא </a:t>
            </a:r>
            <a:r>
              <a:rPr lang="en-US" sz="1050" dirty="0">
                <a:solidFill>
                  <a:schemeClr val="tx1"/>
                </a:solidFill>
                <a:latin typeface="Assistant" panose="00000500000000000000" pitchFamily="2" charset="-79"/>
                <a:ea typeface="Assistant"/>
                <a:cs typeface="Assistant" panose="00000500000000000000" pitchFamily="2" charset="-79"/>
                <a:sym typeface="Assistant"/>
              </a:rPr>
              <a:t>LSTM</a:t>
            </a:r>
            <a:r>
              <a:rPr lang="he-IL" sz="1050" dirty="0">
                <a:solidFill>
                  <a:schemeClr val="tx1"/>
                </a:solidFill>
                <a:latin typeface="Assistant" panose="00000500000000000000" pitchFamily="2" charset="-79"/>
                <a:ea typeface="Assistant"/>
                <a:cs typeface="Assistant" panose="00000500000000000000" pitchFamily="2" charset="-79"/>
                <a:sym typeface="Assistant"/>
              </a:rPr>
              <a:t> (</a:t>
            </a:r>
            <a:r>
              <a:rPr lang="en-US" sz="1050" dirty="0">
                <a:solidFill>
                  <a:schemeClr val="tx1"/>
                </a:solidFill>
                <a:latin typeface="Assistant" panose="00000500000000000000" pitchFamily="2" charset="-79"/>
                <a:ea typeface="Assistant"/>
                <a:cs typeface="Assistant" panose="00000500000000000000" pitchFamily="2" charset="-79"/>
                <a:sym typeface="Assistant"/>
              </a:rPr>
              <a:t>Long Short Term Memory</a:t>
            </a:r>
            <a:r>
              <a:rPr lang="he-IL" sz="1050" dirty="0">
                <a:solidFill>
                  <a:schemeClr val="tx1"/>
                </a:solidFill>
                <a:latin typeface="Assistant" panose="00000500000000000000" pitchFamily="2" charset="-79"/>
                <a:ea typeface="Assistant"/>
                <a:cs typeface="Assistant" panose="00000500000000000000" pitchFamily="2" charset="-79"/>
                <a:sym typeface="Assistant"/>
              </a:rPr>
              <a:t>). </a:t>
            </a:r>
          </a:p>
          <a:p>
            <a:pPr lvl="0" algn="r" rtl="1">
              <a:buSzPts val="1100"/>
            </a:pPr>
            <a:r>
              <a:rPr lang="iw-IL" sz="1050" b="0" i="0" u="none" strike="noStrike" cap="none" dirty="0">
                <a:solidFill>
                  <a:schemeClr val="tx1"/>
                </a:solidFill>
                <a:latin typeface="Assistant" panose="00000500000000000000" pitchFamily="2" charset="-79"/>
                <a:ea typeface="Assistant"/>
                <a:cs typeface="Assistant" panose="00000500000000000000" pitchFamily="2" charset="-79"/>
                <a:sym typeface="Assistant"/>
              </a:rPr>
              <a:t>שימוש בשיט</a:t>
            </a:r>
            <a:r>
              <a:rPr lang="he-IL" sz="1050" b="0" i="0" u="none" strike="noStrike" cap="none" dirty="0">
                <a:solidFill>
                  <a:schemeClr val="tx1"/>
                </a:solidFill>
                <a:latin typeface="Assistant" panose="00000500000000000000" pitchFamily="2" charset="-79"/>
                <a:ea typeface="Assistant"/>
                <a:cs typeface="Assistant" panose="00000500000000000000" pitchFamily="2" charset="-79"/>
                <a:sym typeface="Assistant"/>
              </a:rPr>
              <a:t>ה זו </a:t>
            </a:r>
            <a:r>
              <a:rPr lang="iw-IL" sz="1050" dirty="0">
                <a:solidFill>
                  <a:schemeClr val="tx1"/>
                </a:solidFill>
                <a:latin typeface="Assistant" panose="00000500000000000000" pitchFamily="2" charset="-79"/>
                <a:ea typeface="Assistant"/>
                <a:cs typeface="Assistant" panose="00000500000000000000" pitchFamily="2" charset="-79"/>
                <a:sym typeface="Assistant"/>
              </a:rPr>
              <a:t>מ</a:t>
            </a:r>
            <a:r>
              <a:rPr lang="iw-IL" sz="1050" b="0" i="0" u="none" strike="noStrike" cap="none" dirty="0">
                <a:solidFill>
                  <a:schemeClr val="tx1"/>
                </a:solidFill>
                <a:latin typeface="Assistant" panose="00000500000000000000" pitchFamily="2" charset="-79"/>
                <a:ea typeface="Assistant"/>
                <a:cs typeface="Assistant" panose="00000500000000000000" pitchFamily="2" charset="-79"/>
                <a:sym typeface="Assistant"/>
              </a:rPr>
              <a:t>אפשר לחזות לאן יסתכל </a:t>
            </a:r>
            <a:r>
              <a:rPr lang="he-IL" sz="1050" b="0" i="0" u="none" strike="noStrike" cap="none" dirty="0">
                <a:solidFill>
                  <a:schemeClr val="tx1"/>
                </a:solidFill>
                <a:latin typeface="Assistant" panose="00000500000000000000" pitchFamily="2" charset="-79"/>
                <a:ea typeface="Assistant"/>
                <a:cs typeface="Assistant" panose="00000500000000000000" pitchFamily="2" charset="-79"/>
                <a:sym typeface="Assistant"/>
              </a:rPr>
              <a:t> הנחקר </a:t>
            </a:r>
            <a:r>
              <a:rPr lang="iw-IL" sz="1050" b="0" i="0" u="none" strike="noStrike" cap="none" dirty="0">
                <a:solidFill>
                  <a:schemeClr val="tx1"/>
                </a:solidFill>
                <a:latin typeface="Assistant" panose="00000500000000000000" pitchFamily="2" charset="-79"/>
                <a:ea typeface="Assistant"/>
                <a:cs typeface="Assistant" panose="00000500000000000000" pitchFamily="2" charset="-79"/>
                <a:sym typeface="Assistant"/>
              </a:rPr>
              <a:t>בנקודות זמן עתידיות.</a:t>
            </a:r>
            <a:endParaRPr sz="1050" b="0" i="0" u="none" strike="noStrike" cap="none" dirty="0">
              <a:solidFill>
                <a:schemeClr val="tx1"/>
              </a:solidFill>
              <a:latin typeface="Assistant" panose="00000500000000000000" pitchFamily="2" charset="-79"/>
              <a:ea typeface="Assistant"/>
              <a:cs typeface="Assistant" panose="00000500000000000000" pitchFamily="2" charset="-79"/>
              <a:sym typeface="Assistant"/>
            </a:endParaRPr>
          </a:p>
        </p:txBody>
      </p:sp>
      <p:sp>
        <p:nvSpPr>
          <p:cNvPr id="94" name="Google Shape;94;p1"/>
          <p:cNvSpPr txBox="1"/>
          <p:nvPr/>
        </p:nvSpPr>
        <p:spPr>
          <a:xfrm>
            <a:off x="529162" y="11712869"/>
            <a:ext cx="8772525" cy="707846"/>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Clr>
                <a:srgbClr val="000000"/>
              </a:buClr>
              <a:buSzPts val="1100"/>
              <a:buFont typeface="Arial"/>
              <a:buNone/>
            </a:pPr>
            <a:r>
              <a:rPr lang="iw-IL" sz="1000" b="1"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מסקנות ותובנות אישיות</a:t>
            </a:r>
            <a:r>
              <a:rPr lang="he-IL" sz="1000" b="1" dirty="0">
                <a:solidFill>
                  <a:srgbClr val="1F1C3E"/>
                </a:solidFill>
                <a:latin typeface="Assistant" panose="00000500000000000000" pitchFamily="2" charset="-79"/>
                <a:ea typeface="Assistant"/>
                <a:cs typeface="Assistant" panose="00000500000000000000" pitchFamily="2" charset="-79"/>
                <a:sym typeface="Assistant"/>
              </a:rPr>
              <a:t>: </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במחקר בדקנו תפריט ניווט אשר תואם ספציפית אתר אחד בלבד</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לא ניתן להשליך מבדיקה על תפריט בעל תוכן ונושא אחד על כלל תפריטי הניווט</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כמו כן</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בעת בדיקת התפריט הדינמי נבדק תפריט זה במצבו הסטטי בלבד וגם מתוך כך לא ניתן להשליך על חווית המשתמש בעת שימוש בתפריט דינמי באתר בזמן אמת</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יתר על כן</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במחקר קיימת הטיה מגדרית מכיוון שהשתתפו בו גברים בלבד</a:t>
            </a:r>
            <a:r>
              <a:rPr lang="he-IL" sz="1000" dirty="0">
                <a:solidFill>
                  <a:srgbClr val="1F1C3E"/>
                </a:solidFill>
                <a:latin typeface="Assistant" panose="00000500000000000000" pitchFamily="2" charset="-79"/>
                <a:ea typeface="Assistant"/>
                <a:cs typeface="Assistant" panose="00000500000000000000" pitchFamily="2" charset="-79"/>
                <a:sym typeface="Assistant"/>
              </a:rPr>
              <a:t>. לסיכום מאוד נהנו מהעבודה המשותפת ולמדנו רבות משיתוף הפעולה. המחקר הנוכחי פתח לנו את הדלת לתחום שלם שנשמח לחקור להעמיק בו בהמשך</a:t>
            </a:r>
            <a:endParaRPr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endParaRPr>
          </a:p>
        </p:txBody>
      </p:sp>
      <p:sp>
        <p:nvSpPr>
          <p:cNvPr id="95" name="Google Shape;95;p1"/>
          <p:cNvSpPr txBox="1"/>
          <p:nvPr/>
        </p:nvSpPr>
        <p:spPr>
          <a:xfrm>
            <a:off x="223350" y="7906895"/>
            <a:ext cx="9078300" cy="4042092"/>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Clr>
                <a:srgbClr val="000000"/>
              </a:buClr>
              <a:buSzPts val="1100"/>
              <a:buFont typeface="Arial"/>
              <a:buNone/>
            </a:pP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ניתוח לפי מפת החום של מעקב העיניים מעיד כי משתתפי המחקר אשר התנסו בתפריט האנכי נטו למקד את מבטם בכלל המסך והקדישו זמן מועט בלבד להסתכלות על  תפריט הניווט. כמו כן, ממצא זה עולה גם תוך ניתוח הנתונים באמצעות למידה מכונה אשר מציגה תנודות תכופות ורבות לתפריט הניווט האנכי בהשוואה לתפריט הניווט הדינמי</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r>
              <a:rPr lang="he-IL" sz="1000" dirty="0">
                <a:solidFill>
                  <a:srgbClr val="1F1C3E"/>
                </a:solidFill>
                <a:latin typeface="Assistant" panose="00000500000000000000" pitchFamily="2" charset="-79"/>
                <a:ea typeface="Assistant"/>
                <a:cs typeface="Assistant" panose="00000500000000000000" pitchFamily="2" charset="-79"/>
                <a:sym typeface="Assistant"/>
              </a:rPr>
              <a:t> </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ממצא זה  תואם את הספרות המחקרית אשר מעלה כי מרכיבי הניווט של ממשק נמצאים בתחרות ישירה על תשומת הלב של המשתמש ולעיתים קרובות תוכן אחר תוספת את תשומת ליבם של המשתמשים</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בהמשך לכך</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הספרות המחקרית מעלה כי לעתים קרובות מצב זה יכול לגרום לכך שמשתמשים לא יבחינו במרכיבי ניווט ולכן ייקח למשתמשים זמן רב להגיע למידע שהם מחפשים.</a:t>
            </a:r>
            <a:endParaRPr sz="1000" dirty="0">
              <a:latin typeface="Assistant" panose="00000500000000000000" pitchFamily="2" charset="-79"/>
              <a:cs typeface="Assistant" panose="00000500000000000000" pitchFamily="2" charset="-79"/>
            </a:endParaRPr>
          </a:p>
          <a:p>
            <a:pPr marL="0" marR="0" lvl="0" indent="0" algn="r" rtl="1">
              <a:lnSpc>
                <a:spcPct val="100000"/>
              </a:lnSpc>
              <a:spcBef>
                <a:spcPts val="0"/>
              </a:spcBef>
              <a:spcAft>
                <a:spcPts val="0"/>
              </a:spcAft>
              <a:buClr>
                <a:srgbClr val="000000"/>
              </a:buClr>
              <a:buSzPts val="1100"/>
              <a:buFont typeface="Arial"/>
              <a:buNone/>
            </a:pPr>
            <a:endParaRPr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endParaRPr>
          </a:p>
          <a:p>
            <a:pPr marL="0" marR="0" lvl="0" indent="0" algn="r" rtl="1">
              <a:lnSpc>
                <a:spcPct val="100000"/>
              </a:lnSpc>
              <a:spcBef>
                <a:spcPts val="0"/>
              </a:spcBef>
              <a:spcAft>
                <a:spcPts val="0"/>
              </a:spcAft>
              <a:buClr>
                <a:srgbClr val="000000"/>
              </a:buClr>
              <a:buSzPts val="1100"/>
              <a:buFont typeface="Arial"/>
              <a:buNone/>
            </a:pP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ניתוח לפי</a:t>
            </a:r>
            <a:r>
              <a:rPr lang="en-US"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GAZE PLOTS </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של דפוסי מבט (המתבטאים בפיקסציות על פי סדר מספרי) </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המשתמש בתפריט הניווט האנכי מראה כי המשתמשים מביטים תחילה על החלק העליון של תפריט הניווט</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לאחר מכן פונים לחלק המרכזי בדף</a:t>
            </a:r>
            <a:r>
              <a:rPr lang="he-IL" sz="1000" dirty="0">
                <a:solidFill>
                  <a:srgbClr val="1F1C3E"/>
                </a:solidFill>
                <a:latin typeface="Assistant" panose="00000500000000000000" pitchFamily="2" charset="-79"/>
                <a:ea typeface="Assistant"/>
                <a:cs typeface="Assistant" panose="00000500000000000000" pitchFamily="2" charset="-79"/>
                <a:sym typeface="Assistant"/>
              </a:rPr>
              <a:t>,</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לאחר מכן מביט לחלקו התחתון של תפריט הניווט ורק לבסוף חוזרים למרכז התפריט </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המקום בו נמצא הפריט המבוקש</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r>
              <a:rPr lang="he-IL" sz="1000" dirty="0">
                <a:solidFill>
                  <a:srgbClr val="1F1C3E"/>
                </a:solidFill>
                <a:latin typeface="Assistant" panose="00000500000000000000" pitchFamily="2" charset="-79"/>
                <a:ea typeface="Assistant"/>
                <a:cs typeface="Assistant" panose="00000500000000000000" pitchFamily="2" charset="-79"/>
                <a:sym typeface="Assistant"/>
              </a:rPr>
              <a:t>.</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ממצא זה תואם את ממצאי הספרות המחקרית אשר גורסים כי המשתמשים נוהגים "לרפרף</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על כל התפריט הניווט</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על פי הספרות במהלך פרק זמן זה מביטים ראשית על החלק העליון של התפריט</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לאחר מכן על חלקו התחתון ולבסוף במרכזו</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endParaRPr sz="1000" dirty="0">
              <a:latin typeface="Assistant" panose="00000500000000000000" pitchFamily="2" charset="-79"/>
              <a:cs typeface="Assistant" panose="00000500000000000000" pitchFamily="2" charset="-79"/>
            </a:endParaRPr>
          </a:p>
          <a:p>
            <a:pPr marL="0" marR="0" lvl="0" indent="0" algn="r" rtl="1">
              <a:lnSpc>
                <a:spcPct val="100000"/>
              </a:lnSpc>
              <a:spcBef>
                <a:spcPts val="0"/>
              </a:spcBef>
              <a:spcAft>
                <a:spcPts val="0"/>
              </a:spcAft>
              <a:buClr>
                <a:srgbClr val="000000"/>
              </a:buClr>
              <a:buSzPts val="1100"/>
              <a:buFont typeface="Arial"/>
              <a:buNone/>
            </a:pPr>
            <a:endParaRPr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endParaRPr>
          </a:p>
          <a:p>
            <a:pPr marL="0" marR="0" lvl="0" indent="0" algn="r" rtl="1">
              <a:lnSpc>
                <a:spcPct val="100000"/>
              </a:lnSpc>
              <a:spcBef>
                <a:spcPts val="0"/>
              </a:spcBef>
              <a:spcAft>
                <a:spcPts val="0"/>
              </a:spcAft>
              <a:buClr>
                <a:srgbClr val="000000"/>
              </a:buClr>
              <a:buSzPts val="1100"/>
              <a:buFont typeface="Arial"/>
              <a:buNone/>
            </a:pP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ניתוח לפי פיקסציות המשתמש בתפריט הניווט הדינמי מעלה כי המשתמשים מביטים ראשית על הפריט הראשון ברשימה ולאחר מכן על תת הפריטים ברשימה הנפתחת</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a:t>
            </a:r>
            <a:endParaRPr sz="1000" dirty="0">
              <a:latin typeface="Assistant" panose="00000500000000000000" pitchFamily="2" charset="-79"/>
              <a:cs typeface="Assistant" panose="00000500000000000000" pitchFamily="2" charset="-79"/>
            </a:endParaRPr>
          </a:p>
          <a:p>
            <a:pPr marL="0" marR="0" lvl="0" indent="0" algn="r" rtl="1">
              <a:lnSpc>
                <a:spcPct val="100000"/>
              </a:lnSpc>
              <a:spcBef>
                <a:spcPts val="0"/>
              </a:spcBef>
              <a:spcAft>
                <a:spcPts val="0"/>
              </a:spcAft>
              <a:buClr>
                <a:srgbClr val="000000"/>
              </a:buClr>
              <a:buSzPts val="1100"/>
              <a:buFont typeface="Arial"/>
              <a:buNone/>
            </a:pP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ממצא זה תואם באופן חלקי את ממצאי הספרות המחקרית אשר גורסים כי לרוב הפיקסציה הראשונה של המשתמש לא תהייה על פריט הניווט הראשון אלא קצת אחריו</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ניתן לייחס הבדל זה לעבודה שבמחקר זה תפריט הניווט אינו דינמי אלא סטטי ולכן המשתמש מביט על הפריט שמופיע כפתוח</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כמו כן הספרות המחקרית טוענת כי בתפריט ניווט דינמי לרוב משתמשים בוחרים לעבור מעל קטגוריה ולאחר מכן לסרוק התפריט הנפתח תחתה בדומה לממצאי מחקר זה.</a:t>
            </a:r>
            <a:endParaRPr sz="1000" dirty="0">
              <a:latin typeface="Assistant" panose="00000500000000000000" pitchFamily="2" charset="-79"/>
              <a:cs typeface="Assistant" panose="00000500000000000000" pitchFamily="2" charset="-79"/>
            </a:endParaRPr>
          </a:p>
          <a:p>
            <a:pPr marL="0" marR="0" lvl="0" indent="0" algn="r" rtl="1">
              <a:lnSpc>
                <a:spcPct val="100000"/>
              </a:lnSpc>
              <a:spcBef>
                <a:spcPts val="0"/>
              </a:spcBef>
              <a:spcAft>
                <a:spcPts val="0"/>
              </a:spcAft>
              <a:buClr>
                <a:srgbClr val="000000"/>
              </a:buClr>
              <a:buSzPts val="1100"/>
              <a:buFont typeface="Arial"/>
              <a:buNone/>
            </a:pPr>
            <a:endPar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endParaRPr>
          </a:p>
          <a:p>
            <a:pPr lvl="0" algn="r" rtl="1">
              <a:buSzPts val="1100"/>
            </a:pPr>
            <a:r>
              <a:rPr lang="he-IL" sz="1000" b="0" i="0" u="none" strike="noStrike" cap="none" dirty="0">
                <a:solidFill>
                  <a:schemeClr val="tx1"/>
                </a:solidFill>
                <a:latin typeface="Assistant" panose="00000500000000000000" pitchFamily="2" charset="-79"/>
                <a:ea typeface="Assistant"/>
                <a:cs typeface="Assistant" panose="00000500000000000000" pitchFamily="2" charset="-79"/>
                <a:sym typeface="Assistant"/>
              </a:rPr>
              <a:t>ניתוח נתוני המחקר באמצעות למידת מכונה מעלה כי החיזוי לתפריט האנכי הינו מוצלח יותר מחיזוי התפריט הדינמי. ראשית, תנועות העיניים של המשתמש בתפריט האנכי היו יותר פשוטות וללא קפיצות </a:t>
            </a:r>
            <a:r>
              <a:rPr lang="he-IL" sz="1000" dirty="0">
                <a:solidFill>
                  <a:schemeClr val="tx1"/>
                </a:solidFill>
                <a:latin typeface="Assistant" panose="00000500000000000000" pitchFamily="2" charset="-79"/>
                <a:ea typeface="Assistant"/>
                <a:cs typeface="Assistant" panose="00000500000000000000" pitchFamily="2" charset="-79"/>
                <a:sym typeface="Assistant"/>
              </a:rPr>
              <a:t>פתאומיות בניגוד לתפריט הדינמי . שנית, ניתוח פרק זמן של 5 שניות באמצעות למידה המכונה מעלה כי ניתן לחזות שמינית שניה קדימה בתפריט האנכי. לעומת זאת, ניתוח פרק זמן של שנייה ושני שליש בתפריט דינמי מאפשר לחזות 1 חלקי 24 שניות בלבד. ניתן לייחס הבדל זה לעובדה שהתפריט הדינמי מכיל קפיצות בלתי צפויות שמשבשות את החיזוי. </a:t>
            </a:r>
            <a:r>
              <a:rPr lang="he-IL" sz="1000" b="0" i="0" u="none" strike="noStrike" cap="none" dirty="0">
                <a:solidFill>
                  <a:schemeClr val="tx1"/>
                </a:solidFill>
                <a:latin typeface="Assistant" panose="00000500000000000000" pitchFamily="2" charset="-79"/>
                <a:ea typeface="Assistant"/>
                <a:cs typeface="Assistant" panose="00000500000000000000" pitchFamily="2" charset="-79"/>
                <a:sym typeface="Assistant"/>
              </a:rPr>
              <a:t>מתוך כך ניתן להסיק שאף על פי שבתפריט הדינאמי מציאת המיקום המבוקש הייתה מהירה יותר, הסדר של תפריט האנכי גרם לנחקרים לעבור על כל חלק בתפריט בצורה יותר עקבית ויותר מסודרת.</a:t>
            </a:r>
            <a:endParaRPr lang="he-IL" sz="1000" dirty="0">
              <a:solidFill>
                <a:schemeClr val="tx1"/>
              </a:solidFill>
              <a:latin typeface="Assistant" panose="00000500000000000000" pitchFamily="2" charset="-79"/>
              <a:ea typeface="Assistant"/>
              <a:cs typeface="Assistant" panose="00000500000000000000" pitchFamily="2" charset="-79"/>
              <a:sym typeface="Assistant"/>
            </a:endParaRPr>
          </a:p>
          <a:p>
            <a:pPr marL="0" marR="0" lvl="0" indent="0" algn="r" rtl="1">
              <a:lnSpc>
                <a:spcPct val="100000"/>
              </a:lnSpc>
              <a:spcBef>
                <a:spcPts val="0"/>
              </a:spcBef>
              <a:spcAft>
                <a:spcPts val="0"/>
              </a:spcAft>
              <a:buClr>
                <a:srgbClr val="000000"/>
              </a:buClr>
              <a:buSzPts val="1100"/>
              <a:buFont typeface="Arial"/>
              <a:buNone/>
            </a:pPr>
            <a:endParaRPr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endParaRPr>
          </a:p>
          <a:p>
            <a:pPr marL="0" marR="0" lvl="0" indent="0" algn="r" rtl="1">
              <a:lnSpc>
                <a:spcPct val="100000"/>
              </a:lnSpc>
              <a:spcBef>
                <a:spcPts val="0"/>
              </a:spcBef>
              <a:spcAft>
                <a:spcPts val="800"/>
              </a:spcAft>
              <a:buNone/>
            </a:pP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עוד עולה הן מנתוני המחקר והן מניתוחם באמצעות </a:t>
            </a:r>
            <a:r>
              <a:rPr lang="iw-IL" sz="1000" dirty="0">
                <a:solidFill>
                  <a:srgbClr val="1F1C3E"/>
                </a:solidFill>
                <a:latin typeface="Assistant" panose="00000500000000000000" pitchFamily="2" charset="-79"/>
                <a:ea typeface="Assistant"/>
                <a:cs typeface="Assistant" panose="00000500000000000000" pitchFamily="2" charset="-79"/>
                <a:sym typeface="Assistant"/>
              </a:rPr>
              <a:t>למידת</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מכונה כי זמן מציאת הפריט בתפריט הדינמי קצר משמעותית מזמן מציאת הפריט בתפריט האנכי</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ניתן לייחס ממצא זה לעובדה כי בתפריט הדינמי כמות המידע שמוצגת למשתמש קטנה יותר ולכן זמן מציאת הפריט התקצרה</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ממצא זה סותר את ממצאי הספרות המחקרית אשר העלו כי בבחינת זמן תגובה של המשתמשים קיימת העדפה בתפריט דינמי בביצוע משימות פשוטות</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a:t>
            </a:r>
            <a:r>
              <a:rPr lang="iw-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ניתן לייחס פער זה לעובדה כי בספרות המחקרית נבדק תפריט דינמי אשר מגיב בזמן אמת ולכן הניווט בו לוקח זמן רב יותר לעומת המחקר הנוכחי אשר הציג תמונה סטטית של תפריט דינמי ובכך קיצר את זמני הדפדוף בין כותרות התפריט השונות.</a:t>
            </a:r>
            <a:r>
              <a:rPr lang="he-IL" sz="1000" b="0" i="0" u="none" strike="noStrike" cap="none" dirty="0">
                <a:solidFill>
                  <a:srgbClr val="1F1C3E"/>
                </a:solidFill>
                <a:latin typeface="Assistant" panose="00000500000000000000" pitchFamily="2" charset="-79"/>
                <a:ea typeface="Assistant"/>
                <a:cs typeface="Assistant" panose="00000500000000000000" pitchFamily="2" charset="-79"/>
                <a:sym typeface="Assistant"/>
              </a:rPr>
              <a:t> לסיכום, תוצאות המחקר מעלות כי התפריט הדינאמי נראה עדיף על התפריט אנכי הן בכמות הפיקסציות ודפוס מעקב העיניים והן בזמני הביצוע עד למציאת הפריט המבוקש.</a:t>
            </a:r>
            <a:br>
              <a:rPr lang="iw-IL" sz="1000" b="0" i="0" u="none" strike="noStrike" cap="none" dirty="0">
                <a:solidFill>
                  <a:srgbClr val="000000"/>
                </a:solidFill>
                <a:latin typeface="Assistant" panose="00000500000000000000" pitchFamily="2" charset="-79"/>
                <a:ea typeface="Assistant"/>
                <a:cs typeface="Assistant" panose="00000500000000000000" pitchFamily="2" charset="-79"/>
                <a:sym typeface="Assistant"/>
              </a:rPr>
            </a:br>
            <a:endParaRPr sz="1000" b="1" i="0" u="none" strike="noStrike" cap="none" dirty="0">
              <a:solidFill>
                <a:srgbClr val="1F1C3E"/>
              </a:solidFill>
              <a:latin typeface="Assistant" panose="00000500000000000000" pitchFamily="2" charset="-79"/>
              <a:ea typeface="Assistant"/>
              <a:cs typeface="Assistant" panose="00000500000000000000" pitchFamily="2" charset="-79"/>
              <a:sym typeface="Assistant"/>
            </a:endParaRPr>
          </a:p>
        </p:txBody>
      </p:sp>
      <p:graphicFrame>
        <p:nvGraphicFramePr>
          <p:cNvPr id="96" name="Google Shape;96;p1"/>
          <p:cNvGraphicFramePr/>
          <p:nvPr>
            <p:extLst>
              <p:ext uri="{D42A27DB-BD31-4B8C-83A1-F6EECF244321}">
                <p14:modId xmlns:p14="http://schemas.microsoft.com/office/powerpoint/2010/main" val="1931520391"/>
              </p:ext>
            </p:extLst>
          </p:nvPr>
        </p:nvGraphicFramePr>
        <p:xfrm>
          <a:off x="741445" y="3306378"/>
          <a:ext cx="8450175" cy="4541585"/>
        </p:xfrm>
        <a:graphic>
          <a:graphicData uri="http://schemas.openxmlformats.org/drawingml/2006/table">
            <a:tbl>
              <a:tblPr firstRow="1" bandRow="1">
                <a:noFill/>
                <a:tableStyleId>{23A7B499-7089-4646-BA5D-0860D854FAA4}</a:tableStyleId>
              </a:tblPr>
              <a:tblGrid>
                <a:gridCol w="3351225">
                  <a:extLst>
                    <a:ext uri="{9D8B030D-6E8A-4147-A177-3AD203B41FA5}">
                      <a16:colId xmlns:a16="http://schemas.microsoft.com/office/drawing/2014/main" val="20000"/>
                    </a:ext>
                  </a:extLst>
                </a:gridCol>
                <a:gridCol w="3310475">
                  <a:extLst>
                    <a:ext uri="{9D8B030D-6E8A-4147-A177-3AD203B41FA5}">
                      <a16:colId xmlns:a16="http://schemas.microsoft.com/office/drawing/2014/main" val="20001"/>
                    </a:ext>
                  </a:extLst>
                </a:gridCol>
                <a:gridCol w="1788475">
                  <a:extLst>
                    <a:ext uri="{9D8B030D-6E8A-4147-A177-3AD203B41FA5}">
                      <a16:colId xmlns:a16="http://schemas.microsoft.com/office/drawing/2014/main" val="20002"/>
                    </a:ext>
                  </a:extLst>
                </a:gridCol>
              </a:tblGrid>
              <a:tr h="278070">
                <a:tc>
                  <a:txBody>
                    <a:bodyPr/>
                    <a:lstStyle/>
                    <a:p>
                      <a:pPr marL="0" marR="0" lvl="0" indent="0" algn="ctr" rtl="1">
                        <a:lnSpc>
                          <a:spcPct val="100000"/>
                        </a:lnSpc>
                        <a:spcBef>
                          <a:spcPts val="0"/>
                        </a:spcBef>
                        <a:spcAft>
                          <a:spcPts val="0"/>
                        </a:spcAft>
                        <a:buClr>
                          <a:srgbClr val="000000"/>
                        </a:buClr>
                        <a:buSzPts val="1200"/>
                        <a:buFont typeface="Arial"/>
                        <a:buNone/>
                      </a:pPr>
                      <a:r>
                        <a:rPr lang="iw-IL" sz="1000" u="none" strike="noStrike" cap="none" dirty="0">
                          <a:latin typeface="Assistant" panose="00000500000000000000" pitchFamily="2" charset="-79"/>
                          <a:cs typeface="Assistant" panose="00000500000000000000" pitchFamily="2" charset="-79"/>
                        </a:rPr>
                        <a:t>תפריט אנכי</a:t>
                      </a:r>
                      <a:endParaRPr sz="1000" u="none" strike="noStrike" cap="none" dirty="0">
                        <a:latin typeface="Assistant" panose="00000500000000000000" pitchFamily="2" charset="-79"/>
                        <a:cs typeface="Assistant" panose="00000500000000000000" pitchFamily="2" charset="-79"/>
                      </a:endParaRPr>
                    </a:p>
                  </a:txBody>
                  <a:tcPr marL="102300" marR="102300" marT="51150" marB="51150">
                    <a:solidFill>
                      <a:srgbClr val="5270B6"/>
                    </a:solidFill>
                  </a:tcPr>
                </a:tc>
                <a:tc>
                  <a:txBody>
                    <a:bodyPr/>
                    <a:lstStyle/>
                    <a:p>
                      <a:pPr marL="0" marR="0" lvl="0" indent="0" algn="ctr" rtl="1">
                        <a:lnSpc>
                          <a:spcPct val="100000"/>
                        </a:lnSpc>
                        <a:spcBef>
                          <a:spcPts val="0"/>
                        </a:spcBef>
                        <a:spcAft>
                          <a:spcPts val="0"/>
                        </a:spcAft>
                        <a:buClr>
                          <a:srgbClr val="000000"/>
                        </a:buClr>
                        <a:buSzPts val="1200"/>
                        <a:buFont typeface="Arial"/>
                        <a:buNone/>
                      </a:pPr>
                      <a:r>
                        <a:rPr lang="iw-IL" sz="1000" u="none" strike="noStrike" cap="none" dirty="0">
                          <a:latin typeface="Assistant" panose="00000500000000000000" pitchFamily="2" charset="-79"/>
                          <a:cs typeface="Assistant" panose="00000500000000000000" pitchFamily="2" charset="-79"/>
                        </a:rPr>
                        <a:t>תפריט דינמי</a:t>
                      </a:r>
                      <a:endParaRPr sz="1000" u="none" strike="noStrike" cap="none" dirty="0">
                        <a:latin typeface="Assistant" panose="00000500000000000000" pitchFamily="2" charset="-79"/>
                        <a:cs typeface="Assistant" panose="00000500000000000000" pitchFamily="2" charset="-79"/>
                      </a:endParaRPr>
                    </a:p>
                  </a:txBody>
                  <a:tcPr marL="102300" marR="102300" marT="51150" marB="51150">
                    <a:solidFill>
                      <a:srgbClr val="5270B6"/>
                    </a:solidFill>
                  </a:tcPr>
                </a:tc>
                <a:tc>
                  <a:txBody>
                    <a:bodyPr/>
                    <a:lstStyle/>
                    <a:p>
                      <a:pPr marL="0" marR="0" lvl="0" indent="0" algn="ctr" rtl="1">
                        <a:lnSpc>
                          <a:spcPct val="100000"/>
                        </a:lnSpc>
                        <a:spcBef>
                          <a:spcPts val="0"/>
                        </a:spcBef>
                        <a:spcAft>
                          <a:spcPts val="0"/>
                        </a:spcAft>
                        <a:buClr>
                          <a:srgbClr val="000000"/>
                        </a:buClr>
                        <a:buSzPts val="1200"/>
                        <a:buFont typeface="Arial"/>
                        <a:buNone/>
                      </a:pPr>
                      <a:endParaRPr sz="1000" u="none" strike="noStrike" cap="none">
                        <a:latin typeface="Arial Rounded MT Bold" panose="020F0704030504030204" pitchFamily="34" charset="0"/>
                        <a:cs typeface="+mn-cs"/>
                      </a:endParaRPr>
                    </a:p>
                  </a:txBody>
                  <a:tcPr marL="102300" marR="102300" marT="51150" marB="51150">
                    <a:solidFill>
                      <a:srgbClr val="5270B6"/>
                    </a:solidFill>
                  </a:tcPr>
                </a:tc>
                <a:extLst>
                  <a:ext uri="{0D108BD9-81ED-4DB2-BD59-A6C34878D82A}">
                    <a16:rowId xmlns:a16="http://schemas.microsoft.com/office/drawing/2014/main" val="10000"/>
                  </a:ext>
                </a:extLst>
              </a:tr>
              <a:tr h="1391923">
                <a:tc>
                  <a:txBody>
                    <a:bodyPr/>
                    <a:lstStyle/>
                    <a:p>
                      <a:pPr marL="0" marR="0" lvl="0" indent="0" algn="ctr" rtl="1">
                        <a:lnSpc>
                          <a:spcPct val="100000"/>
                        </a:lnSpc>
                        <a:spcBef>
                          <a:spcPts val="0"/>
                        </a:spcBef>
                        <a:spcAft>
                          <a:spcPts val="0"/>
                        </a:spcAft>
                        <a:buClr>
                          <a:srgbClr val="000000"/>
                        </a:buClr>
                        <a:buSzPts val="1200"/>
                        <a:buFont typeface="Arial"/>
                        <a:buNone/>
                      </a:pPr>
                      <a:endParaRPr sz="1000" u="none" strike="noStrike" cap="none">
                        <a:solidFill>
                          <a:schemeClr val="lt1"/>
                        </a:solidFill>
                        <a:latin typeface="Arial Rounded MT Bold" panose="020F0704030504030204" pitchFamily="34" charset="0"/>
                        <a:cs typeface="+mn-cs"/>
                      </a:endParaRPr>
                    </a:p>
                  </a:txBody>
                  <a:tcPr marL="102300" marR="102300" marT="51150" marB="51150">
                    <a:solidFill>
                      <a:srgbClr val="778CE0"/>
                    </a:solidFill>
                  </a:tcPr>
                </a:tc>
                <a:tc>
                  <a:txBody>
                    <a:bodyPr/>
                    <a:lstStyle/>
                    <a:p>
                      <a:pPr marL="0" marR="0" lvl="0" indent="0" algn="ctr" rtl="1">
                        <a:lnSpc>
                          <a:spcPct val="100000"/>
                        </a:lnSpc>
                        <a:spcBef>
                          <a:spcPts val="0"/>
                        </a:spcBef>
                        <a:spcAft>
                          <a:spcPts val="0"/>
                        </a:spcAft>
                        <a:buClr>
                          <a:srgbClr val="000000"/>
                        </a:buClr>
                        <a:buSzPts val="1200"/>
                        <a:buFont typeface="Arial"/>
                        <a:buNone/>
                      </a:pPr>
                      <a:endParaRPr sz="1000" u="none" strike="noStrike" cap="none">
                        <a:solidFill>
                          <a:schemeClr val="lt1"/>
                        </a:solidFill>
                        <a:latin typeface="Arial Rounded MT Bold" panose="020F0704030504030204" pitchFamily="34" charset="0"/>
                        <a:cs typeface="+mn-cs"/>
                      </a:endParaRPr>
                    </a:p>
                  </a:txBody>
                  <a:tcPr marL="102300" marR="102300" marT="51150" marB="51150">
                    <a:solidFill>
                      <a:srgbClr val="778CE0"/>
                    </a:solidFill>
                  </a:tcPr>
                </a:tc>
                <a:tc>
                  <a:txBody>
                    <a:bodyPr/>
                    <a:lstStyle/>
                    <a:p>
                      <a:pPr marL="0" marR="0" lvl="0" indent="0" algn="ctr" rtl="1">
                        <a:lnSpc>
                          <a:spcPct val="100000"/>
                        </a:lnSpc>
                        <a:spcBef>
                          <a:spcPts val="0"/>
                        </a:spcBef>
                        <a:spcAft>
                          <a:spcPts val="0"/>
                        </a:spcAft>
                        <a:buClr>
                          <a:srgbClr val="000000"/>
                        </a:buClr>
                        <a:buSzPts val="1200"/>
                        <a:buFont typeface="Arial"/>
                        <a:buNone/>
                      </a:pPr>
                      <a:r>
                        <a:rPr lang="iw-IL" sz="1000" u="none" strike="noStrike" cap="none" dirty="0">
                          <a:solidFill>
                            <a:schemeClr val="lt1"/>
                          </a:solidFill>
                          <a:latin typeface="Assistant" panose="00000500000000000000" pitchFamily="2" charset="-79"/>
                          <a:cs typeface="Assistant" panose="00000500000000000000" pitchFamily="2" charset="-79"/>
                        </a:rPr>
                        <a:t>מפת חום</a:t>
                      </a:r>
                      <a:endParaRPr sz="1000" u="none" strike="noStrike" cap="none" dirty="0">
                        <a:solidFill>
                          <a:schemeClr val="lt1"/>
                        </a:solidFill>
                        <a:latin typeface="Assistant" panose="00000500000000000000" pitchFamily="2" charset="-79"/>
                        <a:cs typeface="Assistant" panose="00000500000000000000" pitchFamily="2" charset="-79"/>
                      </a:endParaRPr>
                    </a:p>
                  </a:txBody>
                  <a:tcPr marL="102300" marR="102300" marT="51150" marB="51150">
                    <a:solidFill>
                      <a:srgbClr val="778CE0"/>
                    </a:solidFill>
                  </a:tcPr>
                </a:tc>
                <a:extLst>
                  <a:ext uri="{0D108BD9-81ED-4DB2-BD59-A6C34878D82A}">
                    <a16:rowId xmlns:a16="http://schemas.microsoft.com/office/drawing/2014/main" val="10001"/>
                  </a:ext>
                </a:extLst>
              </a:tr>
              <a:tr h="1432981">
                <a:tc>
                  <a:txBody>
                    <a:bodyPr/>
                    <a:lstStyle/>
                    <a:p>
                      <a:pPr marL="0" marR="0" lvl="0" indent="0" algn="ctr" rtl="1">
                        <a:lnSpc>
                          <a:spcPct val="100000"/>
                        </a:lnSpc>
                        <a:spcBef>
                          <a:spcPts val="0"/>
                        </a:spcBef>
                        <a:spcAft>
                          <a:spcPts val="0"/>
                        </a:spcAft>
                        <a:buClr>
                          <a:srgbClr val="000000"/>
                        </a:buClr>
                        <a:buSzPts val="1200"/>
                        <a:buFont typeface="Arial"/>
                        <a:buNone/>
                      </a:pPr>
                      <a:endParaRPr sz="1000" u="none" strike="noStrike" cap="none" dirty="0">
                        <a:solidFill>
                          <a:schemeClr val="lt1"/>
                        </a:solidFill>
                        <a:latin typeface="Arial Rounded MT Bold" panose="020F0704030504030204" pitchFamily="34" charset="0"/>
                        <a:cs typeface="+mn-cs"/>
                      </a:endParaRPr>
                    </a:p>
                  </a:txBody>
                  <a:tcPr marL="102300" marR="102300" marT="51150" marB="51150">
                    <a:solidFill>
                      <a:srgbClr val="778CE0"/>
                    </a:solidFill>
                  </a:tcPr>
                </a:tc>
                <a:tc>
                  <a:txBody>
                    <a:bodyPr/>
                    <a:lstStyle/>
                    <a:p>
                      <a:pPr marL="0" marR="0" lvl="0" indent="0" algn="ctr" rtl="1">
                        <a:lnSpc>
                          <a:spcPct val="100000"/>
                        </a:lnSpc>
                        <a:spcBef>
                          <a:spcPts val="0"/>
                        </a:spcBef>
                        <a:spcAft>
                          <a:spcPts val="0"/>
                        </a:spcAft>
                        <a:buClr>
                          <a:srgbClr val="000000"/>
                        </a:buClr>
                        <a:buSzPts val="1200"/>
                        <a:buFont typeface="Arial"/>
                        <a:buNone/>
                      </a:pPr>
                      <a:endParaRPr sz="1000" u="none" strike="noStrike" cap="none">
                        <a:solidFill>
                          <a:schemeClr val="lt1"/>
                        </a:solidFill>
                        <a:latin typeface="Arial Rounded MT Bold" panose="020F0704030504030204" pitchFamily="34" charset="0"/>
                        <a:cs typeface="+mn-cs"/>
                      </a:endParaRPr>
                    </a:p>
                  </a:txBody>
                  <a:tcPr marL="102300" marR="102300" marT="51150" marB="51150">
                    <a:solidFill>
                      <a:srgbClr val="778CE0"/>
                    </a:solidFill>
                  </a:tcPr>
                </a:tc>
                <a:tc>
                  <a:txBody>
                    <a:bodyPr/>
                    <a:lstStyle/>
                    <a:p>
                      <a:pPr marL="0" marR="0" lvl="0" indent="0" algn="ctr" rtl="1">
                        <a:lnSpc>
                          <a:spcPct val="100000"/>
                        </a:lnSpc>
                        <a:spcBef>
                          <a:spcPts val="0"/>
                        </a:spcBef>
                        <a:spcAft>
                          <a:spcPts val="0"/>
                        </a:spcAft>
                        <a:buClr>
                          <a:srgbClr val="000000"/>
                        </a:buClr>
                        <a:buSzPts val="1200"/>
                        <a:buFont typeface="Arial"/>
                        <a:buNone/>
                      </a:pPr>
                      <a:r>
                        <a:rPr lang="en-US" sz="1000" dirty="0">
                          <a:solidFill>
                            <a:schemeClr val="lt1"/>
                          </a:solidFill>
                          <a:latin typeface="Assistant" panose="00000500000000000000" pitchFamily="2" charset="-79"/>
                          <a:cs typeface="Assistant" panose="00000500000000000000" pitchFamily="2" charset="-79"/>
                        </a:rPr>
                        <a:t>GAZE PLOTS</a:t>
                      </a:r>
                      <a:endParaRPr sz="1000" u="none" strike="noStrike" cap="none" dirty="0">
                        <a:solidFill>
                          <a:schemeClr val="lt1"/>
                        </a:solidFill>
                        <a:latin typeface="Assistant" panose="00000500000000000000" pitchFamily="2" charset="-79"/>
                        <a:cs typeface="Assistant" panose="00000500000000000000" pitchFamily="2" charset="-79"/>
                      </a:endParaRPr>
                    </a:p>
                  </a:txBody>
                  <a:tcPr marL="102300" marR="102300" marT="51150" marB="51150">
                    <a:solidFill>
                      <a:srgbClr val="778CE0"/>
                    </a:solidFill>
                  </a:tcPr>
                </a:tc>
                <a:extLst>
                  <a:ext uri="{0D108BD9-81ED-4DB2-BD59-A6C34878D82A}">
                    <a16:rowId xmlns:a16="http://schemas.microsoft.com/office/drawing/2014/main" val="10002"/>
                  </a:ext>
                </a:extLst>
              </a:tr>
              <a:tr h="276316">
                <a:tc>
                  <a:txBody>
                    <a:bodyPr/>
                    <a:lstStyle/>
                    <a:p>
                      <a:pPr marL="0" marR="0" lvl="0" indent="0" algn="ctr" rtl="1">
                        <a:lnSpc>
                          <a:spcPct val="100000"/>
                        </a:lnSpc>
                        <a:spcBef>
                          <a:spcPts val="0"/>
                        </a:spcBef>
                        <a:spcAft>
                          <a:spcPts val="0"/>
                        </a:spcAft>
                        <a:buClr>
                          <a:srgbClr val="000000"/>
                        </a:buClr>
                        <a:buSzPts val="1200"/>
                        <a:buFont typeface="Arial"/>
                        <a:buNone/>
                      </a:pPr>
                      <a:r>
                        <a:rPr lang="iw-IL" sz="1000" u="none" strike="noStrike" cap="none" dirty="0">
                          <a:solidFill>
                            <a:schemeClr val="lt1"/>
                          </a:solidFill>
                          <a:latin typeface="Assistant" panose="00000500000000000000" pitchFamily="2" charset="-79"/>
                          <a:cs typeface="Assistant" panose="00000500000000000000" pitchFamily="2" charset="-79"/>
                        </a:rPr>
                        <a:t>13.67</a:t>
                      </a:r>
                      <a:endParaRPr sz="1050" dirty="0">
                        <a:latin typeface="Assistant" panose="00000500000000000000" pitchFamily="2" charset="-79"/>
                        <a:cs typeface="Assistant" panose="00000500000000000000" pitchFamily="2" charset="-79"/>
                      </a:endParaRPr>
                    </a:p>
                  </a:txBody>
                  <a:tcPr marL="102300" marR="102300" marT="51150" marB="51150">
                    <a:solidFill>
                      <a:srgbClr val="778CE0"/>
                    </a:solidFill>
                  </a:tcPr>
                </a:tc>
                <a:tc>
                  <a:txBody>
                    <a:bodyPr/>
                    <a:lstStyle/>
                    <a:p>
                      <a:pPr marL="0" marR="0" lvl="0" indent="0" algn="ctr" rtl="1">
                        <a:lnSpc>
                          <a:spcPct val="100000"/>
                        </a:lnSpc>
                        <a:spcBef>
                          <a:spcPts val="0"/>
                        </a:spcBef>
                        <a:spcAft>
                          <a:spcPts val="0"/>
                        </a:spcAft>
                        <a:buClr>
                          <a:srgbClr val="000000"/>
                        </a:buClr>
                        <a:buSzPts val="1200"/>
                        <a:buFont typeface="Arial"/>
                        <a:buNone/>
                      </a:pPr>
                      <a:r>
                        <a:rPr lang="iw-IL" sz="1000" u="none" strike="noStrike" cap="none" dirty="0">
                          <a:solidFill>
                            <a:schemeClr val="lt1"/>
                          </a:solidFill>
                          <a:latin typeface="Assistant" panose="00000500000000000000" pitchFamily="2" charset="-79"/>
                          <a:cs typeface="Assistant" panose="00000500000000000000" pitchFamily="2" charset="-79"/>
                        </a:rPr>
                        <a:t>7.25</a:t>
                      </a:r>
                      <a:endParaRPr sz="1050" dirty="0">
                        <a:latin typeface="Assistant" panose="00000500000000000000" pitchFamily="2" charset="-79"/>
                        <a:cs typeface="Assistant" panose="00000500000000000000" pitchFamily="2" charset="-79"/>
                      </a:endParaRPr>
                    </a:p>
                  </a:txBody>
                  <a:tcPr marL="102300" marR="102300" marT="51150" marB="51150">
                    <a:solidFill>
                      <a:srgbClr val="778CE0"/>
                    </a:solidFill>
                  </a:tcPr>
                </a:tc>
                <a:tc>
                  <a:txBody>
                    <a:bodyPr/>
                    <a:lstStyle/>
                    <a:p>
                      <a:pPr marL="0" marR="0" lvl="0" indent="0" algn="ctr" rtl="1">
                        <a:lnSpc>
                          <a:spcPct val="100000"/>
                        </a:lnSpc>
                        <a:spcBef>
                          <a:spcPts val="0"/>
                        </a:spcBef>
                        <a:spcAft>
                          <a:spcPts val="0"/>
                        </a:spcAft>
                        <a:buClr>
                          <a:srgbClr val="000000"/>
                        </a:buClr>
                        <a:buSzPts val="1200"/>
                        <a:buFont typeface="Arial"/>
                        <a:buNone/>
                      </a:pPr>
                      <a:r>
                        <a:rPr lang="iw-IL" sz="1000" u="none" strike="noStrike" cap="none" dirty="0">
                          <a:solidFill>
                            <a:schemeClr val="lt1"/>
                          </a:solidFill>
                          <a:latin typeface="Assistant" panose="00000500000000000000" pitchFamily="2" charset="-79"/>
                          <a:cs typeface="Assistant" panose="00000500000000000000" pitchFamily="2" charset="-79"/>
                        </a:rPr>
                        <a:t>זמן מציאת הפריט</a:t>
                      </a:r>
                      <a:endParaRPr sz="1000" u="none" strike="noStrike" cap="none" dirty="0">
                        <a:solidFill>
                          <a:schemeClr val="lt1"/>
                        </a:solidFill>
                        <a:latin typeface="Assistant" panose="00000500000000000000" pitchFamily="2" charset="-79"/>
                        <a:cs typeface="Assistant" panose="00000500000000000000" pitchFamily="2" charset="-79"/>
                      </a:endParaRPr>
                    </a:p>
                  </a:txBody>
                  <a:tcPr marL="102300" marR="102300" marT="51150" marB="51150">
                    <a:solidFill>
                      <a:srgbClr val="778CE0"/>
                    </a:solidFill>
                  </a:tcPr>
                </a:tc>
                <a:extLst>
                  <a:ext uri="{0D108BD9-81ED-4DB2-BD59-A6C34878D82A}">
                    <a16:rowId xmlns:a16="http://schemas.microsoft.com/office/drawing/2014/main" val="10003"/>
                  </a:ext>
                </a:extLst>
              </a:tr>
              <a:tr h="1162295">
                <a:tc>
                  <a:txBody>
                    <a:bodyPr/>
                    <a:lstStyle/>
                    <a:p>
                      <a:pPr marL="0" marR="0" lvl="0" indent="0" algn="ctr" rtl="1">
                        <a:lnSpc>
                          <a:spcPct val="100000"/>
                        </a:lnSpc>
                        <a:spcBef>
                          <a:spcPts val="0"/>
                        </a:spcBef>
                        <a:spcAft>
                          <a:spcPts val="0"/>
                        </a:spcAft>
                        <a:buClr>
                          <a:srgbClr val="000000"/>
                        </a:buClr>
                        <a:buSzPts val="1200"/>
                        <a:buFont typeface="Arial"/>
                        <a:buNone/>
                      </a:pPr>
                      <a:endParaRPr sz="1000" u="none" strike="noStrike" cap="none" dirty="0">
                        <a:solidFill>
                          <a:schemeClr val="lt1"/>
                        </a:solidFill>
                        <a:latin typeface="Arial Rounded MT Bold" panose="020F0704030504030204" pitchFamily="34" charset="0"/>
                        <a:cs typeface="+mn-cs"/>
                      </a:endParaRPr>
                    </a:p>
                  </a:txBody>
                  <a:tcPr marL="102300" marR="102300" marT="51150" marB="51150">
                    <a:solidFill>
                      <a:srgbClr val="778CE0"/>
                    </a:solidFill>
                  </a:tcPr>
                </a:tc>
                <a:tc>
                  <a:txBody>
                    <a:bodyPr/>
                    <a:lstStyle/>
                    <a:p>
                      <a:pPr marL="0" marR="0" lvl="0" indent="0" algn="ctr" rtl="1">
                        <a:lnSpc>
                          <a:spcPct val="100000"/>
                        </a:lnSpc>
                        <a:spcBef>
                          <a:spcPts val="0"/>
                        </a:spcBef>
                        <a:spcAft>
                          <a:spcPts val="0"/>
                        </a:spcAft>
                        <a:buClr>
                          <a:srgbClr val="000000"/>
                        </a:buClr>
                        <a:buSzPts val="1200"/>
                        <a:buFont typeface="Arial"/>
                        <a:buNone/>
                      </a:pPr>
                      <a:endParaRPr sz="1000" u="none" strike="noStrike" cap="none" dirty="0">
                        <a:solidFill>
                          <a:schemeClr val="lt1"/>
                        </a:solidFill>
                        <a:latin typeface="Arial Rounded MT Bold" panose="020F0704030504030204" pitchFamily="34" charset="0"/>
                        <a:cs typeface="+mn-cs"/>
                      </a:endParaRPr>
                    </a:p>
                  </a:txBody>
                  <a:tcPr marL="102300" marR="102300" marT="51150" marB="51150">
                    <a:solidFill>
                      <a:srgbClr val="778CE0"/>
                    </a:solidFill>
                  </a:tcPr>
                </a:tc>
                <a:tc>
                  <a:txBody>
                    <a:bodyPr/>
                    <a:lstStyle/>
                    <a:p>
                      <a:pPr marL="0" marR="0" lvl="0" indent="0" algn="ctr" rtl="1">
                        <a:lnSpc>
                          <a:spcPct val="100000"/>
                        </a:lnSpc>
                        <a:spcBef>
                          <a:spcPts val="0"/>
                        </a:spcBef>
                        <a:spcAft>
                          <a:spcPts val="0"/>
                        </a:spcAft>
                        <a:buClr>
                          <a:srgbClr val="000000"/>
                        </a:buClr>
                        <a:buSzPts val="1200"/>
                        <a:buFont typeface="Arial"/>
                        <a:buNone/>
                      </a:pPr>
                      <a:r>
                        <a:rPr lang="iw-IL" sz="1000" u="none" strike="noStrike" cap="none" dirty="0">
                          <a:solidFill>
                            <a:schemeClr val="lt1"/>
                          </a:solidFill>
                          <a:latin typeface="Assistant" panose="00000500000000000000" pitchFamily="2" charset="-79"/>
                          <a:cs typeface="Assistant" panose="00000500000000000000" pitchFamily="2" charset="-79"/>
                        </a:rPr>
                        <a:t>למידת מכונה לעין ימין</a:t>
                      </a:r>
                      <a:endParaRPr sz="1000" u="none" strike="noStrike" cap="none" dirty="0">
                        <a:solidFill>
                          <a:schemeClr val="lt1"/>
                        </a:solidFill>
                        <a:latin typeface="Assistant" panose="00000500000000000000" pitchFamily="2" charset="-79"/>
                        <a:cs typeface="Assistant" panose="00000500000000000000" pitchFamily="2" charset="-79"/>
                      </a:endParaRPr>
                    </a:p>
                    <a:p>
                      <a:pPr marL="0" marR="0" lvl="0" indent="0" algn="ctr" rtl="1">
                        <a:lnSpc>
                          <a:spcPct val="100000"/>
                        </a:lnSpc>
                        <a:spcBef>
                          <a:spcPts val="0"/>
                        </a:spcBef>
                        <a:spcAft>
                          <a:spcPts val="0"/>
                        </a:spcAft>
                        <a:buClr>
                          <a:srgbClr val="000000"/>
                        </a:buClr>
                        <a:buSzPts val="1200"/>
                        <a:buFont typeface="Arial"/>
                        <a:buNone/>
                      </a:pPr>
                      <a:endParaRPr sz="1000" u="none" strike="noStrike" cap="none" dirty="0">
                        <a:solidFill>
                          <a:schemeClr val="lt1"/>
                        </a:solidFill>
                        <a:latin typeface="Arial Rounded MT Bold" panose="020F0704030504030204" pitchFamily="34" charset="0"/>
                        <a:cs typeface="+mn-cs"/>
                      </a:endParaRPr>
                    </a:p>
                    <a:p>
                      <a:pPr marL="0" marR="0" lvl="0" indent="0" algn="ctr" rtl="1">
                        <a:lnSpc>
                          <a:spcPct val="100000"/>
                        </a:lnSpc>
                        <a:spcBef>
                          <a:spcPts val="0"/>
                        </a:spcBef>
                        <a:spcAft>
                          <a:spcPts val="0"/>
                        </a:spcAft>
                        <a:buClr>
                          <a:srgbClr val="000000"/>
                        </a:buClr>
                        <a:buSzPts val="1200"/>
                        <a:buFont typeface="Arial"/>
                        <a:buNone/>
                      </a:pPr>
                      <a:endParaRPr sz="1000" u="none" strike="noStrike" cap="none" dirty="0">
                        <a:solidFill>
                          <a:schemeClr val="lt1"/>
                        </a:solidFill>
                        <a:latin typeface="Arial Rounded MT Bold" panose="020F0704030504030204" pitchFamily="34" charset="0"/>
                        <a:cs typeface="+mn-cs"/>
                      </a:endParaRPr>
                    </a:p>
                    <a:p>
                      <a:pPr marL="0" marR="0" lvl="0" indent="0" algn="ctr" rtl="1">
                        <a:lnSpc>
                          <a:spcPct val="100000"/>
                        </a:lnSpc>
                        <a:spcBef>
                          <a:spcPts val="0"/>
                        </a:spcBef>
                        <a:spcAft>
                          <a:spcPts val="0"/>
                        </a:spcAft>
                        <a:buClr>
                          <a:srgbClr val="000000"/>
                        </a:buClr>
                        <a:buSzPts val="1200"/>
                        <a:buFont typeface="Arial"/>
                        <a:buNone/>
                      </a:pPr>
                      <a:endParaRPr sz="1000" u="none" strike="noStrike" cap="none" dirty="0">
                        <a:solidFill>
                          <a:schemeClr val="lt1"/>
                        </a:solidFill>
                        <a:latin typeface="Arial Rounded MT Bold" panose="020F0704030504030204" pitchFamily="34" charset="0"/>
                        <a:cs typeface="+mn-cs"/>
                      </a:endParaRPr>
                    </a:p>
                    <a:p>
                      <a:pPr marL="0" marR="0" lvl="0" indent="0" algn="ctr" rtl="1">
                        <a:lnSpc>
                          <a:spcPct val="100000"/>
                        </a:lnSpc>
                        <a:spcBef>
                          <a:spcPts val="0"/>
                        </a:spcBef>
                        <a:spcAft>
                          <a:spcPts val="0"/>
                        </a:spcAft>
                        <a:buClr>
                          <a:srgbClr val="000000"/>
                        </a:buClr>
                        <a:buSzPts val="1200"/>
                        <a:buFont typeface="Arial"/>
                        <a:buNone/>
                      </a:pPr>
                      <a:endParaRPr sz="1000" u="none" strike="noStrike" cap="none" dirty="0">
                        <a:solidFill>
                          <a:schemeClr val="lt1"/>
                        </a:solidFill>
                        <a:latin typeface="Arial Rounded MT Bold" panose="020F0704030504030204" pitchFamily="34" charset="0"/>
                        <a:cs typeface="+mn-cs"/>
                      </a:endParaRPr>
                    </a:p>
                    <a:p>
                      <a:pPr marL="0" marR="0" lvl="0" indent="0" algn="ctr" rtl="1">
                        <a:lnSpc>
                          <a:spcPct val="100000"/>
                        </a:lnSpc>
                        <a:spcBef>
                          <a:spcPts val="0"/>
                        </a:spcBef>
                        <a:spcAft>
                          <a:spcPts val="0"/>
                        </a:spcAft>
                        <a:buClr>
                          <a:srgbClr val="000000"/>
                        </a:buClr>
                        <a:buSzPts val="1200"/>
                        <a:buFont typeface="Arial"/>
                        <a:buNone/>
                      </a:pPr>
                      <a:endParaRPr sz="1000" u="none" strike="noStrike" cap="none" dirty="0">
                        <a:solidFill>
                          <a:schemeClr val="lt1"/>
                        </a:solidFill>
                        <a:latin typeface="Arial Rounded MT Bold" panose="020F0704030504030204" pitchFamily="34" charset="0"/>
                        <a:cs typeface="+mn-cs"/>
                      </a:endParaRPr>
                    </a:p>
                  </a:txBody>
                  <a:tcPr marL="102300" marR="102300" marT="51150" marB="51150">
                    <a:solidFill>
                      <a:srgbClr val="778CE0"/>
                    </a:solidFill>
                  </a:tcPr>
                </a:tc>
                <a:extLst>
                  <a:ext uri="{0D108BD9-81ED-4DB2-BD59-A6C34878D82A}">
                    <a16:rowId xmlns:a16="http://schemas.microsoft.com/office/drawing/2014/main" val="10004"/>
                  </a:ext>
                </a:extLst>
              </a:tr>
            </a:tbl>
          </a:graphicData>
        </a:graphic>
      </p:graphicFrame>
      <p:pic>
        <p:nvPicPr>
          <p:cNvPr id="97" name="Google Shape;97;p1"/>
          <p:cNvPicPr preferRelativeResize="0"/>
          <p:nvPr/>
        </p:nvPicPr>
        <p:blipFill rotWithShape="1">
          <a:blip r:embed="rId3">
            <a:alphaModFix/>
          </a:blip>
          <a:srcRect/>
          <a:stretch/>
        </p:blipFill>
        <p:spPr>
          <a:xfrm>
            <a:off x="4560986" y="3623008"/>
            <a:ext cx="2406316" cy="1333484"/>
          </a:xfrm>
          <a:prstGeom prst="rect">
            <a:avLst/>
          </a:prstGeom>
          <a:noFill/>
          <a:ln>
            <a:noFill/>
          </a:ln>
        </p:spPr>
      </p:pic>
      <p:pic>
        <p:nvPicPr>
          <p:cNvPr id="98" name="Google Shape;98;p1"/>
          <p:cNvPicPr preferRelativeResize="0"/>
          <p:nvPr/>
        </p:nvPicPr>
        <p:blipFill rotWithShape="1">
          <a:blip r:embed="rId4">
            <a:alphaModFix/>
          </a:blip>
          <a:srcRect t="1583" b="8143"/>
          <a:stretch/>
        </p:blipFill>
        <p:spPr>
          <a:xfrm>
            <a:off x="1057479" y="3612000"/>
            <a:ext cx="2644436" cy="1332460"/>
          </a:xfrm>
          <a:prstGeom prst="rect">
            <a:avLst/>
          </a:prstGeom>
          <a:noFill/>
          <a:ln>
            <a:noFill/>
          </a:ln>
        </p:spPr>
      </p:pic>
      <p:pic>
        <p:nvPicPr>
          <p:cNvPr id="103" name="Google Shape;103;p1" descr="Image"/>
          <p:cNvPicPr preferRelativeResize="0"/>
          <p:nvPr/>
        </p:nvPicPr>
        <p:blipFill rotWithShape="1">
          <a:blip r:embed="rId5">
            <a:alphaModFix/>
          </a:blip>
          <a:srcRect/>
          <a:stretch/>
        </p:blipFill>
        <p:spPr>
          <a:xfrm>
            <a:off x="4560986" y="5015424"/>
            <a:ext cx="2406316" cy="1351962"/>
          </a:xfrm>
          <a:prstGeom prst="rect">
            <a:avLst/>
          </a:prstGeom>
          <a:noFill/>
          <a:ln>
            <a:noFill/>
          </a:ln>
        </p:spPr>
      </p:pic>
      <p:pic>
        <p:nvPicPr>
          <p:cNvPr id="104" name="Google Shape;104;p1" descr="Image"/>
          <p:cNvPicPr preferRelativeResize="0"/>
          <p:nvPr/>
        </p:nvPicPr>
        <p:blipFill rotWithShape="1">
          <a:blip r:embed="rId6">
            <a:alphaModFix/>
          </a:blip>
          <a:srcRect b="6936"/>
          <a:stretch/>
        </p:blipFill>
        <p:spPr>
          <a:xfrm>
            <a:off x="1057478" y="4984691"/>
            <a:ext cx="2644435" cy="1382695"/>
          </a:xfrm>
          <a:prstGeom prst="rect">
            <a:avLst/>
          </a:prstGeom>
          <a:noFill/>
          <a:ln>
            <a:noFill/>
          </a:ln>
        </p:spPr>
      </p:pic>
      <p:pic>
        <p:nvPicPr>
          <p:cNvPr id="4" name="Picture 3">
            <a:extLst>
              <a:ext uri="{FF2B5EF4-FFF2-40B4-BE49-F238E27FC236}">
                <a16:creationId xmlns:a16="http://schemas.microsoft.com/office/drawing/2014/main" id="{2DFE2DB8-7712-A3E0-5D6B-FC5F703C81EF}"/>
              </a:ext>
            </a:extLst>
          </p:cNvPr>
          <p:cNvPicPr>
            <a:picLocks noChangeAspect="1"/>
          </p:cNvPicPr>
          <p:nvPr/>
        </p:nvPicPr>
        <p:blipFill>
          <a:blip r:embed="rId7"/>
          <a:stretch>
            <a:fillRect/>
          </a:stretch>
        </p:blipFill>
        <p:spPr>
          <a:xfrm>
            <a:off x="4223667" y="6840315"/>
            <a:ext cx="1367223" cy="911482"/>
          </a:xfrm>
          <a:prstGeom prst="rect">
            <a:avLst/>
          </a:prstGeom>
        </p:spPr>
      </p:pic>
      <p:pic>
        <p:nvPicPr>
          <p:cNvPr id="8" name="Picture 7">
            <a:extLst>
              <a:ext uri="{FF2B5EF4-FFF2-40B4-BE49-F238E27FC236}">
                <a16:creationId xmlns:a16="http://schemas.microsoft.com/office/drawing/2014/main" id="{DE44FF95-EE6F-355C-63EA-32E6342AA4A5}"/>
              </a:ext>
            </a:extLst>
          </p:cNvPr>
          <p:cNvPicPr>
            <a:picLocks noChangeAspect="1"/>
          </p:cNvPicPr>
          <p:nvPr/>
        </p:nvPicPr>
        <p:blipFill>
          <a:blip r:embed="rId8"/>
          <a:stretch>
            <a:fillRect/>
          </a:stretch>
        </p:blipFill>
        <p:spPr>
          <a:xfrm>
            <a:off x="5757477" y="6840315"/>
            <a:ext cx="1367223" cy="911482"/>
          </a:xfrm>
          <a:prstGeom prst="rect">
            <a:avLst/>
          </a:prstGeom>
        </p:spPr>
      </p:pic>
      <p:pic>
        <p:nvPicPr>
          <p:cNvPr id="11" name="Picture 10">
            <a:extLst>
              <a:ext uri="{FF2B5EF4-FFF2-40B4-BE49-F238E27FC236}">
                <a16:creationId xmlns:a16="http://schemas.microsoft.com/office/drawing/2014/main" id="{843CB635-0213-EF58-E581-D7D78E8B369A}"/>
              </a:ext>
            </a:extLst>
          </p:cNvPr>
          <p:cNvPicPr>
            <a:picLocks noChangeAspect="1"/>
          </p:cNvPicPr>
          <p:nvPr/>
        </p:nvPicPr>
        <p:blipFill>
          <a:blip r:embed="rId9"/>
          <a:stretch>
            <a:fillRect/>
          </a:stretch>
        </p:blipFill>
        <p:spPr>
          <a:xfrm>
            <a:off x="2486592" y="6840315"/>
            <a:ext cx="1389275" cy="911482"/>
          </a:xfrm>
          <a:prstGeom prst="rect">
            <a:avLst/>
          </a:prstGeom>
        </p:spPr>
      </p:pic>
      <p:pic>
        <p:nvPicPr>
          <p:cNvPr id="13" name="Picture 12">
            <a:extLst>
              <a:ext uri="{FF2B5EF4-FFF2-40B4-BE49-F238E27FC236}">
                <a16:creationId xmlns:a16="http://schemas.microsoft.com/office/drawing/2014/main" id="{E94FCB8E-B848-4077-46FB-962AE0BAD471}"/>
              </a:ext>
            </a:extLst>
          </p:cNvPr>
          <p:cNvPicPr>
            <a:picLocks noChangeAspect="1"/>
          </p:cNvPicPr>
          <p:nvPr/>
        </p:nvPicPr>
        <p:blipFill>
          <a:blip r:embed="rId10"/>
          <a:stretch>
            <a:fillRect/>
          </a:stretch>
        </p:blipFill>
        <p:spPr>
          <a:xfrm>
            <a:off x="930407" y="6840315"/>
            <a:ext cx="1367223" cy="911482"/>
          </a:xfrm>
          <a:prstGeom prst="rect">
            <a:avLst/>
          </a:prstGeom>
        </p:spPr>
      </p:pic>
    </p:spTree>
  </p:cSld>
  <p:clrMapOvr>
    <a:masterClrMapping/>
  </p:clrMapOvr>
</p:sld>
</file>

<file path=ppt/theme/theme1.xml><?xml version="1.0" encoding="utf-8"?>
<a:theme xmlns:a="http://schemas.openxmlformats.org/drawingml/2006/main" name="post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951</Words>
  <Application>Microsoft Office PowerPoint</Application>
  <PresentationFormat>A3 Paper (297x420 mm)</PresentationFormat>
  <Paragraphs>35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Assistant</vt:lpstr>
      <vt:lpstr>Arial Rounded MT Bold</vt:lpstr>
      <vt:lpstr>Arial</vt:lpstr>
      <vt:lpstr>poster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hayley</dc:creator>
  <cp:lastModifiedBy>maX melichov</cp:lastModifiedBy>
  <cp:revision>21</cp:revision>
  <dcterms:created xsi:type="dcterms:W3CDTF">2011-09-03T21:09:34Z</dcterms:created>
  <dcterms:modified xsi:type="dcterms:W3CDTF">2022-09-18T14:18:19Z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0x010100215A83A35A5E54489D944446709400C0</vt:lpwstr>
  </property>
</Properties>
</file>