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84" r:id="rId3"/>
    <p:sldId id="286" r:id="rId4"/>
    <p:sldId id="257" r:id="rId5"/>
    <p:sldId id="258" r:id="rId6"/>
    <p:sldId id="298" r:id="rId7"/>
    <p:sldId id="287" r:id="rId8"/>
    <p:sldId id="261" r:id="rId9"/>
    <p:sldId id="273" r:id="rId10"/>
    <p:sldId id="259" r:id="rId11"/>
    <p:sldId id="305" r:id="rId12"/>
    <p:sldId id="302" r:id="rId13"/>
    <p:sldId id="303" r:id="rId14"/>
    <p:sldId id="288" r:id="rId15"/>
    <p:sldId id="295" r:id="rId16"/>
    <p:sldId id="296" r:id="rId17"/>
    <p:sldId id="297" r:id="rId18"/>
    <p:sldId id="301" r:id="rId19"/>
    <p:sldId id="285" r:id="rId20"/>
    <p:sldId id="290" r:id="rId21"/>
    <p:sldId id="291" r:id="rId22"/>
    <p:sldId id="293" r:id="rId23"/>
    <p:sldId id="292" r:id="rId24"/>
    <p:sldId id="294" r:id="rId25"/>
    <p:sldId id="260" r:id="rId26"/>
    <p:sldId id="289" r:id="rId27"/>
    <p:sldId id="279" r:id="rId2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Dosis Light" panose="020B0604020202020204" charset="0"/>
      <p:regular r:id="rId34"/>
      <p:bold r:id="rId35"/>
    </p:embeddedFont>
    <p:embeddedFont>
      <p:font typeface="Titillium Web Light" panose="020B0604020202020204" charset="0"/>
      <p:regular r:id="rId36"/>
      <p:bold r:id="rId37"/>
      <p:italic r:id="rId38"/>
      <p:boldItalic r:id="rId39"/>
    </p:embeddedFont>
  </p:embeddedFontLst>
  <p:custDataLst>
    <p:tags r:id="rId40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3F47A9-05A0-41C2-97F4-F0B88AB442A1}" v="207" dt="2019-05-24T07:52:00.858"/>
  </p1510:revLst>
</p1510:revInfo>
</file>

<file path=ppt/tableStyles.xml><?xml version="1.0" encoding="utf-8"?>
<a:tblStyleLst xmlns:a="http://schemas.openxmlformats.org/drawingml/2006/main" def="{F2EF1E40-5A02-4DB5-A159-18BAA550B74A}">
  <a:tblStyle styleId="{F2EF1E40-5A02-4DB5-A159-18BAA550B7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32" autoAdjust="0"/>
  </p:normalViewPr>
  <p:slideViewPr>
    <p:cSldViewPr snapToGrid="0">
      <p:cViewPr varScale="1">
        <p:scale>
          <a:sx n="143" d="100"/>
          <a:sy n="143" d="100"/>
        </p:scale>
        <p:origin x="636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ags" Target="tags/tag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ckenbruch, Felix" userId="b8dbac49-e50a-428d-926c-47a70840ac92" providerId="ADAL" clId="{443F47A9-05A0-41C2-97F4-F0B88AB442A1}"/>
    <pc:docChg chg="undo custSel modSld sldOrd">
      <pc:chgData name="Hackenbruch, Felix" userId="b8dbac49-e50a-428d-926c-47a70840ac92" providerId="ADAL" clId="{443F47A9-05A0-41C2-97F4-F0B88AB442A1}" dt="2019-05-24T07:52:00.858" v="206" actId="1076"/>
      <pc:docMkLst>
        <pc:docMk/>
      </pc:docMkLst>
      <pc:sldChg chg="modSp modTransition">
        <pc:chgData name="Hackenbruch, Felix" userId="b8dbac49-e50a-428d-926c-47a70840ac92" providerId="ADAL" clId="{443F47A9-05A0-41C2-97F4-F0B88AB442A1}" dt="2019-05-24T07:51:32.962" v="192" actId="20577"/>
        <pc:sldMkLst>
          <pc:docMk/>
          <pc:sldMk cId="0" sldId="256"/>
        </pc:sldMkLst>
        <pc:spChg chg="mod">
          <ac:chgData name="Hackenbruch, Felix" userId="b8dbac49-e50a-428d-926c-47a70840ac92" providerId="ADAL" clId="{443F47A9-05A0-41C2-97F4-F0B88AB442A1}" dt="2019-05-24T07:51:32.962" v="192" actId="20577"/>
          <ac:spMkLst>
            <pc:docMk/>
            <pc:sldMk cId="0" sldId="256"/>
            <ac:spMk id="3836" creationId="{00000000-0000-0000-0000-000000000000}"/>
          </ac:spMkLst>
        </pc:spChg>
      </pc:sldChg>
      <pc:sldChg chg="modTransition">
        <pc:chgData name="Hackenbruch, Felix" userId="b8dbac49-e50a-428d-926c-47a70840ac92" providerId="ADAL" clId="{443F47A9-05A0-41C2-97F4-F0B88AB442A1}" dt="2019-05-24T07:41:01.958" v="100"/>
        <pc:sldMkLst>
          <pc:docMk/>
          <pc:sldMk cId="0" sldId="257"/>
        </pc:sldMkLst>
      </pc:sldChg>
      <pc:sldChg chg="modSp modTransition">
        <pc:chgData name="Hackenbruch, Felix" userId="b8dbac49-e50a-428d-926c-47a70840ac92" providerId="ADAL" clId="{443F47A9-05A0-41C2-97F4-F0B88AB442A1}" dt="2019-05-24T07:51:24.813" v="188" actId="20577"/>
        <pc:sldMkLst>
          <pc:docMk/>
          <pc:sldMk cId="0" sldId="258"/>
        </pc:sldMkLst>
        <pc:spChg chg="mod">
          <ac:chgData name="Hackenbruch, Felix" userId="b8dbac49-e50a-428d-926c-47a70840ac92" providerId="ADAL" clId="{443F47A9-05A0-41C2-97F4-F0B88AB442A1}" dt="2019-05-24T07:41:39.606" v="101" actId="20577"/>
          <ac:spMkLst>
            <pc:docMk/>
            <pc:sldMk cId="0" sldId="258"/>
            <ac:spMk id="8" creationId="{F3DA013E-A847-4399-8FBA-89F877DEC0F4}"/>
          </ac:spMkLst>
        </pc:spChg>
        <pc:spChg chg="mod">
          <ac:chgData name="Hackenbruch, Felix" userId="b8dbac49-e50a-428d-926c-47a70840ac92" providerId="ADAL" clId="{443F47A9-05A0-41C2-97F4-F0B88AB442A1}" dt="2019-05-24T07:51:24.813" v="188" actId="20577"/>
          <ac:spMkLst>
            <pc:docMk/>
            <pc:sldMk cId="0" sldId="258"/>
            <ac:spMk id="3850" creationId="{00000000-0000-0000-0000-000000000000}"/>
          </ac:spMkLst>
        </pc:spChg>
      </pc:sldChg>
      <pc:sldChg chg="addSp delSp modSp modTransition delAnim">
        <pc:chgData name="Hackenbruch, Felix" userId="b8dbac49-e50a-428d-926c-47a70840ac92" providerId="ADAL" clId="{443F47A9-05A0-41C2-97F4-F0B88AB442A1}" dt="2019-05-24T07:52:00.858" v="206" actId="1076"/>
        <pc:sldMkLst>
          <pc:docMk/>
          <pc:sldMk cId="2257814046" sldId="259"/>
        </pc:sldMkLst>
        <pc:spChg chg="mod">
          <ac:chgData name="Hackenbruch, Felix" userId="b8dbac49-e50a-428d-926c-47a70840ac92" providerId="ADAL" clId="{443F47A9-05A0-41C2-97F4-F0B88AB442A1}" dt="2019-05-24T07:52:00.858" v="206" actId="1076"/>
          <ac:spMkLst>
            <pc:docMk/>
            <pc:sldMk cId="2257814046" sldId="259"/>
            <ac:spMk id="10" creationId="{E071EF3C-C343-4AFB-AF55-29B6C48A969E}"/>
          </ac:spMkLst>
        </pc:spChg>
        <pc:grpChg chg="add del">
          <ac:chgData name="Hackenbruch, Felix" userId="b8dbac49-e50a-428d-926c-47a70840ac92" providerId="ADAL" clId="{443F47A9-05A0-41C2-97F4-F0B88AB442A1}" dt="2019-05-24T07:31:11.775" v="34" actId="478"/>
          <ac:grpSpMkLst>
            <pc:docMk/>
            <pc:sldMk cId="2257814046" sldId="259"/>
            <ac:grpSpMk id="90" creationId="{486E36F3-8B3E-4A2D-A867-9277FC6E6800}"/>
          </ac:grpSpMkLst>
        </pc:grpChg>
        <pc:picChg chg="mod topLvl modCrop">
          <ac:chgData name="Hackenbruch, Felix" userId="b8dbac49-e50a-428d-926c-47a70840ac92" providerId="ADAL" clId="{443F47A9-05A0-41C2-97F4-F0B88AB442A1}" dt="2019-05-24T07:33:35.160" v="79" actId="14100"/>
          <ac:picMkLst>
            <pc:docMk/>
            <pc:sldMk cId="2257814046" sldId="259"/>
            <ac:picMk id="3" creationId="{1D2F68AA-35BA-47EA-8F12-63F76775AE82}"/>
          </ac:picMkLst>
        </pc:picChg>
        <pc:picChg chg="mod">
          <ac:chgData name="Hackenbruch, Felix" userId="b8dbac49-e50a-428d-926c-47a70840ac92" providerId="ADAL" clId="{443F47A9-05A0-41C2-97F4-F0B88AB442A1}" dt="2019-05-24T07:33:41.223" v="97" actId="1037"/>
          <ac:picMkLst>
            <pc:docMk/>
            <pc:sldMk cId="2257814046" sldId="259"/>
            <ac:picMk id="4" creationId="{752B41ED-2AAE-4EEF-8401-4D125756F859}"/>
          </ac:picMkLst>
        </pc:picChg>
        <pc:picChg chg="add del mod modCrop">
          <ac:chgData name="Hackenbruch, Felix" userId="b8dbac49-e50a-428d-926c-47a70840ac92" providerId="ADAL" clId="{443F47A9-05A0-41C2-97F4-F0B88AB442A1}" dt="2019-05-24T07:32:27.858" v="57"/>
          <ac:picMkLst>
            <pc:docMk/>
            <pc:sldMk cId="2257814046" sldId="259"/>
            <ac:picMk id="28" creationId="{3B2B3334-5D4F-4562-BBEF-59871EC5D40C}"/>
          </ac:picMkLst>
        </pc:picChg>
        <pc:cxnChg chg="add mod">
          <ac:chgData name="Hackenbruch, Felix" userId="b8dbac49-e50a-428d-926c-47a70840ac92" providerId="ADAL" clId="{443F47A9-05A0-41C2-97F4-F0B88AB442A1}" dt="2019-05-24T07:33:44.585" v="98" actId="1076"/>
          <ac:cxnSpMkLst>
            <pc:docMk/>
            <pc:sldMk cId="2257814046" sldId="259"/>
            <ac:cxnSpMk id="5" creationId="{41D7BE03-2A42-4B12-B547-8C1930C9408F}"/>
          </ac:cxnSpMkLst>
        </pc:cxnChg>
        <pc:cxnChg chg="del">
          <ac:chgData name="Hackenbruch, Felix" userId="b8dbac49-e50a-428d-926c-47a70840ac92" providerId="ADAL" clId="{443F47A9-05A0-41C2-97F4-F0B88AB442A1}" dt="2019-05-24T07:27:01.345" v="16" actId="478"/>
          <ac:cxnSpMkLst>
            <pc:docMk/>
            <pc:sldMk cId="2257814046" sldId="259"/>
            <ac:cxnSpMk id="9" creationId="{58571212-DCCE-4056-B36F-017416F21645}"/>
          </ac:cxnSpMkLst>
        </pc:cxnChg>
        <pc:cxnChg chg="del">
          <ac:chgData name="Hackenbruch, Felix" userId="b8dbac49-e50a-428d-926c-47a70840ac92" providerId="ADAL" clId="{443F47A9-05A0-41C2-97F4-F0B88AB442A1}" dt="2019-05-24T07:30:35.273" v="30" actId="478"/>
          <ac:cxnSpMkLst>
            <pc:docMk/>
            <pc:sldMk cId="2257814046" sldId="259"/>
            <ac:cxnSpMk id="12" creationId="{C9C25C56-AB93-41DE-A7AD-3E491BC1FE91}"/>
          </ac:cxnSpMkLst>
        </pc:cxnChg>
        <pc:cxnChg chg="del">
          <ac:chgData name="Hackenbruch, Felix" userId="b8dbac49-e50a-428d-926c-47a70840ac92" providerId="ADAL" clId="{443F47A9-05A0-41C2-97F4-F0B88AB442A1}" dt="2019-05-24T07:30:35.273" v="30" actId="478"/>
          <ac:cxnSpMkLst>
            <pc:docMk/>
            <pc:sldMk cId="2257814046" sldId="259"/>
            <ac:cxnSpMk id="16" creationId="{CE31B7AC-87A5-4911-A05A-C01070BB614E}"/>
          </ac:cxnSpMkLst>
        </pc:cxnChg>
        <pc:cxnChg chg="del">
          <ac:chgData name="Hackenbruch, Felix" userId="b8dbac49-e50a-428d-926c-47a70840ac92" providerId="ADAL" clId="{443F47A9-05A0-41C2-97F4-F0B88AB442A1}" dt="2019-05-24T07:30:35.273" v="30" actId="478"/>
          <ac:cxnSpMkLst>
            <pc:docMk/>
            <pc:sldMk cId="2257814046" sldId="259"/>
            <ac:cxnSpMk id="18" creationId="{9E2AEBDA-9587-45E2-8786-D973A8C60E2B}"/>
          </ac:cxnSpMkLst>
        </pc:cxnChg>
        <pc:cxnChg chg="del">
          <ac:chgData name="Hackenbruch, Felix" userId="b8dbac49-e50a-428d-926c-47a70840ac92" providerId="ADAL" clId="{443F47A9-05A0-41C2-97F4-F0B88AB442A1}" dt="2019-05-24T07:30:35.273" v="30" actId="478"/>
          <ac:cxnSpMkLst>
            <pc:docMk/>
            <pc:sldMk cId="2257814046" sldId="259"/>
            <ac:cxnSpMk id="26" creationId="{5A13A316-AEF9-4CFF-B19F-3AA0888EAA02}"/>
          </ac:cxnSpMkLst>
        </pc:cxnChg>
        <pc:cxnChg chg="del">
          <ac:chgData name="Hackenbruch, Felix" userId="b8dbac49-e50a-428d-926c-47a70840ac92" providerId="ADAL" clId="{443F47A9-05A0-41C2-97F4-F0B88AB442A1}" dt="2019-05-24T07:30:35.273" v="30" actId="478"/>
          <ac:cxnSpMkLst>
            <pc:docMk/>
            <pc:sldMk cId="2257814046" sldId="259"/>
            <ac:cxnSpMk id="27" creationId="{0691579A-3C9A-4230-B117-354418B91FA5}"/>
          </ac:cxnSpMkLst>
        </pc:cxnChg>
        <pc:cxnChg chg="del">
          <ac:chgData name="Hackenbruch, Felix" userId="b8dbac49-e50a-428d-926c-47a70840ac92" providerId="ADAL" clId="{443F47A9-05A0-41C2-97F4-F0B88AB442A1}" dt="2019-05-24T07:30:41.883" v="31" actId="478"/>
          <ac:cxnSpMkLst>
            <pc:docMk/>
            <pc:sldMk cId="2257814046" sldId="259"/>
            <ac:cxnSpMk id="29" creationId="{514368EE-B5EA-4634-A059-382EF2F6786D}"/>
          </ac:cxnSpMkLst>
        </pc:cxnChg>
        <pc:cxnChg chg="del topLvl">
          <ac:chgData name="Hackenbruch, Felix" userId="b8dbac49-e50a-428d-926c-47a70840ac92" providerId="ADAL" clId="{443F47A9-05A0-41C2-97F4-F0B88AB442A1}" dt="2019-05-24T07:31:11.775" v="34" actId="478"/>
          <ac:cxnSpMkLst>
            <pc:docMk/>
            <pc:sldMk cId="2257814046" sldId="259"/>
            <ac:cxnSpMk id="30" creationId="{D7B909D2-8752-4470-A1F1-9C266B9117D6}"/>
          </ac:cxnSpMkLst>
        </pc:cxnChg>
        <pc:cxnChg chg="del">
          <ac:chgData name="Hackenbruch, Felix" userId="b8dbac49-e50a-428d-926c-47a70840ac92" providerId="ADAL" clId="{443F47A9-05A0-41C2-97F4-F0B88AB442A1}" dt="2019-05-24T07:30:35.273" v="30" actId="478"/>
          <ac:cxnSpMkLst>
            <pc:docMk/>
            <pc:sldMk cId="2257814046" sldId="259"/>
            <ac:cxnSpMk id="31" creationId="{892DBB3C-625F-4699-8961-0A2739FBE002}"/>
          </ac:cxnSpMkLst>
        </pc:cxnChg>
        <pc:cxnChg chg="del">
          <ac:chgData name="Hackenbruch, Felix" userId="b8dbac49-e50a-428d-926c-47a70840ac92" providerId="ADAL" clId="{443F47A9-05A0-41C2-97F4-F0B88AB442A1}" dt="2019-05-24T07:30:35.273" v="30" actId="478"/>
          <ac:cxnSpMkLst>
            <pc:docMk/>
            <pc:sldMk cId="2257814046" sldId="259"/>
            <ac:cxnSpMk id="34" creationId="{764F46F5-B5F8-4805-B43C-A08485151268}"/>
          </ac:cxnSpMkLst>
        </pc:cxnChg>
        <pc:cxnChg chg="del">
          <ac:chgData name="Hackenbruch, Felix" userId="b8dbac49-e50a-428d-926c-47a70840ac92" providerId="ADAL" clId="{443F47A9-05A0-41C2-97F4-F0B88AB442A1}" dt="2019-05-24T07:30:35.273" v="30" actId="478"/>
          <ac:cxnSpMkLst>
            <pc:docMk/>
            <pc:sldMk cId="2257814046" sldId="259"/>
            <ac:cxnSpMk id="36" creationId="{C31FB9AE-63F8-4F05-919A-61BE6838105A}"/>
          </ac:cxnSpMkLst>
        </pc:cxnChg>
        <pc:cxnChg chg="del">
          <ac:chgData name="Hackenbruch, Felix" userId="b8dbac49-e50a-428d-926c-47a70840ac92" providerId="ADAL" clId="{443F47A9-05A0-41C2-97F4-F0B88AB442A1}" dt="2019-05-24T07:30:35.273" v="30" actId="478"/>
          <ac:cxnSpMkLst>
            <pc:docMk/>
            <pc:sldMk cId="2257814046" sldId="259"/>
            <ac:cxnSpMk id="44" creationId="{2146F9FC-AC80-4184-B70C-F873F05F12CD}"/>
          </ac:cxnSpMkLst>
        </pc:cxnChg>
        <pc:cxnChg chg="del">
          <ac:chgData name="Hackenbruch, Felix" userId="b8dbac49-e50a-428d-926c-47a70840ac92" providerId="ADAL" clId="{443F47A9-05A0-41C2-97F4-F0B88AB442A1}" dt="2019-05-24T07:30:41.883" v="31" actId="478"/>
          <ac:cxnSpMkLst>
            <pc:docMk/>
            <pc:sldMk cId="2257814046" sldId="259"/>
            <ac:cxnSpMk id="51" creationId="{C152AFEE-A402-4350-A546-A4CAACE20F78}"/>
          </ac:cxnSpMkLst>
        </pc:cxnChg>
        <pc:cxnChg chg="del">
          <ac:chgData name="Hackenbruch, Felix" userId="b8dbac49-e50a-428d-926c-47a70840ac92" providerId="ADAL" clId="{443F47A9-05A0-41C2-97F4-F0B88AB442A1}" dt="2019-05-24T07:30:35.273" v="30" actId="478"/>
          <ac:cxnSpMkLst>
            <pc:docMk/>
            <pc:sldMk cId="2257814046" sldId="259"/>
            <ac:cxnSpMk id="55" creationId="{ABF668E1-723C-4675-AA9E-6E826086CE09}"/>
          </ac:cxnSpMkLst>
        </pc:cxnChg>
        <pc:cxnChg chg="add del">
          <ac:chgData name="Hackenbruch, Felix" userId="b8dbac49-e50a-428d-926c-47a70840ac92" providerId="ADAL" clId="{443F47A9-05A0-41C2-97F4-F0B88AB442A1}" dt="2019-05-24T07:31:22.082" v="35" actId="478"/>
          <ac:cxnSpMkLst>
            <pc:docMk/>
            <pc:sldMk cId="2257814046" sldId="259"/>
            <ac:cxnSpMk id="57" creationId="{5FC8D43E-440F-4BC5-839D-FEFA0C93E583}"/>
          </ac:cxnSpMkLst>
        </pc:cxnChg>
        <pc:cxnChg chg="add del">
          <ac:chgData name="Hackenbruch, Felix" userId="b8dbac49-e50a-428d-926c-47a70840ac92" providerId="ADAL" clId="{443F47A9-05A0-41C2-97F4-F0B88AB442A1}" dt="2019-05-24T07:31:22.082" v="35" actId="478"/>
          <ac:cxnSpMkLst>
            <pc:docMk/>
            <pc:sldMk cId="2257814046" sldId="259"/>
            <ac:cxnSpMk id="59" creationId="{AA6F6EA7-A9A1-4EBF-A86D-E7446BFE46F5}"/>
          </ac:cxnSpMkLst>
        </pc:cxnChg>
        <pc:cxnChg chg="add del">
          <ac:chgData name="Hackenbruch, Felix" userId="b8dbac49-e50a-428d-926c-47a70840ac92" providerId="ADAL" clId="{443F47A9-05A0-41C2-97F4-F0B88AB442A1}" dt="2019-05-24T07:31:22.082" v="35" actId="478"/>
          <ac:cxnSpMkLst>
            <pc:docMk/>
            <pc:sldMk cId="2257814046" sldId="259"/>
            <ac:cxnSpMk id="60" creationId="{B2858712-B81D-453B-A6E9-28709BFA20FC}"/>
          </ac:cxnSpMkLst>
        </pc:cxnChg>
        <pc:cxnChg chg="add del">
          <ac:chgData name="Hackenbruch, Felix" userId="b8dbac49-e50a-428d-926c-47a70840ac92" providerId="ADAL" clId="{443F47A9-05A0-41C2-97F4-F0B88AB442A1}" dt="2019-05-24T07:31:22.082" v="35" actId="478"/>
          <ac:cxnSpMkLst>
            <pc:docMk/>
            <pc:sldMk cId="2257814046" sldId="259"/>
            <ac:cxnSpMk id="61" creationId="{37C18882-4782-4BEB-B774-D68909F6B977}"/>
          </ac:cxnSpMkLst>
        </pc:cxnChg>
        <pc:cxnChg chg="add del">
          <ac:chgData name="Hackenbruch, Felix" userId="b8dbac49-e50a-428d-926c-47a70840ac92" providerId="ADAL" clId="{443F47A9-05A0-41C2-97F4-F0B88AB442A1}" dt="2019-05-24T07:31:22.082" v="35" actId="478"/>
          <ac:cxnSpMkLst>
            <pc:docMk/>
            <pc:sldMk cId="2257814046" sldId="259"/>
            <ac:cxnSpMk id="82" creationId="{DA2C4765-B555-4AE0-AE0E-CE4B760B6735}"/>
          </ac:cxnSpMkLst>
        </pc:cxnChg>
        <pc:cxnChg chg="add del">
          <ac:chgData name="Hackenbruch, Felix" userId="b8dbac49-e50a-428d-926c-47a70840ac92" providerId="ADAL" clId="{443F47A9-05A0-41C2-97F4-F0B88AB442A1}" dt="2019-05-24T07:31:22.082" v="35" actId="478"/>
          <ac:cxnSpMkLst>
            <pc:docMk/>
            <pc:sldMk cId="2257814046" sldId="259"/>
            <ac:cxnSpMk id="83" creationId="{4CE9F9C7-0756-423B-B488-61CC65913870}"/>
          </ac:cxnSpMkLst>
        </pc:cxnChg>
      </pc:sldChg>
      <pc:sldChg chg="delSp modSp modTransition delAnim">
        <pc:chgData name="Hackenbruch, Felix" userId="b8dbac49-e50a-428d-926c-47a70840ac92" providerId="ADAL" clId="{443F47A9-05A0-41C2-97F4-F0B88AB442A1}" dt="2019-05-24T07:51:11.775" v="184" actId="20577"/>
        <pc:sldMkLst>
          <pc:docMk/>
          <pc:sldMk cId="2570549689" sldId="260"/>
        </pc:sldMkLst>
        <pc:spChg chg="mod">
          <ac:chgData name="Hackenbruch, Felix" userId="b8dbac49-e50a-428d-926c-47a70840ac92" providerId="ADAL" clId="{443F47A9-05A0-41C2-97F4-F0B88AB442A1}" dt="2019-05-24T07:51:11.775" v="184" actId="20577"/>
          <ac:spMkLst>
            <pc:docMk/>
            <pc:sldMk cId="2570549689" sldId="260"/>
            <ac:spMk id="2" creationId="{666C10E1-4DEB-4749-9DEB-564B94C3B0A5}"/>
          </ac:spMkLst>
        </pc:spChg>
        <pc:cxnChg chg="del">
          <ac:chgData name="Hackenbruch, Felix" userId="b8dbac49-e50a-428d-926c-47a70840ac92" providerId="ADAL" clId="{443F47A9-05A0-41C2-97F4-F0B88AB442A1}" dt="2019-05-24T07:30:11.011" v="28" actId="478"/>
          <ac:cxnSpMkLst>
            <pc:docMk/>
            <pc:sldMk cId="2570549689" sldId="260"/>
            <ac:cxnSpMk id="5" creationId="{674B483B-A06F-4B74-B4C6-3036379936EB}"/>
          </ac:cxnSpMkLst>
        </pc:cxnChg>
        <pc:cxnChg chg="del">
          <ac:chgData name="Hackenbruch, Felix" userId="b8dbac49-e50a-428d-926c-47a70840ac92" providerId="ADAL" clId="{443F47A9-05A0-41C2-97F4-F0B88AB442A1}" dt="2019-05-24T07:30:11.011" v="28" actId="478"/>
          <ac:cxnSpMkLst>
            <pc:docMk/>
            <pc:sldMk cId="2570549689" sldId="260"/>
            <ac:cxnSpMk id="9" creationId="{5571E275-C0AA-4345-AE3F-3352653E4FFE}"/>
          </ac:cxnSpMkLst>
        </pc:cxnChg>
        <pc:cxnChg chg="del">
          <ac:chgData name="Hackenbruch, Felix" userId="b8dbac49-e50a-428d-926c-47a70840ac92" providerId="ADAL" clId="{443F47A9-05A0-41C2-97F4-F0B88AB442A1}" dt="2019-05-24T07:30:11.011" v="28" actId="478"/>
          <ac:cxnSpMkLst>
            <pc:docMk/>
            <pc:sldMk cId="2570549689" sldId="260"/>
            <ac:cxnSpMk id="10" creationId="{5AAB295F-8B75-422B-BCC4-8815B7052D30}"/>
          </ac:cxnSpMkLst>
        </pc:cxnChg>
        <pc:cxnChg chg="del">
          <ac:chgData name="Hackenbruch, Felix" userId="b8dbac49-e50a-428d-926c-47a70840ac92" providerId="ADAL" clId="{443F47A9-05A0-41C2-97F4-F0B88AB442A1}" dt="2019-05-24T07:30:11.011" v="28" actId="478"/>
          <ac:cxnSpMkLst>
            <pc:docMk/>
            <pc:sldMk cId="2570549689" sldId="260"/>
            <ac:cxnSpMk id="24" creationId="{C45D2A63-AA32-4373-B1E6-5C783E4A42B4}"/>
          </ac:cxnSpMkLst>
        </pc:cxnChg>
        <pc:cxnChg chg="del">
          <ac:chgData name="Hackenbruch, Felix" userId="b8dbac49-e50a-428d-926c-47a70840ac92" providerId="ADAL" clId="{443F47A9-05A0-41C2-97F4-F0B88AB442A1}" dt="2019-05-24T07:30:11.011" v="28" actId="478"/>
          <ac:cxnSpMkLst>
            <pc:docMk/>
            <pc:sldMk cId="2570549689" sldId="260"/>
            <ac:cxnSpMk id="25" creationId="{31EF1AAB-26F0-4B21-A543-2721A30255B9}"/>
          </ac:cxnSpMkLst>
        </pc:cxnChg>
        <pc:cxnChg chg="del">
          <ac:chgData name="Hackenbruch, Felix" userId="b8dbac49-e50a-428d-926c-47a70840ac92" providerId="ADAL" clId="{443F47A9-05A0-41C2-97F4-F0B88AB442A1}" dt="2019-05-24T07:30:14.499" v="29" actId="478"/>
          <ac:cxnSpMkLst>
            <pc:docMk/>
            <pc:sldMk cId="2570549689" sldId="260"/>
            <ac:cxnSpMk id="59" creationId="{56E41B69-3429-4D5B-91DF-FF0EB115690D}"/>
          </ac:cxnSpMkLst>
        </pc:cxnChg>
        <pc:cxnChg chg="del">
          <ac:chgData name="Hackenbruch, Felix" userId="b8dbac49-e50a-428d-926c-47a70840ac92" providerId="ADAL" clId="{443F47A9-05A0-41C2-97F4-F0B88AB442A1}" dt="2019-05-24T07:30:11.011" v="28" actId="478"/>
          <ac:cxnSpMkLst>
            <pc:docMk/>
            <pc:sldMk cId="2570549689" sldId="260"/>
            <ac:cxnSpMk id="61" creationId="{B505B2D1-78C0-4DCE-A7E7-5B38297F6D78}"/>
          </ac:cxnSpMkLst>
        </pc:cxnChg>
        <pc:cxnChg chg="del">
          <ac:chgData name="Hackenbruch, Felix" userId="b8dbac49-e50a-428d-926c-47a70840ac92" providerId="ADAL" clId="{443F47A9-05A0-41C2-97F4-F0B88AB442A1}" dt="2019-05-24T07:30:11.011" v="28" actId="478"/>
          <ac:cxnSpMkLst>
            <pc:docMk/>
            <pc:sldMk cId="2570549689" sldId="260"/>
            <ac:cxnSpMk id="63" creationId="{76E72639-1C67-4D33-BFD3-FB8CEE771DF0}"/>
          </ac:cxnSpMkLst>
        </pc:cxnChg>
        <pc:cxnChg chg="del">
          <ac:chgData name="Hackenbruch, Felix" userId="b8dbac49-e50a-428d-926c-47a70840ac92" providerId="ADAL" clId="{443F47A9-05A0-41C2-97F4-F0B88AB442A1}" dt="2019-05-24T07:30:11.011" v="28" actId="478"/>
          <ac:cxnSpMkLst>
            <pc:docMk/>
            <pc:sldMk cId="2570549689" sldId="260"/>
            <ac:cxnSpMk id="64" creationId="{66AA9111-DE29-4E50-9731-5AD3AD5ADF42}"/>
          </ac:cxnSpMkLst>
        </pc:cxnChg>
      </pc:sldChg>
      <pc:sldChg chg="modSp modTransition">
        <pc:chgData name="Hackenbruch, Felix" userId="b8dbac49-e50a-428d-926c-47a70840ac92" providerId="ADAL" clId="{443F47A9-05A0-41C2-97F4-F0B88AB442A1}" dt="2019-05-24T07:44:53.284" v="104" actId="20577"/>
        <pc:sldMkLst>
          <pc:docMk/>
          <pc:sldMk cId="0" sldId="261"/>
        </pc:sldMkLst>
        <pc:spChg chg="mod">
          <ac:chgData name="Hackenbruch, Felix" userId="b8dbac49-e50a-428d-926c-47a70840ac92" providerId="ADAL" clId="{443F47A9-05A0-41C2-97F4-F0B88AB442A1}" dt="2019-05-24T07:44:53.284" v="104" actId="20577"/>
          <ac:spMkLst>
            <pc:docMk/>
            <pc:sldMk cId="0" sldId="261"/>
            <ac:spMk id="3871" creationId="{00000000-0000-0000-0000-000000000000}"/>
          </ac:spMkLst>
        </pc:spChg>
      </pc:sldChg>
      <pc:sldChg chg="modTransition modAnim">
        <pc:chgData name="Hackenbruch, Felix" userId="b8dbac49-e50a-428d-926c-47a70840ac92" providerId="ADAL" clId="{443F47A9-05A0-41C2-97F4-F0B88AB442A1}" dt="2019-05-24T07:41:01.958" v="100"/>
        <pc:sldMkLst>
          <pc:docMk/>
          <pc:sldMk cId="0" sldId="273"/>
        </pc:sldMkLst>
      </pc:sldChg>
      <pc:sldChg chg="modTransition">
        <pc:chgData name="Hackenbruch, Felix" userId="b8dbac49-e50a-428d-926c-47a70840ac92" providerId="ADAL" clId="{443F47A9-05A0-41C2-97F4-F0B88AB442A1}" dt="2019-05-24T07:41:01.958" v="100"/>
        <pc:sldMkLst>
          <pc:docMk/>
          <pc:sldMk cId="0" sldId="279"/>
        </pc:sldMkLst>
      </pc:sldChg>
      <pc:sldChg chg="modSp modTransition">
        <pc:chgData name="Hackenbruch, Felix" userId="b8dbac49-e50a-428d-926c-47a70840ac92" providerId="ADAL" clId="{443F47A9-05A0-41C2-97F4-F0B88AB442A1}" dt="2019-05-24T07:50:49.119" v="178" actId="20577"/>
        <pc:sldMkLst>
          <pc:docMk/>
          <pc:sldMk cId="2101221460" sldId="284"/>
        </pc:sldMkLst>
        <pc:graphicFrameChg chg="mod">
          <ac:chgData name="Hackenbruch, Felix" userId="b8dbac49-e50a-428d-926c-47a70840ac92" providerId="ADAL" clId="{443F47A9-05A0-41C2-97F4-F0B88AB442A1}" dt="2019-05-24T07:50:49.119" v="178" actId="20577"/>
          <ac:graphicFrameMkLst>
            <pc:docMk/>
            <pc:sldMk cId="2101221460" sldId="284"/>
            <ac:graphicFrameMk id="4" creationId="{FE2FBB50-3211-4044-B212-62BEB2A2E5C9}"/>
          </ac:graphicFrameMkLst>
        </pc:graphicFrameChg>
      </pc:sldChg>
      <pc:sldChg chg="modTransition">
        <pc:chgData name="Hackenbruch, Felix" userId="b8dbac49-e50a-428d-926c-47a70840ac92" providerId="ADAL" clId="{443F47A9-05A0-41C2-97F4-F0B88AB442A1}" dt="2019-05-24T07:41:01.958" v="100"/>
        <pc:sldMkLst>
          <pc:docMk/>
          <pc:sldMk cId="1828529942" sldId="285"/>
        </pc:sldMkLst>
      </pc:sldChg>
      <pc:sldChg chg="modTransition">
        <pc:chgData name="Hackenbruch, Felix" userId="b8dbac49-e50a-428d-926c-47a70840ac92" providerId="ADAL" clId="{443F47A9-05A0-41C2-97F4-F0B88AB442A1}" dt="2019-05-24T07:41:01.958" v="100"/>
        <pc:sldMkLst>
          <pc:docMk/>
          <pc:sldMk cId="1095788778" sldId="286"/>
        </pc:sldMkLst>
      </pc:sldChg>
      <pc:sldChg chg="modTransition">
        <pc:chgData name="Hackenbruch, Felix" userId="b8dbac49-e50a-428d-926c-47a70840ac92" providerId="ADAL" clId="{443F47A9-05A0-41C2-97F4-F0B88AB442A1}" dt="2019-05-24T07:41:01.958" v="100"/>
        <pc:sldMkLst>
          <pc:docMk/>
          <pc:sldMk cId="245308733" sldId="287"/>
        </pc:sldMkLst>
      </pc:sldChg>
      <pc:sldChg chg="modTransition">
        <pc:chgData name="Hackenbruch, Felix" userId="b8dbac49-e50a-428d-926c-47a70840ac92" providerId="ADAL" clId="{443F47A9-05A0-41C2-97F4-F0B88AB442A1}" dt="2019-05-24T07:41:01.958" v="100"/>
        <pc:sldMkLst>
          <pc:docMk/>
          <pc:sldMk cId="264170160" sldId="288"/>
        </pc:sldMkLst>
      </pc:sldChg>
      <pc:sldChg chg="ord modTransition">
        <pc:chgData name="Hackenbruch, Felix" userId="b8dbac49-e50a-428d-926c-47a70840ac92" providerId="ADAL" clId="{443F47A9-05A0-41C2-97F4-F0B88AB442A1}" dt="2019-05-24T07:41:01.958" v="100"/>
        <pc:sldMkLst>
          <pc:docMk/>
          <pc:sldMk cId="286605446" sldId="289"/>
        </pc:sldMkLst>
      </pc:sldChg>
      <pc:sldChg chg="modTransition">
        <pc:chgData name="Hackenbruch, Felix" userId="b8dbac49-e50a-428d-926c-47a70840ac92" providerId="ADAL" clId="{443F47A9-05A0-41C2-97F4-F0B88AB442A1}" dt="2019-05-24T07:41:01.958" v="100"/>
        <pc:sldMkLst>
          <pc:docMk/>
          <pc:sldMk cId="3052784617" sldId="290"/>
        </pc:sldMkLst>
      </pc:sldChg>
      <pc:sldChg chg="modTransition">
        <pc:chgData name="Hackenbruch, Felix" userId="b8dbac49-e50a-428d-926c-47a70840ac92" providerId="ADAL" clId="{443F47A9-05A0-41C2-97F4-F0B88AB442A1}" dt="2019-05-24T07:41:01.958" v="100"/>
        <pc:sldMkLst>
          <pc:docMk/>
          <pc:sldMk cId="1857668424" sldId="291"/>
        </pc:sldMkLst>
      </pc:sldChg>
      <pc:sldChg chg="modSp modTransition">
        <pc:chgData name="Hackenbruch, Felix" userId="b8dbac49-e50a-428d-926c-47a70840ac92" providerId="ADAL" clId="{443F47A9-05A0-41C2-97F4-F0B88AB442A1}" dt="2019-05-24T07:41:01.958" v="100"/>
        <pc:sldMkLst>
          <pc:docMk/>
          <pc:sldMk cId="4256401205" sldId="292"/>
        </pc:sldMkLst>
        <pc:spChg chg="mod">
          <ac:chgData name="Hackenbruch, Felix" userId="b8dbac49-e50a-428d-926c-47a70840ac92" providerId="ADAL" clId="{443F47A9-05A0-41C2-97F4-F0B88AB442A1}" dt="2019-05-24T07:23:46.684" v="5" actId="20577"/>
          <ac:spMkLst>
            <pc:docMk/>
            <pc:sldMk cId="4256401205" sldId="292"/>
            <ac:spMk id="3" creationId="{42F68FAB-5CF0-4E6F-90AB-7A7F5754631B}"/>
          </ac:spMkLst>
        </pc:spChg>
      </pc:sldChg>
      <pc:sldChg chg="delSp modSp modTransition">
        <pc:chgData name="Hackenbruch, Felix" userId="b8dbac49-e50a-428d-926c-47a70840ac92" providerId="ADAL" clId="{443F47A9-05A0-41C2-97F4-F0B88AB442A1}" dt="2019-05-24T07:46:59.947" v="109" actId="1076"/>
        <pc:sldMkLst>
          <pc:docMk/>
          <pc:sldMk cId="1602947917" sldId="293"/>
        </pc:sldMkLst>
        <pc:spChg chg="mod">
          <ac:chgData name="Hackenbruch, Felix" userId="b8dbac49-e50a-428d-926c-47a70840ac92" providerId="ADAL" clId="{443F47A9-05A0-41C2-97F4-F0B88AB442A1}" dt="2019-05-24T07:46:51.421" v="108" actId="20577"/>
          <ac:spMkLst>
            <pc:docMk/>
            <pc:sldMk cId="1602947917" sldId="293"/>
            <ac:spMk id="3" creationId="{FC9B2686-A4D0-4C6D-A51C-107539382B7C}"/>
          </ac:spMkLst>
        </pc:spChg>
        <pc:picChg chg="del">
          <ac:chgData name="Hackenbruch, Felix" userId="b8dbac49-e50a-428d-926c-47a70840ac92" providerId="ADAL" clId="{443F47A9-05A0-41C2-97F4-F0B88AB442A1}" dt="2019-05-24T07:46:48.073" v="105" actId="478"/>
          <ac:picMkLst>
            <pc:docMk/>
            <pc:sldMk cId="1602947917" sldId="293"/>
            <ac:picMk id="5" creationId="{E6458A06-439A-4741-AE9A-B373AC4D8368}"/>
          </ac:picMkLst>
        </pc:picChg>
        <pc:picChg chg="mod">
          <ac:chgData name="Hackenbruch, Felix" userId="b8dbac49-e50a-428d-926c-47a70840ac92" providerId="ADAL" clId="{443F47A9-05A0-41C2-97F4-F0B88AB442A1}" dt="2019-05-24T07:46:59.947" v="109" actId="1076"/>
          <ac:picMkLst>
            <pc:docMk/>
            <pc:sldMk cId="1602947917" sldId="293"/>
            <ac:picMk id="6" creationId="{3A0E90E8-7E42-4F47-A2A9-51A06A88744C}"/>
          </ac:picMkLst>
        </pc:picChg>
      </pc:sldChg>
      <pc:sldChg chg="modTransition">
        <pc:chgData name="Hackenbruch, Felix" userId="b8dbac49-e50a-428d-926c-47a70840ac92" providerId="ADAL" clId="{443F47A9-05A0-41C2-97F4-F0B88AB442A1}" dt="2019-05-24T07:41:01.958" v="100"/>
        <pc:sldMkLst>
          <pc:docMk/>
          <pc:sldMk cId="2737573545" sldId="294"/>
        </pc:sldMkLst>
      </pc:sldChg>
      <pc:sldChg chg="ord modTransition">
        <pc:chgData name="Hackenbruch, Felix" userId="b8dbac49-e50a-428d-926c-47a70840ac92" providerId="ADAL" clId="{443F47A9-05A0-41C2-97F4-F0B88AB442A1}" dt="2019-05-24T07:41:01.958" v="100"/>
        <pc:sldMkLst>
          <pc:docMk/>
          <pc:sldMk cId="1650507884" sldId="295"/>
        </pc:sldMkLst>
      </pc:sldChg>
      <pc:sldChg chg="modTransition">
        <pc:chgData name="Hackenbruch, Felix" userId="b8dbac49-e50a-428d-926c-47a70840ac92" providerId="ADAL" clId="{443F47A9-05A0-41C2-97F4-F0B88AB442A1}" dt="2019-05-24T07:41:01.958" v="100"/>
        <pc:sldMkLst>
          <pc:docMk/>
          <pc:sldMk cId="3042553666" sldId="296"/>
        </pc:sldMkLst>
      </pc:sldChg>
      <pc:sldChg chg="modSp modTransition">
        <pc:chgData name="Hackenbruch, Felix" userId="b8dbac49-e50a-428d-926c-47a70840ac92" providerId="ADAL" clId="{443F47A9-05A0-41C2-97F4-F0B88AB442A1}" dt="2019-05-24T07:49:18.050" v="127" actId="1076"/>
        <pc:sldMkLst>
          <pc:docMk/>
          <pc:sldMk cId="2989136667" sldId="297"/>
        </pc:sldMkLst>
        <pc:picChg chg="mod">
          <ac:chgData name="Hackenbruch, Felix" userId="b8dbac49-e50a-428d-926c-47a70840ac92" providerId="ADAL" clId="{443F47A9-05A0-41C2-97F4-F0B88AB442A1}" dt="2019-05-24T07:49:18.050" v="127" actId="1076"/>
          <ac:picMkLst>
            <pc:docMk/>
            <pc:sldMk cId="2989136667" sldId="297"/>
            <ac:picMk id="6" creationId="{BE968A47-5A20-4042-89A8-3EA96F0A36ED}"/>
          </ac:picMkLst>
        </pc:picChg>
      </pc:sldChg>
      <pc:sldChg chg="modSp modTransition">
        <pc:chgData name="Hackenbruch, Felix" userId="b8dbac49-e50a-428d-926c-47a70840ac92" providerId="ADAL" clId="{443F47A9-05A0-41C2-97F4-F0B88AB442A1}" dt="2019-05-24T07:51:41.364" v="196" actId="20577"/>
        <pc:sldMkLst>
          <pc:docMk/>
          <pc:sldMk cId="2251540327" sldId="298"/>
        </pc:sldMkLst>
        <pc:spChg chg="mod">
          <ac:chgData name="Hackenbruch, Felix" userId="b8dbac49-e50a-428d-926c-47a70840ac92" providerId="ADAL" clId="{443F47A9-05A0-41C2-97F4-F0B88AB442A1}" dt="2019-05-24T07:51:41.364" v="196" actId="20577"/>
          <ac:spMkLst>
            <pc:docMk/>
            <pc:sldMk cId="2251540327" sldId="298"/>
            <ac:spMk id="3" creationId="{13750FE0-7137-484A-BCEA-1B5C1A88DE62}"/>
          </ac:spMkLst>
        </pc:spChg>
      </pc:sldChg>
      <pc:sldChg chg="delSp modSp modTransition">
        <pc:chgData name="Hackenbruch, Felix" userId="b8dbac49-e50a-428d-926c-47a70840ac92" providerId="ADAL" clId="{443F47A9-05A0-41C2-97F4-F0B88AB442A1}" dt="2019-05-24T07:49:50.060" v="131"/>
        <pc:sldMkLst>
          <pc:docMk/>
          <pc:sldMk cId="3922820134" sldId="301"/>
        </pc:sldMkLst>
        <pc:spChg chg="mod">
          <ac:chgData name="Hackenbruch, Felix" userId="b8dbac49-e50a-428d-926c-47a70840ac92" providerId="ADAL" clId="{443F47A9-05A0-41C2-97F4-F0B88AB442A1}" dt="2019-05-24T07:49:23.274" v="130" actId="20577"/>
          <ac:spMkLst>
            <pc:docMk/>
            <pc:sldMk cId="3922820134" sldId="301"/>
            <ac:spMk id="2" creationId="{46984F11-524A-4FCE-B4DC-4E8BB167655F}"/>
          </ac:spMkLst>
        </pc:spChg>
        <pc:spChg chg="del">
          <ac:chgData name="Hackenbruch, Felix" userId="b8dbac49-e50a-428d-926c-47a70840ac92" providerId="ADAL" clId="{443F47A9-05A0-41C2-97F4-F0B88AB442A1}" dt="2019-05-24T07:49:50.060" v="131"/>
          <ac:spMkLst>
            <pc:docMk/>
            <pc:sldMk cId="3922820134" sldId="301"/>
            <ac:spMk id="3" creationId="{D858696B-DD70-4290-9C61-10EC8033B38B}"/>
          </ac:spMkLst>
        </pc:spChg>
      </pc:sldChg>
      <pc:sldChg chg="modTransition">
        <pc:chgData name="Hackenbruch, Felix" userId="b8dbac49-e50a-428d-926c-47a70840ac92" providerId="ADAL" clId="{443F47A9-05A0-41C2-97F4-F0B88AB442A1}" dt="2019-05-24T07:41:01.958" v="100"/>
        <pc:sldMkLst>
          <pc:docMk/>
          <pc:sldMk cId="2746758080" sldId="302"/>
        </pc:sldMkLst>
      </pc:sldChg>
      <pc:sldChg chg="modTransition">
        <pc:chgData name="Hackenbruch, Felix" userId="b8dbac49-e50a-428d-926c-47a70840ac92" providerId="ADAL" clId="{443F47A9-05A0-41C2-97F4-F0B88AB442A1}" dt="2019-05-24T07:41:01.958" v="100"/>
        <pc:sldMkLst>
          <pc:docMk/>
          <pc:sldMk cId="2947513640" sldId="303"/>
        </pc:sldMkLst>
      </pc:sldChg>
      <pc:sldChg chg="modSp modTransition modAnim">
        <pc:chgData name="Hackenbruch, Felix" userId="b8dbac49-e50a-428d-926c-47a70840ac92" providerId="ADAL" clId="{443F47A9-05A0-41C2-97F4-F0B88AB442A1}" dt="2019-05-24T07:41:01.958" v="100"/>
        <pc:sldMkLst>
          <pc:docMk/>
          <pc:sldMk cId="3790073448" sldId="305"/>
        </pc:sldMkLst>
        <pc:spChg chg="mod">
          <ac:chgData name="Hackenbruch, Felix" userId="b8dbac49-e50a-428d-926c-47a70840ac92" providerId="ADAL" clId="{443F47A9-05A0-41C2-97F4-F0B88AB442A1}" dt="2019-05-24T07:29:14.325" v="26" actId="1076"/>
          <ac:spMkLst>
            <pc:docMk/>
            <pc:sldMk cId="3790073448" sldId="305"/>
            <ac:spMk id="3" creationId="{BD0DEE93-6DF3-4313-BD7E-42B815130F4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BB7CD6-E3DF-4094-B63A-EE739562DC90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43650AC1-09BB-4218-A347-A9349CA67AD6}">
      <dgm:prSet/>
      <dgm:spPr/>
      <dgm:t>
        <a:bodyPr/>
        <a:lstStyle/>
        <a:p>
          <a:r>
            <a:rPr lang="de-DE" dirty="0"/>
            <a:t>1. Einleitung </a:t>
          </a:r>
          <a:endParaRPr lang="en-US" dirty="0"/>
        </a:p>
      </dgm:t>
    </dgm:pt>
    <dgm:pt modelId="{815EFB03-2665-493B-9296-538BC5DB74DF}" type="parTrans" cxnId="{EC75CC1B-500B-4B16-847E-3E4ED1CF3689}">
      <dgm:prSet/>
      <dgm:spPr/>
      <dgm:t>
        <a:bodyPr/>
        <a:lstStyle/>
        <a:p>
          <a:endParaRPr lang="en-US"/>
        </a:p>
      </dgm:t>
    </dgm:pt>
    <dgm:pt modelId="{F9300285-C269-4E04-ABE8-18CD98836B4F}" type="sibTrans" cxnId="{EC75CC1B-500B-4B16-847E-3E4ED1CF3689}">
      <dgm:prSet/>
      <dgm:spPr/>
      <dgm:t>
        <a:bodyPr/>
        <a:lstStyle/>
        <a:p>
          <a:endParaRPr lang="en-US"/>
        </a:p>
      </dgm:t>
    </dgm:pt>
    <dgm:pt modelId="{9E44EF86-7009-4AE7-A772-00585D55123E}">
      <dgm:prSet/>
      <dgm:spPr/>
      <dgm:t>
        <a:bodyPr/>
        <a:lstStyle/>
        <a:p>
          <a:r>
            <a:rPr lang="de-DE" dirty="0"/>
            <a:t>Die Welt im Wandel </a:t>
          </a:r>
          <a:endParaRPr lang="en-US" dirty="0"/>
        </a:p>
      </dgm:t>
    </dgm:pt>
    <dgm:pt modelId="{A185A4EE-4698-4BF0-8621-39AB00F32994}" type="parTrans" cxnId="{21045344-0F6C-484B-8C17-70A671461744}">
      <dgm:prSet/>
      <dgm:spPr/>
      <dgm:t>
        <a:bodyPr/>
        <a:lstStyle/>
        <a:p>
          <a:endParaRPr lang="en-US"/>
        </a:p>
      </dgm:t>
    </dgm:pt>
    <dgm:pt modelId="{4D458F4B-56D0-4510-9AA3-004C42586FAE}" type="sibTrans" cxnId="{21045344-0F6C-484B-8C17-70A671461744}">
      <dgm:prSet/>
      <dgm:spPr/>
      <dgm:t>
        <a:bodyPr/>
        <a:lstStyle/>
        <a:p>
          <a:endParaRPr lang="en-US"/>
        </a:p>
      </dgm:t>
    </dgm:pt>
    <dgm:pt modelId="{32813E40-D240-4668-83E9-718AA78EBD98}">
      <dgm:prSet/>
      <dgm:spPr/>
      <dgm:t>
        <a:bodyPr/>
        <a:lstStyle/>
        <a:p>
          <a:r>
            <a:rPr lang="de-DE" dirty="0"/>
            <a:t>Prognose: „The </a:t>
          </a:r>
          <a:r>
            <a:rPr lang="de-DE" dirty="0" err="1"/>
            <a:t>future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professions</a:t>
          </a:r>
          <a:r>
            <a:rPr lang="de-DE" dirty="0"/>
            <a:t>“ </a:t>
          </a:r>
          <a:endParaRPr lang="en-US" dirty="0"/>
        </a:p>
      </dgm:t>
    </dgm:pt>
    <dgm:pt modelId="{7A230429-EB47-49AA-ABAA-F2C607A876A7}" type="parTrans" cxnId="{1BBE2A23-1BCD-4318-BC99-96DEB857780F}">
      <dgm:prSet/>
      <dgm:spPr/>
      <dgm:t>
        <a:bodyPr/>
        <a:lstStyle/>
        <a:p>
          <a:endParaRPr lang="en-US"/>
        </a:p>
      </dgm:t>
    </dgm:pt>
    <dgm:pt modelId="{C4250F36-8526-4623-92C8-87912C1D6AD5}" type="sibTrans" cxnId="{1BBE2A23-1BCD-4318-BC99-96DEB857780F}">
      <dgm:prSet/>
      <dgm:spPr/>
      <dgm:t>
        <a:bodyPr/>
        <a:lstStyle/>
        <a:p>
          <a:endParaRPr lang="en-US"/>
        </a:p>
      </dgm:t>
    </dgm:pt>
    <dgm:pt modelId="{AD9D501B-9F92-4A8D-B6EE-0FAC682B8FF6}">
      <dgm:prSet/>
      <dgm:spPr/>
      <dgm:t>
        <a:bodyPr/>
        <a:lstStyle/>
        <a:p>
          <a:r>
            <a:rPr lang="de-DE" dirty="0"/>
            <a:t>2. Das Berufsbild des Warehouse Managers</a:t>
          </a:r>
          <a:endParaRPr lang="en-US" dirty="0"/>
        </a:p>
      </dgm:t>
    </dgm:pt>
    <dgm:pt modelId="{38BCFC18-CA93-41C4-9714-E0ADB0234D60}" type="parTrans" cxnId="{8B72EEA7-A03F-4E34-8CB9-39B2EA949539}">
      <dgm:prSet/>
      <dgm:spPr/>
      <dgm:t>
        <a:bodyPr/>
        <a:lstStyle/>
        <a:p>
          <a:endParaRPr lang="en-US"/>
        </a:p>
      </dgm:t>
    </dgm:pt>
    <dgm:pt modelId="{E6C31D74-961A-442F-9FEF-E4A130B35657}" type="sibTrans" cxnId="{8B72EEA7-A03F-4E34-8CB9-39B2EA949539}">
      <dgm:prSet/>
      <dgm:spPr/>
      <dgm:t>
        <a:bodyPr/>
        <a:lstStyle/>
        <a:p>
          <a:endParaRPr lang="en-US"/>
        </a:p>
      </dgm:t>
    </dgm:pt>
    <dgm:pt modelId="{E4F6CA52-957B-4269-A08D-D4AEDD29DBCD}">
      <dgm:prSet/>
      <dgm:spPr/>
      <dgm:t>
        <a:bodyPr/>
        <a:lstStyle/>
        <a:p>
          <a:r>
            <a:rPr lang="de-DE" dirty="0"/>
            <a:t>Traditionelles Berufsbild</a:t>
          </a:r>
          <a:endParaRPr lang="en-US" dirty="0"/>
        </a:p>
      </dgm:t>
    </dgm:pt>
    <dgm:pt modelId="{8D265BB3-732E-43EF-A1B2-448E2729B457}" type="parTrans" cxnId="{0B81F368-20FF-4130-8255-10A2EE0DC00F}">
      <dgm:prSet/>
      <dgm:spPr/>
      <dgm:t>
        <a:bodyPr/>
        <a:lstStyle/>
        <a:p>
          <a:endParaRPr lang="en-US"/>
        </a:p>
      </dgm:t>
    </dgm:pt>
    <dgm:pt modelId="{2973574D-6B4C-415D-982B-2E5CB7A622B5}" type="sibTrans" cxnId="{0B81F368-20FF-4130-8255-10A2EE0DC00F}">
      <dgm:prSet/>
      <dgm:spPr/>
      <dgm:t>
        <a:bodyPr/>
        <a:lstStyle/>
        <a:p>
          <a:endParaRPr lang="en-US"/>
        </a:p>
      </dgm:t>
    </dgm:pt>
    <dgm:pt modelId="{9FBD8FB4-8BB2-427B-AAA2-E874349381A8}">
      <dgm:prSet/>
      <dgm:spPr/>
      <dgm:t>
        <a:bodyPr/>
        <a:lstStyle/>
        <a:p>
          <a:r>
            <a:rPr lang="de-DE" dirty="0"/>
            <a:t>Persona </a:t>
          </a:r>
          <a:endParaRPr lang="en-US" dirty="0"/>
        </a:p>
      </dgm:t>
    </dgm:pt>
    <dgm:pt modelId="{1EDE2AAA-84E6-411E-8EF4-5735DDB536B5}" type="parTrans" cxnId="{CEA0DDB7-CF60-45F0-855B-128CA9F504FA}">
      <dgm:prSet/>
      <dgm:spPr/>
      <dgm:t>
        <a:bodyPr/>
        <a:lstStyle/>
        <a:p>
          <a:endParaRPr lang="en-US"/>
        </a:p>
      </dgm:t>
    </dgm:pt>
    <dgm:pt modelId="{05A016DA-B412-477F-9AD2-39CA42E87D97}" type="sibTrans" cxnId="{CEA0DDB7-CF60-45F0-855B-128CA9F504FA}">
      <dgm:prSet/>
      <dgm:spPr/>
      <dgm:t>
        <a:bodyPr/>
        <a:lstStyle/>
        <a:p>
          <a:endParaRPr lang="en-US"/>
        </a:p>
      </dgm:t>
    </dgm:pt>
    <dgm:pt modelId="{B3130BEF-C181-4024-83A9-F3802152A7FE}">
      <dgm:prSet/>
      <dgm:spPr/>
      <dgm:t>
        <a:bodyPr/>
        <a:lstStyle/>
        <a:p>
          <a:r>
            <a:rPr lang="de-DE" dirty="0"/>
            <a:t>A Day in </a:t>
          </a:r>
          <a:r>
            <a:rPr lang="de-DE" dirty="0" err="1"/>
            <a:t>the</a:t>
          </a:r>
          <a:r>
            <a:rPr lang="de-DE" dirty="0"/>
            <a:t> Life </a:t>
          </a:r>
          <a:r>
            <a:rPr lang="de-DE" dirty="0" err="1"/>
            <a:t>of</a:t>
          </a:r>
          <a:r>
            <a:rPr lang="de-DE" dirty="0"/>
            <a:t> …</a:t>
          </a:r>
          <a:endParaRPr lang="en-US" dirty="0"/>
        </a:p>
      </dgm:t>
    </dgm:pt>
    <dgm:pt modelId="{C0D0EC05-CA2E-4303-818D-DE0121A05FD3}" type="parTrans" cxnId="{CEEFAC9C-075C-4F17-9BB1-3C714CC33E56}">
      <dgm:prSet/>
      <dgm:spPr/>
      <dgm:t>
        <a:bodyPr/>
        <a:lstStyle/>
        <a:p>
          <a:endParaRPr lang="en-US"/>
        </a:p>
      </dgm:t>
    </dgm:pt>
    <dgm:pt modelId="{D5D957E9-C064-47C7-B3D3-D09A2D3A14D7}" type="sibTrans" cxnId="{CEEFAC9C-075C-4F17-9BB1-3C714CC33E56}">
      <dgm:prSet/>
      <dgm:spPr/>
      <dgm:t>
        <a:bodyPr/>
        <a:lstStyle/>
        <a:p>
          <a:endParaRPr lang="en-US"/>
        </a:p>
      </dgm:t>
    </dgm:pt>
    <dgm:pt modelId="{85047D0D-6684-4899-8861-567EFE77CCB4}">
      <dgm:prSet/>
      <dgm:spPr/>
      <dgm:t>
        <a:bodyPr/>
        <a:lstStyle/>
        <a:p>
          <a:r>
            <a:rPr lang="de-DE" dirty="0"/>
            <a:t>Stakeholder </a:t>
          </a:r>
          <a:r>
            <a:rPr lang="de-DE" dirty="0" err="1"/>
            <a:t>Map</a:t>
          </a:r>
          <a:r>
            <a:rPr lang="de-DE" dirty="0"/>
            <a:t> &amp; </a:t>
          </a:r>
          <a:r>
            <a:rPr lang="de-DE" dirty="0" err="1"/>
            <a:t>Prio</a:t>
          </a:r>
          <a:r>
            <a:rPr lang="de-DE" dirty="0"/>
            <a:t> Grid </a:t>
          </a:r>
          <a:endParaRPr lang="en-US" dirty="0"/>
        </a:p>
      </dgm:t>
    </dgm:pt>
    <dgm:pt modelId="{32CBD8C7-5B5E-4D55-AD95-A81A572CF529}" type="parTrans" cxnId="{09AFAC58-070E-4F49-A634-FCC3636CF412}">
      <dgm:prSet/>
      <dgm:spPr/>
      <dgm:t>
        <a:bodyPr/>
        <a:lstStyle/>
        <a:p>
          <a:endParaRPr lang="en-US"/>
        </a:p>
      </dgm:t>
    </dgm:pt>
    <dgm:pt modelId="{5DB02D44-0056-4B8A-89FF-7132F826D324}" type="sibTrans" cxnId="{09AFAC58-070E-4F49-A634-FCC3636CF412}">
      <dgm:prSet/>
      <dgm:spPr/>
      <dgm:t>
        <a:bodyPr/>
        <a:lstStyle/>
        <a:p>
          <a:endParaRPr lang="en-US"/>
        </a:p>
      </dgm:t>
    </dgm:pt>
    <dgm:pt modelId="{9FC9138C-6BC7-4AC9-8581-7281E67B35FD}">
      <dgm:prSet/>
      <dgm:spPr/>
      <dgm:t>
        <a:bodyPr/>
        <a:lstStyle/>
        <a:p>
          <a:r>
            <a:rPr lang="de-DE" dirty="0"/>
            <a:t>3. Development </a:t>
          </a:r>
          <a:endParaRPr lang="en-US" dirty="0"/>
        </a:p>
      </dgm:t>
    </dgm:pt>
    <dgm:pt modelId="{D1BBC1DD-61D0-473B-8315-D8323471AD56}" type="parTrans" cxnId="{ACBEA251-5BE4-4939-9C95-0CB19AA67AFE}">
      <dgm:prSet/>
      <dgm:spPr/>
      <dgm:t>
        <a:bodyPr/>
        <a:lstStyle/>
        <a:p>
          <a:endParaRPr lang="en-US"/>
        </a:p>
      </dgm:t>
    </dgm:pt>
    <dgm:pt modelId="{51F58BDA-F234-43A1-B5A4-8CDF475F1D54}" type="sibTrans" cxnId="{ACBEA251-5BE4-4939-9C95-0CB19AA67AFE}">
      <dgm:prSet/>
      <dgm:spPr/>
      <dgm:t>
        <a:bodyPr/>
        <a:lstStyle/>
        <a:p>
          <a:endParaRPr lang="en-US"/>
        </a:p>
      </dgm:t>
    </dgm:pt>
    <dgm:pt modelId="{EAD3CC77-328C-4525-ADF2-64F2877E8ADF}">
      <dgm:prSet/>
      <dgm:spPr/>
      <dgm:t>
        <a:bodyPr/>
        <a:lstStyle/>
        <a:p>
          <a:r>
            <a:rPr lang="en-US" dirty="0" err="1"/>
            <a:t>Architekturdiagramm</a:t>
          </a:r>
          <a:endParaRPr lang="en-US" dirty="0"/>
        </a:p>
      </dgm:t>
    </dgm:pt>
    <dgm:pt modelId="{AF185F61-1239-47C8-A313-AD878C96193B}" type="parTrans" cxnId="{9A5DA9A8-D2BE-4B9C-8673-9CA315C95264}">
      <dgm:prSet/>
      <dgm:spPr/>
      <dgm:t>
        <a:bodyPr/>
        <a:lstStyle/>
        <a:p>
          <a:endParaRPr lang="en-US"/>
        </a:p>
      </dgm:t>
    </dgm:pt>
    <dgm:pt modelId="{E29F2EBC-C664-4948-B2AE-682F609CA570}" type="sibTrans" cxnId="{9A5DA9A8-D2BE-4B9C-8673-9CA315C95264}">
      <dgm:prSet/>
      <dgm:spPr/>
      <dgm:t>
        <a:bodyPr/>
        <a:lstStyle/>
        <a:p>
          <a:endParaRPr lang="en-US"/>
        </a:p>
      </dgm:t>
    </dgm:pt>
    <dgm:pt modelId="{2971086F-C4EA-4145-83CA-67ADEECCD937}">
      <dgm:prSet/>
      <dgm:spPr/>
      <dgm:t>
        <a:bodyPr/>
        <a:lstStyle/>
        <a:p>
          <a:r>
            <a:rPr lang="de-DE" dirty="0"/>
            <a:t>ER – Diagramm</a:t>
          </a:r>
          <a:endParaRPr lang="en-US" dirty="0"/>
        </a:p>
      </dgm:t>
    </dgm:pt>
    <dgm:pt modelId="{073B34E6-60A1-4DBD-991D-0B0FD0EC8B7E}" type="parTrans" cxnId="{4B1F86B1-50F9-4975-96B4-9BA584889A52}">
      <dgm:prSet/>
      <dgm:spPr/>
      <dgm:t>
        <a:bodyPr/>
        <a:lstStyle/>
        <a:p>
          <a:endParaRPr lang="en-US"/>
        </a:p>
      </dgm:t>
    </dgm:pt>
    <dgm:pt modelId="{75EBDE79-7DCA-4C3B-B98F-961295BE1538}" type="sibTrans" cxnId="{4B1F86B1-50F9-4975-96B4-9BA584889A52}">
      <dgm:prSet/>
      <dgm:spPr/>
      <dgm:t>
        <a:bodyPr/>
        <a:lstStyle/>
        <a:p>
          <a:endParaRPr lang="en-US"/>
        </a:p>
      </dgm:t>
    </dgm:pt>
    <dgm:pt modelId="{F099B576-B477-4D50-9283-D245C9136FB0}">
      <dgm:prSet/>
      <dgm:spPr/>
      <dgm:t>
        <a:bodyPr/>
        <a:lstStyle/>
        <a:p>
          <a:r>
            <a:rPr lang="de-DE" dirty="0"/>
            <a:t>Roboterlogik &amp; Navigation </a:t>
          </a:r>
          <a:endParaRPr lang="en-US" dirty="0"/>
        </a:p>
      </dgm:t>
    </dgm:pt>
    <dgm:pt modelId="{B823028E-9C71-460C-B72F-B659A45E5455}" type="parTrans" cxnId="{91EB44F2-892A-40E2-AC3F-14AFEA80194B}">
      <dgm:prSet/>
      <dgm:spPr/>
      <dgm:t>
        <a:bodyPr/>
        <a:lstStyle/>
        <a:p>
          <a:endParaRPr lang="en-US"/>
        </a:p>
      </dgm:t>
    </dgm:pt>
    <dgm:pt modelId="{ECD439D1-0A9D-426B-A885-5E51C8DFDCC9}" type="sibTrans" cxnId="{91EB44F2-892A-40E2-AC3F-14AFEA80194B}">
      <dgm:prSet/>
      <dgm:spPr/>
      <dgm:t>
        <a:bodyPr/>
        <a:lstStyle/>
        <a:p>
          <a:endParaRPr lang="en-US"/>
        </a:p>
      </dgm:t>
    </dgm:pt>
    <dgm:pt modelId="{B74D3BE1-0116-4DA7-867A-68510E0AE92F}">
      <dgm:prSet/>
      <dgm:spPr/>
      <dgm:t>
        <a:bodyPr/>
        <a:lstStyle/>
        <a:p>
          <a:r>
            <a:rPr lang="de-DE" dirty="0"/>
            <a:t>Storage, </a:t>
          </a:r>
          <a:r>
            <a:rPr lang="de-DE" dirty="0" err="1"/>
            <a:t>Delivery</a:t>
          </a:r>
          <a:r>
            <a:rPr lang="de-DE" dirty="0"/>
            <a:t> &amp; Nodes</a:t>
          </a:r>
          <a:endParaRPr lang="en-US" dirty="0"/>
        </a:p>
      </dgm:t>
    </dgm:pt>
    <dgm:pt modelId="{34318339-AEFD-4318-A92A-7013E6906CF9}" type="parTrans" cxnId="{921B17F7-BFA1-410A-843A-B324A0800545}">
      <dgm:prSet/>
      <dgm:spPr/>
      <dgm:t>
        <a:bodyPr/>
        <a:lstStyle/>
        <a:p>
          <a:endParaRPr lang="en-US"/>
        </a:p>
      </dgm:t>
    </dgm:pt>
    <dgm:pt modelId="{CC6E466A-0B63-403E-8350-41F3E3DB11E9}" type="sibTrans" cxnId="{921B17F7-BFA1-410A-843A-B324A0800545}">
      <dgm:prSet/>
      <dgm:spPr/>
      <dgm:t>
        <a:bodyPr/>
        <a:lstStyle/>
        <a:p>
          <a:endParaRPr lang="en-US"/>
        </a:p>
      </dgm:t>
    </dgm:pt>
    <dgm:pt modelId="{1F132362-C54C-476D-9903-BDDC95FE15B9}">
      <dgm:prSet/>
      <dgm:spPr/>
      <dgm:t>
        <a:bodyPr/>
        <a:lstStyle/>
        <a:p>
          <a:r>
            <a:rPr lang="de-DE" dirty="0"/>
            <a:t>4. Fazit</a:t>
          </a:r>
          <a:endParaRPr lang="en-US" dirty="0"/>
        </a:p>
      </dgm:t>
    </dgm:pt>
    <dgm:pt modelId="{CBB7935B-1CC6-466F-A560-FC94DC392E1B}" type="parTrans" cxnId="{D09C7461-DE74-415E-AB25-95461EEDC941}">
      <dgm:prSet/>
      <dgm:spPr/>
      <dgm:t>
        <a:bodyPr/>
        <a:lstStyle/>
        <a:p>
          <a:endParaRPr lang="en-US"/>
        </a:p>
      </dgm:t>
    </dgm:pt>
    <dgm:pt modelId="{A3CD7E1D-279D-4598-AE6C-900D62C168F5}" type="sibTrans" cxnId="{D09C7461-DE74-415E-AB25-95461EEDC941}">
      <dgm:prSet/>
      <dgm:spPr/>
      <dgm:t>
        <a:bodyPr/>
        <a:lstStyle/>
        <a:p>
          <a:endParaRPr lang="en-US"/>
        </a:p>
      </dgm:t>
    </dgm:pt>
    <dgm:pt modelId="{63FA13EB-04B9-40E9-A1F7-B5F281E459DB}">
      <dgm:prSet/>
      <dgm:spPr/>
      <dgm:t>
        <a:bodyPr/>
        <a:lstStyle/>
        <a:p>
          <a:r>
            <a:rPr lang="de-DE" dirty="0"/>
            <a:t>Design Challenge</a:t>
          </a:r>
          <a:endParaRPr lang="en-US" dirty="0"/>
        </a:p>
      </dgm:t>
    </dgm:pt>
    <dgm:pt modelId="{271668FF-E301-4715-8B23-94B952CCE83F}" type="parTrans" cxnId="{8D85478F-500B-4B49-8207-B8C5CA604B54}">
      <dgm:prSet/>
      <dgm:spPr/>
      <dgm:t>
        <a:bodyPr/>
        <a:lstStyle/>
        <a:p>
          <a:endParaRPr lang="de-DE"/>
        </a:p>
      </dgm:t>
    </dgm:pt>
    <dgm:pt modelId="{776F731A-BEF7-46B0-B42C-5817C2788F8F}" type="sibTrans" cxnId="{8D85478F-500B-4B49-8207-B8C5CA604B54}">
      <dgm:prSet/>
      <dgm:spPr/>
      <dgm:t>
        <a:bodyPr/>
        <a:lstStyle/>
        <a:p>
          <a:endParaRPr lang="de-DE"/>
        </a:p>
      </dgm:t>
    </dgm:pt>
    <dgm:pt modelId="{15FEAD7D-3A7E-4F79-A2F9-13C285CFE705}">
      <dgm:prSet/>
      <dgm:spPr/>
      <dgm:t>
        <a:bodyPr/>
        <a:lstStyle/>
        <a:p>
          <a:r>
            <a:rPr lang="en-US" dirty="0" err="1"/>
            <a:t>Prototyp</a:t>
          </a:r>
          <a:r>
            <a:rPr lang="en-US" dirty="0"/>
            <a:t> 1 &amp; 2</a:t>
          </a:r>
        </a:p>
      </dgm:t>
    </dgm:pt>
    <dgm:pt modelId="{94AC7638-D5BD-466F-A9EB-FA7A01C63672}" type="parTrans" cxnId="{B6958801-337C-4FEB-A642-831A0971B767}">
      <dgm:prSet/>
      <dgm:spPr/>
      <dgm:t>
        <a:bodyPr/>
        <a:lstStyle/>
        <a:p>
          <a:endParaRPr lang="de-DE"/>
        </a:p>
      </dgm:t>
    </dgm:pt>
    <dgm:pt modelId="{11B52168-3E72-47FE-B0A1-4F9D3A6EF689}" type="sibTrans" cxnId="{B6958801-337C-4FEB-A642-831A0971B767}">
      <dgm:prSet/>
      <dgm:spPr/>
      <dgm:t>
        <a:bodyPr/>
        <a:lstStyle/>
        <a:p>
          <a:endParaRPr lang="de-DE"/>
        </a:p>
      </dgm:t>
    </dgm:pt>
    <dgm:pt modelId="{7EA40FC0-0FDA-4641-B4A3-9C6E3FAB5485}">
      <dgm:prSet/>
      <dgm:spPr/>
      <dgm:t>
        <a:bodyPr/>
        <a:lstStyle/>
        <a:p>
          <a:r>
            <a:rPr lang="de-DE" dirty="0"/>
            <a:t>Live Demo </a:t>
          </a:r>
          <a:endParaRPr lang="en-US" dirty="0"/>
        </a:p>
      </dgm:t>
    </dgm:pt>
    <dgm:pt modelId="{43CDAF97-45D1-4EE5-A726-E050598A7D09}" type="parTrans" cxnId="{04AF0AE9-57BD-4745-B44E-6D57E87CB0D8}">
      <dgm:prSet/>
      <dgm:spPr/>
      <dgm:t>
        <a:bodyPr/>
        <a:lstStyle/>
        <a:p>
          <a:endParaRPr lang="de-DE"/>
        </a:p>
      </dgm:t>
    </dgm:pt>
    <dgm:pt modelId="{04D2611D-F0D5-44DB-88C8-4BCB5ACB3CC2}" type="sibTrans" cxnId="{04AF0AE9-57BD-4745-B44E-6D57E87CB0D8}">
      <dgm:prSet/>
      <dgm:spPr/>
      <dgm:t>
        <a:bodyPr/>
        <a:lstStyle/>
        <a:p>
          <a:endParaRPr lang="de-DE"/>
        </a:p>
      </dgm:t>
    </dgm:pt>
    <dgm:pt modelId="{F1646B98-001C-42EE-B4EE-B4BF413ADF4F}">
      <dgm:prSet/>
      <dgm:spPr/>
      <dgm:t>
        <a:bodyPr/>
        <a:lstStyle/>
        <a:p>
          <a:r>
            <a:rPr lang="de-DE" dirty="0"/>
            <a:t>A New Day in </a:t>
          </a:r>
          <a:r>
            <a:rPr lang="de-DE" dirty="0" err="1"/>
            <a:t>the</a:t>
          </a:r>
          <a:r>
            <a:rPr lang="de-DE" dirty="0"/>
            <a:t> Life </a:t>
          </a:r>
          <a:r>
            <a:rPr lang="de-DE" dirty="0" err="1"/>
            <a:t>of</a:t>
          </a:r>
          <a:r>
            <a:rPr lang="de-DE" dirty="0"/>
            <a:t>… </a:t>
          </a:r>
          <a:endParaRPr lang="en-US" dirty="0"/>
        </a:p>
      </dgm:t>
    </dgm:pt>
    <dgm:pt modelId="{F314ED1C-8DF1-4EB3-A779-827E28E27C61}" type="parTrans" cxnId="{DFE18799-7EE9-44B7-A033-0826F84E2648}">
      <dgm:prSet/>
      <dgm:spPr/>
    </dgm:pt>
    <dgm:pt modelId="{A4B12A8D-4424-4610-83EA-1E47329CC40C}" type="sibTrans" cxnId="{DFE18799-7EE9-44B7-A033-0826F84E2648}">
      <dgm:prSet/>
      <dgm:spPr/>
    </dgm:pt>
    <dgm:pt modelId="{0CA1579D-14DC-4FA3-AA31-405649709958}" type="pres">
      <dgm:prSet presAssocID="{3CBB7CD6-E3DF-4094-B63A-EE739562DC90}" presName="linear" presStyleCnt="0">
        <dgm:presLayoutVars>
          <dgm:animLvl val="lvl"/>
          <dgm:resizeHandles val="exact"/>
        </dgm:presLayoutVars>
      </dgm:prSet>
      <dgm:spPr/>
    </dgm:pt>
    <dgm:pt modelId="{C5F44925-0FFE-4C51-9709-98F92B805C33}" type="pres">
      <dgm:prSet presAssocID="{43650AC1-09BB-4218-A347-A9349CA67AD6}" presName="parentText" presStyleLbl="node1" presStyleIdx="0" presStyleCnt="4" custLinFactNeighborY="4933">
        <dgm:presLayoutVars>
          <dgm:chMax val="0"/>
          <dgm:bulletEnabled val="1"/>
        </dgm:presLayoutVars>
      </dgm:prSet>
      <dgm:spPr/>
    </dgm:pt>
    <dgm:pt modelId="{42BAFFCC-9650-4EE9-8F9D-BD77A29376AE}" type="pres">
      <dgm:prSet presAssocID="{43650AC1-09BB-4218-A347-A9349CA67AD6}" presName="childText" presStyleLbl="revTx" presStyleIdx="0" presStyleCnt="3">
        <dgm:presLayoutVars>
          <dgm:bulletEnabled val="1"/>
        </dgm:presLayoutVars>
      </dgm:prSet>
      <dgm:spPr/>
    </dgm:pt>
    <dgm:pt modelId="{C3A7A988-EDDE-489D-ADE9-F01FD07E77D8}" type="pres">
      <dgm:prSet presAssocID="{AD9D501B-9F92-4A8D-B6EE-0FAC682B8FF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97C0919-792B-4501-BE9C-2EB1AAC8C7FD}" type="pres">
      <dgm:prSet presAssocID="{AD9D501B-9F92-4A8D-B6EE-0FAC682B8FF6}" presName="childText" presStyleLbl="revTx" presStyleIdx="1" presStyleCnt="3">
        <dgm:presLayoutVars>
          <dgm:bulletEnabled val="1"/>
        </dgm:presLayoutVars>
      </dgm:prSet>
      <dgm:spPr/>
    </dgm:pt>
    <dgm:pt modelId="{90F1D8E3-BF67-4F17-BE69-BF54B2E11865}" type="pres">
      <dgm:prSet presAssocID="{9FC9138C-6BC7-4AC9-8581-7281E67B35F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8DDC2DB-8D55-4429-B1AC-1D7DA60438BD}" type="pres">
      <dgm:prSet presAssocID="{9FC9138C-6BC7-4AC9-8581-7281E67B35FD}" presName="childText" presStyleLbl="revTx" presStyleIdx="2" presStyleCnt="3">
        <dgm:presLayoutVars>
          <dgm:bulletEnabled val="1"/>
        </dgm:presLayoutVars>
      </dgm:prSet>
      <dgm:spPr/>
    </dgm:pt>
    <dgm:pt modelId="{C2266DFB-3002-4976-B81B-BB32246C6D8C}" type="pres">
      <dgm:prSet presAssocID="{1F132362-C54C-476D-9903-BDDC95FE15B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6958801-337C-4FEB-A642-831A0971B767}" srcId="{9FC9138C-6BC7-4AC9-8581-7281E67B35FD}" destId="{15FEAD7D-3A7E-4F79-A2F9-13C285CFE705}" srcOrd="0" destOrd="0" parTransId="{94AC7638-D5BD-466F-A9EB-FA7A01C63672}" sibTransId="{11B52168-3E72-47FE-B0A1-4F9D3A6EF689}"/>
    <dgm:cxn modelId="{AD47340D-5BB8-4717-8A18-4DE20DBD8B77}" type="presOf" srcId="{E4F6CA52-957B-4269-A08D-D4AEDD29DBCD}" destId="{A97C0919-792B-4501-BE9C-2EB1AAC8C7FD}" srcOrd="0" destOrd="0" presId="urn:microsoft.com/office/officeart/2005/8/layout/vList2"/>
    <dgm:cxn modelId="{82B33D14-7F4D-4784-9993-0E782C7C9663}" type="presOf" srcId="{9E44EF86-7009-4AE7-A772-00585D55123E}" destId="{42BAFFCC-9650-4EE9-8F9D-BD77A29376AE}" srcOrd="0" destOrd="0" presId="urn:microsoft.com/office/officeart/2005/8/layout/vList2"/>
    <dgm:cxn modelId="{13266717-C9C7-41B8-A3B7-80085B13612C}" type="presOf" srcId="{2971086F-C4EA-4145-83CA-67ADEECCD937}" destId="{28DDC2DB-8D55-4429-B1AC-1D7DA60438BD}" srcOrd="0" destOrd="2" presId="urn:microsoft.com/office/officeart/2005/8/layout/vList2"/>
    <dgm:cxn modelId="{EC75CC1B-500B-4B16-847E-3E4ED1CF3689}" srcId="{3CBB7CD6-E3DF-4094-B63A-EE739562DC90}" destId="{43650AC1-09BB-4218-A347-A9349CA67AD6}" srcOrd="0" destOrd="0" parTransId="{815EFB03-2665-493B-9296-538BC5DB74DF}" sibTransId="{F9300285-C269-4E04-ABE8-18CD98836B4F}"/>
    <dgm:cxn modelId="{1BBE2A23-1BCD-4318-BC99-96DEB857780F}" srcId="{43650AC1-09BB-4218-A347-A9349CA67AD6}" destId="{32813E40-D240-4668-83E9-718AA78EBD98}" srcOrd="1" destOrd="0" parTransId="{7A230429-EB47-49AA-ABAA-F2C607A876A7}" sibTransId="{C4250F36-8526-4623-92C8-87912C1D6AD5}"/>
    <dgm:cxn modelId="{8F639D2F-C259-4A98-AE73-915AA4E6DE1D}" type="presOf" srcId="{F099B576-B477-4D50-9283-D245C9136FB0}" destId="{28DDC2DB-8D55-4429-B1AC-1D7DA60438BD}" srcOrd="0" destOrd="4" presId="urn:microsoft.com/office/officeart/2005/8/layout/vList2"/>
    <dgm:cxn modelId="{D09C7461-DE74-415E-AB25-95461EEDC941}" srcId="{3CBB7CD6-E3DF-4094-B63A-EE739562DC90}" destId="{1F132362-C54C-476D-9903-BDDC95FE15B9}" srcOrd="3" destOrd="0" parTransId="{CBB7935B-1CC6-466F-A560-FC94DC392E1B}" sibTransId="{A3CD7E1D-279D-4598-AE6C-900D62C168F5}"/>
    <dgm:cxn modelId="{21045344-0F6C-484B-8C17-70A671461744}" srcId="{43650AC1-09BB-4218-A347-A9349CA67AD6}" destId="{9E44EF86-7009-4AE7-A772-00585D55123E}" srcOrd="0" destOrd="0" parTransId="{A185A4EE-4698-4BF0-8621-39AB00F32994}" sibTransId="{4D458F4B-56D0-4510-9AA3-004C42586FAE}"/>
    <dgm:cxn modelId="{EF8E6468-7559-4BC2-A7CA-71C75CF67945}" type="presOf" srcId="{32813E40-D240-4668-83E9-718AA78EBD98}" destId="{42BAFFCC-9650-4EE9-8F9D-BD77A29376AE}" srcOrd="0" destOrd="1" presId="urn:microsoft.com/office/officeart/2005/8/layout/vList2"/>
    <dgm:cxn modelId="{0B81F368-20FF-4130-8255-10A2EE0DC00F}" srcId="{AD9D501B-9F92-4A8D-B6EE-0FAC682B8FF6}" destId="{E4F6CA52-957B-4269-A08D-D4AEDD29DBCD}" srcOrd="0" destOrd="0" parTransId="{8D265BB3-732E-43EF-A1B2-448E2729B457}" sibTransId="{2973574D-6B4C-415D-982B-2E5CB7A622B5}"/>
    <dgm:cxn modelId="{D72F7871-9AEC-4A0F-B70D-CDD2DAC21B2A}" type="presOf" srcId="{3CBB7CD6-E3DF-4094-B63A-EE739562DC90}" destId="{0CA1579D-14DC-4FA3-AA31-405649709958}" srcOrd="0" destOrd="0" presId="urn:microsoft.com/office/officeart/2005/8/layout/vList2"/>
    <dgm:cxn modelId="{ACBEA251-5BE4-4939-9C95-0CB19AA67AFE}" srcId="{3CBB7CD6-E3DF-4094-B63A-EE739562DC90}" destId="{9FC9138C-6BC7-4AC9-8581-7281E67B35FD}" srcOrd="2" destOrd="0" parTransId="{D1BBC1DD-61D0-473B-8315-D8323471AD56}" sibTransId="{51F58BDA-F234-43A1-B5A4-8CDF475F1D54}"/>
    <dgm:cxn modelId="{09AFAC58-070E-4F49-A634-FCC3636CF412}" srcId="{AD9D501B-9F92-4A8D-B6EE-0FAC682B8FF6}" destId="{85047D0D-6684-4899-8861-567EFE77CCB4}" srcOrd="4" destOrd="0" parTransId="{32CBD8C7-5B5E-4D55-AD95-A81A572CF529}" sibTransId="{5DB02D44-0056-4B8A-89FF-7132F826D324}"/>
    <dgm:cxn modelId="{7514E77D-CB65-4FB0-99A7-13A91515D9D5}" type="presOf" srcId="{9FBD8FB4-8BB2-427B-AAA2-E874349381A8}" destId="{A97C0919-792B-4501-BE9C-2EB1AAC8C7FD}" srcOrd="0" destOrd="1" presId="urn:microsoft.com/office/officeart/2005/8/layout/vList2"/>
    <dgm:cxn modelId="{BFC4CE87-6093-4A34-860B-F452127BC0F8}" type="presOf" srcId="{1F132362-C54C-476D-9903-BDDC95FE15B9}" destId="{C2266DFB-3002-4976-B81B-BB32246C6D8C}" srcOrd="0" destOrd="0" presId="urn:microsoft.com/office/officeart/2005/8/layout/vList2"/>
    <dgm:cxn modelId="{354FFC8C-0453-4167-B150-F4B37DF20F96}" type="presOf" srcId="{9FC9138C-6BC7-4AC9-8581-7281E67B35FD}" destId="{90F1D8E3-BF67-4F17-BE69-BF54B2E11865}" srcOrd="0" destOrd="0" presId="urn:microsoft.com/office/officeart/2005/8/layout/vList2"/>
    <dgm:cxn modelId="{8D85478F-500B-4B49-8207-B8C5CA604B54}" srcId="{AD9D501B-9F92-4A8D-B6EE-0FAC682B8FF6}" destId="{63FA13EB-04B9-40E9-A1F7-B5F281E459DB}" srcOrd="3" destOrd="0" parTransId="{271668FF-E301-4715-8B23-94B952CCE83F}" sibTransId="{776F731A-BEF7-46B0-B42C-5817C2788F8F}"/>
    <dgm:cxn modelId="{21023793-3495-420E-99CC-EBBC9B0F45C9}" type="presOf" srcId="{B3130BEF-C181-4024-83A9-F3802152A7FE}" destId="{A97C0919-792B-4501-BE9C-2EB1AAC8C7FD}" srcOrd="0" destOrd="2" presId="urn:microsoft.com/office/officeart/2005/8/layout/vList2"/>
    <dgm:cxn modelId="{DFE18799-7EE9-44B7-A033-0826F84E2648}" srcId="{9FC9138C-6BC7-4AC9-8581-7281E67B35FD}" destId="{F1646B98-001C-42EE-B4EE-B4BF413ADF4F}" srcOrd="6" destOrd="0" parTransId="{F314ED1C-8DF1-4EB3-A779-827E28E27C61}" sibTransId="{A4B12A8D-4424-4610-83EA-1E47329CC40C}"/>
    <dgm:cxn modelId="{CEEFAC9C-075C-4F17-9BB1-3C714CC33E56}" srcId="{AD9D501B-9F92-4A8D-B6EE-0FAC682B8FF6}" destId="{B3130BEF-C181-4024-83A9-F3802152A7FE}" srcOrd="2" destOrd="0" parTransId="{C0D0EC05-CA2E-4303-818D-DE0121A05FD3}" sibTransId="{D5D957E9-C064-47C7-B3D3-D09A2D3A14D7}"/>
    <dgm:cxn modelId="{851A6B9E-2EA1-49CC-A66E-79C84739084B}" type="presOf" srcId="{15FEAD7D-3A7E-4F79-A2F9-13C285CFE705}" destId="{28DDC2DB-8D55-4429-B1AC-1D7DA60438BD}" srcOrd="0" destOrd="0" presId="urn:microsoft.com/office/officeart/2005/8/layout/vList2"/>
    <dgm:cxn modelId="{D55032A6-280E-4503-A311-A2E499BD57E9}" type="presOf" srcId="{B74D3BE1-0116-4DA7-867A-68510E0AE92F}" destId="{28DDC2DB-8D55-4429-B1AC-1D7DA60438BD}" srcOrd="0" destOrd="5" presId="urn:microsoft.com/office/officeart/2005/8/layout/vList2"/>
    <dgm:cxn modelId="{8B72EEA7-A03F-4E34-8CB9-39B2EA949539}" srcId="{3CBB7CD6-E3DF-4094-B63A-EE739562DC90}" destId="{AD9D501B-9F92-4A8D-B6EE-0FAC682B8FF6}" srcOrd="1" destOrd="0" parTransId="{38BCFC18-CA93-41C4-9714-E0ADB0234D60}" sibTransId="{E6C31D74-961A-442F-9FEF-E4A130B35657}"/>
    <dgm:cxn modelId="{9A5DA9A8-D2BE-4B9C-8673-9CA315C95264}" srcId="{9FC9138C-6BC7-4AC9-8581-7281E67B35FD}" destId="{EAD3CC77-328C-4525-ADF2-64F2877E8ADF}" srcOrd="1" destOrd="0" parTransId="{AF185F61-1239-47C8-A313-AD878C96193B}" sibTransId="{E29F2EBC-C664-4948-B2AE-682F609CA570}"/>
    <dgm:cxn modelId="{A27EAEAC-F4C6-4D1A-A833-09543F0726CF}" type="presOf" srcId="{F1646B98-001C-42EE-B4EE-B4BF413ADF4F}" destId="{28DDC2DB-8D55-4429-B1AC-1D7DA60438BD}" srcOrd="0" destOrd="6" presId="urn:microsoft.com/office/officeart/2005/8/layout/vList2"/>
    <dgm:cxn modelId="{4B1F86B1-50F9-4975-96B4-9BA584889A52}" srcId="{9FC9138C-6BC7-4AC9-8581-7281E67B35FD}" destId="{2971086F-C4EA-4145-83CA-67ADEECCD937}" srcOrd="2" destOrd="0" parTransId="{073B34E6-60A1-4DBD-991D-0B0FD0EC8B7E}" sibTransId="{75EBDE79-7DCA-4C3B-B98F-961295BE1538}"/>
    <dgm:cxn modelId="{CEA0DDB7-CF60-45F0-855B-128CA9F504FA}" srcId="{AD9D501B-9F92-4A8D-B6EE-0FAC682B8FF6}" destId="{9FBD8FB4-8BB2-427B-AAA2-E874349381A8}" srcOrd="1" destOrd="0" parTransId="{1EDE2AAA-84E6-411E-8EF4-5735DDB536B5}" sibTransId="{05A016DA-B412-477F-9AD2-39CA42E87D97}"/>
    <dgm:cxn modelId="{B28885D1-E8D5-4213-8DE8-EC5A62DA5368}" type="presOf" srcId="{AD9D501B-9F92-4A8D-B6EE-0FAC682B8FF6}" destId="{C3A7A988-EDDE-489D-ADE9-F01FD07E77D8}" srcOrd="0" destOrd="0" presId="urn:microsoft.com/office/officeart/2005/8/layout/vList2"/>
    <dgm:cxn modelId="{B0F620D7-FF77-4714-BCDD-8184BA79C8DD}" type="presOf" srcId="{63FA13EB-04B9-40E9-A1F7-B5F281E459DB}" destId="{A97C0919-792B-4501-BE9C-2EB1AAC8C7FD}" srcOrd="0" destOrd="3" presId="urn:microsoft.com/office/officeart/2005/8/layout/vList2"/>
    <dgm:cxn modelId="{609772D9-EA2D-4546-8453-BA9295487DFB}" type="presOf" srcId="{85047D0D-6684-4899-8861-567EFE77CCB4}" destId="{A97C0919-792B-4501-BE9C-2EB1AAC8C7FD}" srcOrd="0" destOrd="4" presId="urn:microsoft.com/office/officeart/2005/8/layout/vList2"/>
    <dgm:cxn modelId="{04AF0AE9-57BD-4745-B44E-6D57E87CB0D8}" srcId="{9FC9138C-6BC7-4AC9-8581-7281E67B35FD}" destId="{7EA40FC0-0FDA-4641-B4A3-9C6E3FAB5485}" srcOrd="3" destOrd="0" parTransId="{43CDAF97-45D1-4EE5-A726-E050598A7D09}" sibTransId="{04D2611D-F0D5-44DB-88C8-4BCB5ACB3CC2}"/>
    <dgm:cxn modelId="{7D8C12F0-EDDE-4967-9DF2-B861EF74E7EB}" type="presOf" srcId="{43650AC1-09BB-4218-A347-A9349CA67AD6}" destId="{C5F44925-0FFE-4C51-9709-98F92B805C33}" srcOrd="0" destOrd="0" presId="urn:microsoft.com/office/officeart/2005/8/layout/vList2"/>
    <dgm:cxn modelId="{91EB44F2-892A-40E2-AC3F-14AFEA80194B}" srcId="{9FC9138C-6BC7-4AC9-8581-7281E67B35FD}" destId="{F099B576-B477-4D50-9283-D245C9136FB0}" srcOrd="4" destOrd="0" parTransId="{B823028E-9C71-460C-B72F-B659A45E5455}" sibTransId="{ECD439D1-0A9D-426B-A885-5E51C8DFDCC9}"/>
    <dgm:cxn modelId="{921B17F7-BFA1-410A-843A-B324A0800545}" srcId="{9FC9138C-6BC7-4AC9-8581-7281E67B35FD}" destId="{B74D3BE1-0116-4DA7-867A-68510E0AE92F}" srcOrd="5" destOrd="0" parTransId="{34318339-AEFD-4318-A92A-7013E6906CF9}" sibTransId="{CC6E466A-0B63-403E-8350-41F3E3DB11E9}"/>
    <dgm:cxn modelId="{F77A19F9-4F6F-4853-95D5-19FF54FF5F6C}" type="presOf" srcId="{7EA40FC0-0FDA-4641-B4A3-9C6E3FAB5485}" destId="{28DDC2DB-8D55-4429-B1AC-1D7DA60438BD}" srcOrd="0" destOrd="3" presId="urn:microsoft.com/office/officeart/2005/8/layout/vList2"/>
    <dgm:cxn modelId="{FC5CD9FF-CE7F-49E6-868D-C71CF0F7FB2C}" type="presOf" srcId="{EAD3CC77-328C-4525-ADF2-64F2877E8ADF}" destId="{28DDC2DB-8D55-4429-B1AC-1D7DA60438BD}" srcOrd="0" destOrd="1" presId="urn:microsoft.com/office/officeart/2005/8/layout/vList2"/>
    <dgm:cxn modelId="{401BEA4D-4C02-40A7-A60F-7F5099173A38}" type="presParOf" srcId="{0CA1579D-14DC-4FA3-AA31-405649709958}" destId="{C5F44925-0FFE-4C51-9709-98F92B805C33}" srcOrd="0" destOrd="0" presId="urn:microsoft.com/office/officeart/2005/8/layout/vList2"/>
    <dgm:cxn modelId="{BF22E972-F767-4994-AB1D-237D97723D51}" type="presParOf" srcId="{0CA1579D-14DC-4FA3-AA31-405649709958}" destId="{42BAFFCC-9650-4EE9-8F9D-BD77A29376AE}" srcOrd="1" destOrd="0" presId="urn:microsoft.com/office/officeart/2005/8/layout/vList2"/>
    <dgm:cxn modelId="{AAD3A347-9BA5-4C4C-B3BA-0E0295ABA74D}" type="presParOf" srcId="{0CA1579D-14DC-4FA3-AA31-405649709958}" destId="{C3A7A988-EDDE-489D-ADE9-F01FD07E77D8}" srcOrd="2" destOrd="0" presId="urn:microsoft.com/office/officeart/2005/8/layout/vList2"/>
    <dgm:cxn modelId="{5B1DDD49-B196-4A81-A618-C4C8D2A84040}" type="presParOf" srcId="{0CA1579D-14DC-4FA3-AA31-405649709958}" destId="{A97C0919-792B-4501-BE9C-2EB1AAC8C7FD}" srcOrd="3" destOrd="0" presId="urn:microsoft.com/office/officeart/2005/8/layout/vList2"/>
    <dgm:cxn modelId="{562B7BF1-BE39-4871-AB8C-FEA404B612A6}" type="presParOf" srcId="{0CA1579D-14DC-4FA3-AA31-405649709958}" destId="{90F1D8E3-BF67-4F17-BE69-BF54B2E11865}" srcOrd="4" destOrd="0" presId="urn:microsoft.com/office/officeart/2005/8/layout/vList2"/>
    <dgm:cxn modelId="{DC2E19D5-AC4A-4301-8233-EF97D0329A79}" type="presParOf" srcId="{0CA1579D-14DC-4FA3-AA31-405649709958}" destId="{28DDC2DB-8D55-4429-B1AC-1D7DA60438BD}" srcOrd="5" destOrd="0" presId="urn:microsoft.com/office/officeart/2005/8/layout/vList2"/>
    <dgm:cxn modelId="{1F2DC1DF-A236-4250-9C18-168A26826F27}" type="presParOf" srcId="{0CA1579D-14DC-4FA3-AA31-405649709958}" destId="{C2266DFB-3002-4976-B81B-BB32246C6D8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44925-0FFE-4C51-9709-98F92B805C33}">
      <dsp:nvSpPr>
        <dsp:cNvPr id="0" name=""/>
        <dsp:cNvSpPr/>
      </dsp:nvSpPr>
      <dsp:spPr>
        <a:xfrm>
          <a:off x="0" y="101676"/>
          <a:ext cx="5644388" cy="3978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1. Einleitung </a:t>
          </a:r>
          <a:endParaRPr lang="en-US" sz="1700" kern="1200" dirty="0"/>
        </a:p>
      </dsp:txBody>
      <dsp:txXfrm>
        <a:off x="19419" y="121095"/>
        <a:ext cx="5605550" cy="358962"/>
      </dsp:txXfrm>
    </dsp:sp>
    <dsp:sp modelId="{42BAFFCC-9650-4EE9-8F9D-BD77A29376AE}">
      <dsp:nvSpPr>
        <dsp:cNvPr id="0" name=""/>
        <dsp:cNvSpPr/>
      </dsp:nvSpPr>
      <dsp:spPr>
        <a:xfrm>
          <a:off x="0" y="478211"/>
          <a:ext cx="5644388" cy="431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209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 dirty="0"/>
            <a:t>Die Welt im Wandel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 dirty="0"/>
            <a:t>Prognose: „The </a:t>
          </a:r>
          <a:r>
            <a:rPr lang="de-DE" sz="1300" kern="1200" dirty="0" err="1"/>
            <a:t>future</a:t>
          </a:r>
          <a:r>
            <a:rPr lang="de-DE" sz="1300" kern="1200" dirty="0"/>
            <a:t> </a:t>
          </a:r>
          <a:r>
            <a:rPr lang="de-DE" sz="1300" kern="1200" dirty="0" err="1"/>
            <a:t>of</a:t>
          </a:r>
          <a:r>
            <a:rPr lang="de-DE" sz="1300" kern="1200" dirty="0"/>
            <a:t> </a:t>
          </a:r>
          <a:r>
            <a:rPr lang="de-DE" sz="1300" kern="1200" dirty="0" err="1"/>
            <a:t>professions</a:t>
          </a:r>
          <a:r>
            <a:rPr lang="de-DE" sz="1300" kern="1200" dirty="0"/>
            <a:t>“ </a:t>
          </a:r>
          <a:endParaRPr lang="en-US" sz="1300" kern="1200" dirty="0"/>
        </a:p>
      </dsp:txBody>
      <dsp:txXfrm>
        <a:off x="0" y="478211"/>
        <a:ext cx="5644388" cy="431077"/>
      </dsp:txXfrm>
    </dsp:sp>
    <dsp:sp modelId="{C3A7A988-EDDE-489D-ADE9-F01FD07E77D8}">
      <dsp:nvSpPr>
        <dsp:cNvPr id="0" name=""/>
        <dsp:cNvSpPr/>
      </dsp:nvSpPr>
      <dsp:spPr>
        <a:xfrm>
          <a:off x="0" y="909288"/>
          <a:ext cx="5644388" cy="3978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2. Das Berufsbild des Warehouse Managers</a:t>
          </a:r>
          <a:endParaRPr lang="en-US" sz="1700" kern="1200" dirty="0"/>
        </a:p>
      </dsp:txBody>
      <dsp:txXfrm>
        <a:off x="19419" y="928707"/>
        <a:ext cx="5605550" cy="358962"/>
      </dsp:txXfrm>
    </dsp:sp>
    <dsp:sp modelId="{A97C0919-792B-4501-BE9C-2EB1AAC8C7FD}">
      <dsp:nvSpPr>
        <dsp:cNvPr id="0" name=""/>
        <dsp:cNvSpPr/>
      </dsp:nvSpPr>
      <dsp:spPr>
        <a:xfrm>
          <a:off x="0" y="1307088"/>
          <a:ext cx="5644388" cy="1055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209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 dirty="0"/>
            <a:t>Traditionelles Berufsbild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 dirty="0"/>
            <a:t>Persona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 dirty="0"/>
            <a:t>A Day in </a:t>
          </a:r>
          <a:r>
            <a:rPr lang="de-DE" sz="1300" kern="1200" dirty="0" err="1"/>
            <a:t>the</a:t>
          </a:r>
          <a:r>
            <a:rPr lang="de-DE" sz="1300" kern="1200" dirty="0"/>
            <a:t> Life </a:t>
          </a:r>
          <a:r>
            <a:rPr lang="de-DE" sz="1300" kern="1200" dirty="0" err="1"/>
            <a:t>of</a:t>
          </a:r>
          <a:r>
            <a:rPr lang="de-DE" sz="1300" kern="1200" dirty="0"/>
            <a:t> …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 dirty="0"/>
            <a:t>Design Challenge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 dirty="0"/>
            <a:t>Stakeholder </a:t>
          </a:r>
          <a:r>
            <a:rPr lang="de-DE" sz="1300" kern="1200" dirty="0" err="1"/>
            <a:t>Map</a:t>
          </a:r>
          <a:r>
            <a:rPr lang="de-DE" sz="1300" kern="1200" dirty="0"/>
            <a:t> &amp; </a:t>
          </a:r>
          <a:r>
            <a:rPr lang="de-DE" sz="1300" kern="1200" dirty="0" err="1"/>
            <a:t>Prio</a:t>
          </a:r>
          <a:r>
            <a:rPr lang="de-DE" sz="1300" kern="1200" dirty="0"/>
            <a:t> Grid </a:t>
          </a:r>
          <a:endParaRPr lang="en-US" sz="1300" kern="1200" dirty="0"/>
        </a:p>
      </dsp:txBody>
      <dsp:txXfrm>
        <a:off x="0" y="1307088"/>
        <a:ext cx="5644388" cy="1055700"/>
      </dsp:txXfrm>
    </dsp:sp>
    <dsp:sp modelId="{90F1D8E3-BF67-4F17-BE69-BF54B2E11865}">
      <dsp:nvSpPr>
        <dsp:cNvPr id="0" name=""/>
        <dsp:cNvSpPr/>
      </dsp:nvSpPr>
      <dsp:spPr>
        <a:xfrm>
          <a:off x="0" y="2362788"/>
          <a:ext cx="5644388" cy="3978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3. Development </a:t>
          </a:r>
          <a:endParaRPr lang="en-US" sz="1700" kern="1200" dirty="0"/>
        </a:p>
      </dsp:txBody>
      <dsp:txXfrm>
        <a:off x="19419" y="2382207"/>
        <a:ext cx="5605550" cy="358962"/>
      </dsp:txXfrm>
    </dsp:sp>
    <dsp:sp modelId="{28DDC2DB-8D55-4429-B1AC-1D7DA60438BD}">
      <dsp:nvSpPr>
        <dsp:cNvPr id="0" name=""/>
        <dsp:cNvSpPr/>
      </dsp:nvSpPr>
      <dsp:spPr>
        <a:xfrm>
          <a:off x="0" y="2760588"/>
          <a:ext cx="5644388" cy="1477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209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 err="1"/>
            <a:t>Prototyp</a:t>
          </a:r>
          <a:r>
            <a:rPr lang="en-US" sz="1300" kern="1200" dirty="0"/>
            <a:t> 1 &amp; 2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 err="1"/>
            <a:t>Architekturdiagramm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 dirty="0"/>
            <a:t>ER – Diagramm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 dirty="0"/>
            <a:t>Live Demo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 dirty="0"/>
            <a:t>Roboterlogik &amp; Navigation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 dirty="0"/>
            <a:t>Storage, </a:t>
          </a:r>
          <a:r>
            <a:rPr lang="de-DE" sz="1300" kern="1200" dirty="0" err="1"/>
            <a:t>Delivery</a:t>
          </a:r>
          <a:r>
            <a:rPr lang="de-DE" sz="1300" kern="1200" dirty="0"/>
            <a:t> &amp; Nodes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 dirty="0"/>
            <a:t>A New Day in </a:t>
          </a:r>
          <a:r>
            <a:rPr lang="de-DE" sz="1300" kern="1200" dirty="0" err="1"/>
            <a:t>the</a:t>
          </a:r>
          <a:r>
            <a:rPr lang="de-DE" sz="1300" kern="1200" dirty="0"/>
            <a:t> Life </a:t>
          </a:r>
          <a:r>
            <a:rPr lang="de-DE" sz="1300" kern="1200" dirty="0" err="1"/>
            <a:t>of</a:t>
          </a:r>
          <a:r>
            <a:rPr lang="de-DE" sz="1300" kern="1200" dirty="0"/>
            <a:t>… </a:t>
          </a:r>
          <a:endParaRPr lang="en-US" sz="1300" kern="1200" dirty="0"/>
        </a:p>
      </dsp:txBody>
      <dsp:txXfrm>
        <a:off x="0" y="2760588"/>
        <a:ext cx="5644388" cy="1477980"/>
      </dsp:txXfrm>
    </dsp:sp>
    <dsp:sp modelId="{C2266DFB-3002-4976-B81B-BB32246C6D8C}">
      <dsp:nvSpPr>
        <dsp:cNvPr id="0" name=""/>
        <dsp:cNvSpPr/>
      </dsp:nvSpPr>
      <dsp:spPr>
        <a:xfrm>
          <a:off x="0" y="4238568"/>
          <a:ext cx="5644388" cy="3978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4. Fazit</a:t>
          </a:r>
          <a:endParaRPr lang="en-US" sz="1700" kern="1200" dirty="0"/>
        </a:p>
      </dsp:txBody>
      <dsp:txXfrm>
        <a:off x="19419" y="4257987"/>
        <a:ext cx="5605550" cy="358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885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25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7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ndard.build.me/prototype-editors/api/public/v2/prototypes/5ccd5a4fe98ae7323129662e/snapshots/latest/artifacts/index.html#/Page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Aktuelle Themen der IT </a:t>
            </a:r>
            <a:br>
              <a:rPr lang="de-DE" dirty="0"/>
            </a:br>
            <a:r>
              <a:rPr lang="de-DE" sz="3200" dirty="0"/>
              <a:t>„The Future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Professions</a:t>
            </a:r>
            <a:r>
              <a:rPr lang="de-DE" sz="3200" dirty="0"/>
              <a:t>“</a:t>
            </a:r>
            <a:br>
              <a:rPr lang="de-DE" sz="3200" dirty="0"/>
            </a:br>
            <a:br>
              <a:rPr lang="de-DE" sz="3200" dirty="0"/>
            </a:br>
            <a:r>
              <a:rPr lang="de-DE" sz="2000" dirty="0"/>
              <a:t>Maximilian Möhl</a:t>
            </a:r>
            <a:br>
              <a:rPr lang="de-DE" sz="2000" dirty="0"/>
            </a:br>
            <a:r>
              <a:rPr lang="de-DE" sz="2000" dirty="0"/>
              <a:t>Felix Hackenbruch</a:t>
            </a:r>
            <a:br>
              <a:rPr lang="de-DE" sz="2000" dirty="0"/>
            </a:br>
            <a:r>
              <a:rPr lang="de-DE" sz="2000" dirty="0"/>
              <a:t>Arne Graff</a:t>
            </a:r>
            <a:br>
              <a:rPr lang="de-DE" sz="2000" dirty="0"/>
            </a:br>
            <a:r>
              <a:rPr lang="de-DE" sz="2000" dirty="0"/>
              <a:t>Alex Stamler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2B41ED-2AAE-4EEF-8401-4D125756F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754"/>
          <a:stretch/>
        </p:blipFill>
        <p:spPr>
          <a:xfrm>
            <a:off x="4807946" y="918355"/>
            <a:ext cx="2700153" cy="36434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71EF3C-C343-4AFB-AF55-29B6C48A969E}"/>
              </a:ext>
            </a:extLst>
          </p:cNvPr>
          <p:cNvSpPr txBox="1"/>
          <p:nvPr/>
        </p:nvSpPr>
        <p:spPr>
          <a:xfrm>
            <a:off x="1877521" y="213900"/>
            <a:ext cx="3915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0B87A1"/>
                </a:solidFill>
                <a:latin typeface="Dosis Light"/>
                <a:sym typeface="Dosis Light"/>
              </a:rPr>
              <a:t>A Day in </a:t>
            </a:r>
            <a:r>
              <a:rPr lang="de-DE" sz="3600" dirty="0" err="1">
                <a:solidFill>
                  <a:srgbClr val="0B87A1"/>
                </a:solidFill>
                <a:latin typeface="Dosis Light"/>
                <a:sym typeface="Dosis Light"/>
              </a:rPr>
              <a:t>the</a:t>
            </a:r>
            <a:r>
              <a:rPr lang="de-DE" sz="3600" dirty="0">
                <a:solidFill>
                  <a:srgbClr val="0B87A1"/>
                </a:solidFill>
                <a:latin typeface="Dosis Light"/>
                <a:sym typeface="Dosis Light"/>
              </a:rPr>
              <a:t> Life </a:t>
            </a:r>
            <a:r>
              <a:rPr lang="de-DE" sz="3600" dirty="0" err="1">
                <a:solidFill>
                  <a:srgbClr val="0B87A1"/>
                </a:solidFill>
                <a:latin typeface="Dosis Light"/>
                <a:sym typeface="Dosis Light"/>
              </a:rPr>
              <a:t>of</a:t>
            </a:r>
            <a:r>
              <a:rPr lang="de-DE" sz="3600" dirty="0">
                <a:solidFill>
                  <a:srgbClr val="0B87A1"/>
                </a:solidFill>
                <a:latin typeface="Dosis Light"/>
                <a:sym typeface="Dosis Light"/>
              </a:rPr>
              <a:t>… EPK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2F68AA-35BA-47EA-8F12-63F76775AE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-3084" b="40031"/>
          <a:stretch/>
        </p:blipFill>
        <p:spPr>
          <a:xfrm>
            <a:off x="-36060" y="14207"/>
            <a:ext cx="2366565" cy="513646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D7BE03-2A42-4B12-B547-8C1930C9408F}"/>
              </a:ext>
            </a:extLst>
          </p:cNvPr>
          <p:cNvCxnSpPr>
            <a:cxnSpLocks/>
          </p:cNvCxnSpPr>
          <p:nvPr/>
        </p:nvCxnSpPr>
        <p:spPr>
          <a:xfrm flipV="1">
            <a:off x="3044925" y="2250048"/>
            <a:ext cx="1291130" cy="14858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814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4869548-DA70-4D5C-91B6-39B48298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93850"/>
            <a:ext cx="6761100" cy="857400"/>
          </a:xfrm>
        </p:spPr>
        <p:txBody>
          <a:bodyPr/>
          <a:lstStyle/>
          <a:p>
            <a:r>
              <a:rPr lang="de-DE" dirty="0"/>
              <a:t>Design Challenge – 5 Fragen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58C5326-0D25-4303-9424-FE8A45DE6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231" y="1301543"/>
            <a:ext cx="3242400" cy="3087000"/>
          </a:xfrm>
        </p:spPr>
        <p:txBody>
          <a:bodyPr/>
          <a:lstStyle/>
          <a:p>
            <a:r>
              <a:rPr lang="de-DE" sz="1400" dirty="0"/>
              <a:t>Welche Probleme versuchen wir zu lösen?</a:t>
            </a:r>
          </a:p>
          <a:p>
            <a:r>
              <a:rPr lang="de-DE" sz="1400" dirty="0"/>
              <a:t>Welches Ziel versuchen wir zu erreichen?</a:t>
            </a:r>
          </a:p>
          <a:p>
            <a:r>
              <a:rPr lang="de-DE" sz="1400" dirty="0"/>
              <a:t>Welche Möglichkeiten gäbe es?</a:t>
            </a:r>
          </a:p>
          <a:p>
            <a:r>
              <a:rPr lang="de-DE" sz="1400" dirty="0"/>
              <a:t>Was sind eventuelle Hindernisse?</a:t>
            </a:r>
          </a:p>
          <a:p>
            <a:r>
              <a:rPr lang="de-DE" sz="1400" dirty="0"/>
              <a:t>Wer ist betroffen?</a:t>
            </a:r>
          </a:p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0E4E62C-893C-45C4-A6D2-7B3F4B53842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806373" y="3529790"/>
            <a:ext cx="5032409" cy="1136637"/>
          </a:xfrm>
        </p:spPr>
        <p:txBody>
          <a:bodyPr/>
          <a:lstStyle/>
          <a:p>
            <a:pPr marL="114300" indent="0">
              <a:buNone/>
            </a:pPr>
            <a:r>
              <a:rPr lang="de-DE" sz="1400" dirty="0">
                <a:solidFill>
                  <a:srgbClr val="002060"/>
                </a:solidFill>
              </a:rPr>
              <a:t>Durch ein Warehouse Management Programm lässt sich die Arbeit von Günther vereinfachen und besser strukturieren. Ebenso würde es Kosten einsparen und die Effizienz steigern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F28E93-E01E-44F0-B733-20E85D7347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11</a:t>
            </a:fld>
            <a:endParaRPr lang="de-DE"/>
          </a:p>
        </p:txBody>
      </p:sp>
      <p:grpSp>
        <p:nvGrpSpPr>
          <p:cNvPr id="8" name="Google Shape;4218;p39">
            <a:extLst>
              <a:ext uri="{FF2B5EF4-FFF2-40B4-BE49-F238E27FC236}">
                <a16:creationId xmlns:a16="http://schemas.microsoft.com/office/drawing/2014/main" id="{32BFAF27-B654-4433-AA70-C40D9105B471}"/>
              </a:ext>
            </a:extLst>
          </p:cNvPr>
          <p:cNvGrpSpPr/>
          <p:nvPr/>
        </p:nvGrpSpPr>
        <p:grpSpPr>
          <a:xfrm>
            <a:off x="912676" y="3583544"/>
            <a:ext cx="817222" cy="934233"/>
            <a:chOff x="3955900" y="2984500"/>
            <a:chExt cx="414000" cy="422525"/>
          </a:xfrm>
        </p:grpSpPr>
        <p:sp>
          <p:nvSpPr>
            <p:cNvPr id="9" name="Google Shape;4219;p39">
              <a:extLst>
                <a:ext uri="{FF2B5EF4-FFF2-40B4-BE49-F238E27FC236}">
                  <a16:creationId xmlns:a16="http://schemas.microsoft.com/office/drawing/2014/main" id="{C9BFD004-605D-487C-85A6-20862F5507E3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20;p39">
              <a:extLst>
                <a:ext uri="{FF2B5EF4-FFF2-40B4-BE49-F238E27FC236}">
                  <a16:creationId xmlns:a16="http://schemas.microsoft.com/office/drawing/2014/main" id="{21914B82-A85C-41DB-BB37-F186D9B6CAA3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21;p39">
              <a:extLst>
                <a:ext uri="{FF2B5EF4-FFF2-40B4-BE49-F238E27FC236}">
                  <a16:creationId xmlns:a16="http://schemas.microsoft.com/office/drawing/2014/main" id="{29D2FB2A-DF4B-4409-B105-6404F6BA0E67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BD0DEE93-6DF3-4313-BD7E-42B815130F40}"/>
              </a:ext>
            </a:extLst>
          </p:cNvPr>
          <p:cNvSpPr/>
          <p:nvPr/>
        </p:nvSpPr>
        <p:spPr>
          <a:xfrm>
            <a:off x="1806373" y="3604603"/>
            <a:ext cx="4759611" cy="9342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0073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CA471996-FEC4-4B36-83C4-2B0F91FCE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35" y="1267520"/>
            <a:ext cx="5553211" cy="320213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1561C68-BB19-4D1C-A21D-D7E62F39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64" y="-26798"/>
            <a:ext cx="6761100" cy="857400"/>
          </a:xfrm>
        </p:spPr>
        <p:txBody>
          <a:bodyPr/>
          <a:lstStyle/>
          <a:p>
            <a:r>
              <a:rPr lang="de-DE" dirty="0"/>
              <a:t>Stakeholder </a:t>
            </a:r>
            <a:r>
              <a:rPr lang="de-DE" dirty="0" err="1"/>
              <a:t>Map</a:t>
            </a:r>
            <a:r>
              <a:rPr lang="de-DE" dirty="0"/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9F4FC6-C311-46F5-B389-F6D4B37968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12</a:t>
            </a:fld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F34C117-B604-48A7-AF42-C236F40E1E90}"/>
              </a:ext>
            </a:extLst>
          </p:cNvPr>
          <p:cNvCxnSpPr/>
          <p:nvPr/>
        </p:nvCxnSpPr>
        <p:spPr>
          <a:xfrm>
            <a:off x="518311" y="4529013"/>
            <a:ext cx="62238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365A5A5-CD2B-408D-BAC8-396A09E0D84D}"/>
              </a:ext>
            </a:extLst>
          </p:cNvPr>
          <p:cNvCxnSpPr/>
          <p:nvPr/>
        </p:nvCxnSpPr>
        <p:spPr>
          <a:xfrm flipV="1">
            <a:off x="518311" y="1003628"/>
            <a:ext cx="0" cy="3525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DF23FD49-8456-4BDB-A038-ACF003E08E02}"/>
              </a:ext>
            </a:extLst>
          </p:cNvPr>
          <p:cNvSpPr txBox="1"/>
          <p:nvPr/>
        </p:nvSpPr>
        <p:spPr>
          <a:xfrm>
            <a:off x="6260574" y="4531826"/>
            <a:ext cx="112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</a:t>
            </a:r>
            <a:r>
              <a:rPr lang="de-DE" dirty="0">
                <a:latin typeface="Titillium Web Light" panose="020B0604020202020204" charset="0"/>
              </a:rPr>
              <a:t>g</a:t>
            </a:r>
            <a:r>
              <a:rPr lang="de-DE" dirty="0"/>
              <a:t>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C6B1F2-D7E2-4030-BE85-71BEE1F5EAD6}"/>
              </a:ext>
            </a:extLst>
          </p:cNvPr>
          <p:cNvSpPr txBox="1"/>
          <p:nvPr/>
        </p:nvSpPr>
        <p:spPr>
          <a:xfrm>
            <a:off x="549656" y="4553173"/>
            <a:ext cx="112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Low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4689B0D-72F7-4BF5-9A89-97C7B3A3ACE3}"/>
              </a:ext>
            </a:extLst>
          </p:cNvPr>
          <p:cNvSpPr txBox="1"/>
          <p:nvPr/>
        </p:nvSpPr>
        <p:spPr>
          <a:xfrm>
            <a:off x="3479835" y="4531826"/>
            <a:ext cx="112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Titillium Web Light" panose="020B0604020202020204" charset="0"/>
              </a:rPr>
              <a:t>Influence</a:t>
            </a:r>
            <a:endParaRPr lang="de-DE" b="1" dirty="0">
              <a:latin typeface="Titillium Web Light" panose="020B060402020202020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FB9B494-8CD3-40EB-9FEE-61A109229FE1}"/>
              </a:ext>
            </a:extLst>
          </p:cNvPr>
          <p:cNvSpPr txBox="1"/>
          <p:nvPr/>
        </p:nvSpPr>
        <p:spPr>
          <a:xfrm rot="16200000">
            <a:off x="-166512" y="2417861"/>
            <a:ext cx="112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tillium Web Light" panose="020B0604020202020204" charset="0"/>
              </a:rPr>
              <a:t>Impact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7EFC46D-2910-49D5-B942-2713589CE81A}"/>
              </a:ext>
            </a:extLst>
          </p:cNvPr>
          <p:cNvSpPr txBox="1"/>
          <p:nvPr/>
        </p:nvSpPr>
        <p:spPr>
          <a:xfrm rot="16200000">
            <a:off x="-166511" y="3851729"/>
            <a:ext cx="112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Low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4E8B548-1631-41BE-BB1C-EA98E984C97D}"/>
              </a:ext>
            </a:extLst>
          </p:cNvPr>
          <p:cNvSpPr txBox="1"/>
          <p:nvPr/>
        </p:nvSpPr>
        <p:spPr>
          <a:xfrm rot="16200000">
            <a:off x="-211386" y="849739"/>
            <a:ext cx="112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tillium Web Light" panose="020B0604020202020204" charset="0"/>
              </a:rPr>
              <a:t>High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FD4D2FB-5C27-4161-B3E2-E9B679ACA55A}"/>
              </a:ext>
            </a:extLst>
          </p:cNvPr>
          <p:cNvSpPr txBox="1"/>
          <p:nvPr/>
        </p:nvSpPr>
        <p:spPr>
          <a:xfrm>
            <a:off x="1055082" y="2427161"/>
            <a:ext cx="112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tillium Web Light" panose="020B0604020202020204" charset="0"/>
              </a:rPr>
              <a:t>Speditionen </a:t>
            </a:r>
            <a:r>
              <a:rPr lang="de-DE" b="1" dirty="0"/>
              <a:t> 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F52807B-BFCD-4319-BEDA-61AD8505D2C6}"/>
              </a:ext>
            </a:extLst>
          </p:cNvPr>
          <p:cNvSpPr/>
          <p:nvPr/>
        </p:nvSpPr>
        <p:spPr>
          <a:xfrm>
            <a:off x="1974261" y="2692417"/>
            <a:ext cx="1107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latin typeface="Titillium Web Light" panose="020B0604020202020204" charset="0"/>
              </a:rPr>
              <a:t>LKW-Fahrer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60B115D-8DFF-4A19-963A-A53C26A7896F}"/>
              </a:ext>
            </a:extLst>
          </p:cNvPr>
          <p:cNvSpPr/>
          <p:nvPr/>
        </p:nvSpPr>
        <p:spPr>
          <a:xfrm>
            <a:off x="2881574" y="3151552"/>
            <a:ext cx="1047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latin typeface="Titillium Web Light" panose="020B0604020202020204" charset="0"/>
              </a:rPr>
              <a:t>Angestellte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D652249-9FEB-43C7-A251-43A8C811AED2}"/>
              </a:ext>
            </a:extLst>
          </p:cNvPr>
          <p:cNvSpPr/>
          <p:nvPr/>
        </p:nvSpPr>
        <p:spPr>
          <a:xfrm>
            <a:off x="3851321" y="1608500"/>
            <a:ext cx="761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latin typeface="Titillium Web Light" panose="020B0604020202020204" charset="0"/>
              </a:rPr>
              <a:t>Kunden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1F04E9C-4541-4367-86F9-44CA06A77355}"/>
              </a:ext>
            </a:extLst>
          </p:cNvPr>
          <p:cNvSpPr/>
          <p:nvPr/>
        </p:nvSpPr>
        <p:spPr>
          <a:xfrm>
            <a:off x="4572000" y="1720621"/>
            <a:ext cx="1196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latin typeface="Titillium Web Light" panose="020B0604020202020204" charset="0"/>
              </a:rPr>
              <a:t>Management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6758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61C68-BB19-4D1C-A21D-D7E62F39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64" y="-26798"/>
            <a:ext cx="6761100" cy="857400"/>
          </a:xfrm>
        </p:spPr>
        <p:txBody>
          <a:bodyPr/>
          <a:lstStyle/>
          <a:p>
            <a:r>
              <a:rPr lang="de-DE" dirty="0" err="1"/>
              <a:t>Prio</a:t>
            </a:r>
            <a:r>
              <a:rPr lang="de-DE" dirty="0"/>
              <a:t> Grid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9F4FC6-C311-46F5-B389-F6D4B37968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13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95678D4-9741-4E64-9656-04AE71D9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0" y="1201006"/>
            <a:ext cx="5947433" cy="3429049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F34C117-B604-48A7-AF42-C236F40E1E90}"/>
              </a:ext>
            </a:extLst>
          </p:cNvPr>
          <p:cNvCxnSpPr/>
          <p:nvPr/>
        </p:nvCxnSpPr>
        <p:spPr>
          <a:xfrm>
            <a:off x="518311" y="4529013"/>
            <a:ext cx="62238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365A5A5-CD2B-408D-BAC8-396A09E0D84D}"/>
              </a:ext>
            </a:extLst>
          </p:cNvPr>
          <p:cNvCxnSpPr/>
          <p:nvPr/>
        </p:nvCxnSpPr>
        <p:spPr>
          <a:xfrm flipV="1">
            <a:off x="518311" y="1003628"/>
            <a:ext cx="0" cy="3525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DF23FD49-8456-4BDB-A038-ACF003E08E02}"/>
              </a:ext>
            </a:extLst>
          </p:cNvPr>
          <p:cNvSpPr txBox="1"/>
          <p:nvPr/>
        </p:nvSpPr>
        <p:spPr>
          <a:xfrm>
            <a:off x="518310" y="4539909"/>
            <a:ext cx="112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</a:t>
            </a:r>
            <a:r>
              <a:rPr lang="de-DE" dirty="0">
                <a:latin typeface="Titillium Web Light" panose="020B0604020202020204" charset="0"/>
              </a:rPr>
              <a:t>g</a:t>
            </a:r>
            <a:r>
              <a:rPr lang="de-DE" dirty="0"/>
              <a:t>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C6B1F2-D7E2-4030-BE85-71BEE1F5EAD6}"/>
              </a:ext>
            </a:extLst>
          </p:cNvPr>
          <p:cNvSpPr txBox="1"/>
          <p:nvPr/>
        </p:nvSpPr>
        <p:spPr>
          <a:xfrm>
            <a:off x="6111781" y="4539909"/>
            <a:ext cx="112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Low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4689B0D-72F7-4BF5-9A89-97C7B3A3ACE3}"/>
              </a:ext>
            </a:extLst>
          </p:cNvPr>
          <p:cNvSpPr txBox="1"/>
          <p:nvPr/>
        </p:nvSpPr>
        <p:spPr>
          <a:xfrm>
            <a:off x="3479835" y="4531826"/>
            <a:ext cx="112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Titillium Web Light" panose="020B0604020202020204" charset="0"/>
              </a:rPr>
              <a:t>Effort</a:t>
            </a:r>
            <a:endParaRPr lang="de-DE" b="1" dirty="0">
              <a:latin typeface="Titillium Web Light" panose="020B060402020202020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FB9B494-8CD3-40EB-9FEE-61A109229FE1}"/>
              </a:ext>
            </a:extLst>
          </p:cNvPr>
          <p:cNvSpPr txBox="1"/>
          <p:nvPr/>
        </p:nvSpPr>
        <p:spPr>
          <a:xfrm rot="16200000">
            <a:off x="-166512" y="2417861"/>
            <a:ext cx="112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tillium Web Light" panose="020B0604020202020204" charset="0"/>
              </a:rPr>
              <a:t>Impact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7EFC46D-2910-49D5-B942-2713589CE81A}"/>
              </a:ext>
            </a:extLst>
          </p:cNvPr>
          <p:cNvSpPr txBox="1"/>
          <p:nvPr/>
        </p:nvSpPr>
        <p:spPr>
          <a:xfrm rot="16200000">
            <a:off x="-166511" y="3851729"/>
            <a:ext cx="112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Low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4E8B548-1631-41BE-BB1C-EA98E984C97D}"/>
              </a:ext>
            </a:extLst>
          </p:cNvPr>
          <p:cNvSpPr txBox="1"/>
          <p:nvPr/>
        </p:nvSpPr>
        <p:spPr>
          <a:xfrm rot="16200000">
            <a:off x="-211386" y="849739"/>
            <a:ext cx="112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tillium Web Light" panose="020B0604020202020204" charset="0"/>
              </a:rPr>
              <a:t>High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FD4D2FB-5C27-4161-B3E2-E9B679ACA55A}"/>
              </a:ext>
            </a:extLst>
          </p:cNvPr>
          <p:cNvSpPr txBox="1"/>
          <p:nvPr/>
        </p:nvSpPr>
        <p:spPr>
          <a:xfrm>
            <a:off x="1080589" y="2723118"/>
            <a:ext cx="112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tillium Web Light" panose="020B0604020202020204" charset="0"/>
              </a:rPr>
              <a:t>Wachstum</a:t>
            </a:r>
            <a:r>
              <a:rPr lang="de-DE" b="1" dirty="0"/>
              <a:t> 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F52807B-BFCD-4319-BEDA-61AD8505D2C6}"/>
              </a:ext>
            </a:extLst>
          </p:cNvPr>
          <p:cNvSpPr/>
          <p:nvPr/>
        </p:nvSpPr>
        <p:spPr>
          <a:xfrm>
            <a:off x="1714608" y="2177174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latin typeface="Titillium Web Light" panose="020B0604020202020204" charset="0"/>
              </a:rPr>
              <a:t>Kundenzufriedenheit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60B115D-8DFF-4A19-963A-A53C26A7896F}"/>
              </a:ext>
            </a:extLst>
          </p:cNvPr>
          <p:cNvSpPr/>
          <p:nvPr/>
        </p:nvSpPr>
        <p:spPr>
          <a:xfrm>
            <a:off x="3075086" y="1532776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latin typeface="Titillium Web Light" panose="020B0604020202020204" charset="0"/>
              </a:rPr>
              <a:t>Effizienz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D652249-9FEB-43C7-A251-43A8C811AED2}"/>
              </a:ext>
            </a:extLst>
          </p:cNvPr>
          <p:cNvSpPr/>
          <p:nvPr/>
        </p:nvSpPr>
        <p:spPr>
          <a:xfrm>
            <a:off x="4042113" y="2566887"/>
            <a:ext cx="7681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latin typeface="Titillium Web Light" panose="020B0604020202020204" charset="0"/>
              </a:rPr>
              <a:t>Umsatz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1F04E9C-4541-4367-86F9-44CA06A77355}"/>
              </a:ext>
            </a:extLst>
          </p:cNvPr>
          <p:cNvSpPr/>
          <p:nvPr/>
        </p:nvSpPr>
        <p:spPr>
          <a:xfrm>
            <a:off x="4426193" y="3831524"/>
            <a:ext cx="20361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latin typeface="Titillium Web Light" panose="020B0604020202020204" charset="0"/>
              </a:rPr>
              <a:t>Mitarbeiterzufriedenheit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7513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A639F22-1E5B-4C21-B755-37DAF7D32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14</a:t>
            </a:fld>
            <a:endParaRPr lang="de-DE"/>
          </a:p>
        </p:txBody>
      </p:sp>
      <p:sp>
        <p:nvSpPr>
          <p:cNvPr id="5" name="Google Shape;4038;p36">
            <a:extLst>
              <a:ext uri="{FF2B5EF4-FFF2-40B4-BE49-F238E27FC236}">
                <a16:creationId xmlns:a16="http://schemas.microsoft.com/office/drawing/2014/main" id="{262191E8-9FDC-43BB-AB5C-6445FF5E047C}"/>
              </a:ext>
            </a:extLst>
          </p:cNvPr>
          <p:cNvSpPr txBox="1">
            <a:spLocks/>
          </p:cNvSpPr>
          <p:nvPr/>
        </p:nvSpPr>
        <p:spPr>
          <a:xfrm>
            <a:off x="640231" y="1759190"/>
            <a:ext cx="547808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de-DE" sz="6000" dirty="0">
                <a:solidFill>
                  <a:srgbClr val="80BFB7"/>
                </a:solidFill>
              </a:rPr>
              <a:t>Development </a:t>
            </a:r>
          </a:p>
        </p:txBody>
      </p:sp>
    </p:spTree>
    <p:extLst>
      <p:ext uri="{BB962C8B-B14F-4D97-AF65-F5344CB8AC3E}">
        <p14:creationId xmlns:p14="http://schemas.microsoft.com/office/powerpoint/2010/main" val="264170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127D5-DE90-4BDF-9A22-9798AEBE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66935"/>
            <a:ext cx="6761100" cy="857400"/>
          </a:xfrm>
        </p:spPr>
        <p:txBody>
          <a:bodyPr/>
          <a:lstStyle/>
          <a:p>
            <a:r>
              <a:rPr lang="de-DE" dirty="0"/>
              <a:t>Prototyp 1 + 2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E7F86B-9B00-4972-A745-6CB8772DDF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15</a:t>
            </a:fld>
            <a:endParaRPr lang="de-DE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648B992-603E-4C3D-AB80-E36FB32F0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99" y="1265253"/>
            <a:ext cx="4912860" cy="345494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Picture 4">
            <a:hlinkClick r:id="rId3"/>
            <a:extLst>
              <a:ext uri="{FF2B5EF4-FFF2-40B4-BE49-F238E27FC236}">
                <a16:creationId xmlns:a16="http://schemas.microsoft.com/office/drawing/2014/main" id="{7B57A3A8-95F7-4670-9E70-6511540D8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002" y="3079405"/>
            <a:ext cx="2042551" cy="148693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50507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E47D84-2C2D-4CEA-93B4-162F53D60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5" y="1074099"/>
            <a:ext cx="7556413" cy="3646102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CB47CEA-D3A3-4F97-8BDD-7ADE9371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31" y="216699"/>
            <a:ext cx="6761100" cy="857400"/>
          </a:xfrm>
        </p:spPr>
        <p:txBody>
          <a:bodyPr/>
          <a:lstStyle/>
          <a:p>
            <a:br>
              <a:rPr lang="de-DE" dirty="0"/>
            </a:br>
            <a:r>
              <a:rPr lang="de-DE" dirty="0"/>
              <a:t>Architekturdiagramm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8F0CE4-3714-4529-AE9C-76E2E14B6A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553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F01F0-5FA0-4C85-A5B2-229F6C44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429450"/>
            <a:ext cx="6761100" cy="857400"/>
          </a:xfrm>
        </p:spPr>
        <p:txBody>
          <a:bodyPr/>
          <a:lstStyle/>
          <a:p>
            <a:r>
              <a:rPr lang="de-DE" dirty="0"/>
              <a:t>ER-Diagramm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E968A47-5A20-4042-89A8-3EA96F0A3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374" y="1286850"/>
            <a:ext cx="5776952" cy="373958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2B651E-089D-4090-8A9E-8907AD6B92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136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84F11-524A-4FCE-B4DC-4E8BB16765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Live Demo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7EEBE1-D5F8-4A30-9E9B-6AC063C97EE5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820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EA18A-1261-4ABA-87A7-6937C95B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24259"/>
            <a:ext cx="6761100" cy="857400"/>
          </a:xfrm>
        </p:spPr>
        <p:txBody>
          <a:bodyPr/>
          <a:lstStyle/>
          <a:p>
            <a:r>
              <a:rPr lang="de-DE" dirty="0"/>
              <a:t>Robot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DCD235-8B2E-43B0-BEFC-1B1A9F666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081659"/>
            <a:ext cx="6761100" cy="2980500"/>
          </a:xfrm>
        </p:spPr>
        <p:txBody>
          <a:bodyPr/>
          <a:lstStyle/>
          <a:p>
            <a:r>
              <a:rPr lang="de-DE" sz="1800" dirty="0"/>
              <a:t>Ist eine selbstständige Einheit, welche sich im Lager bewegen und Waren transportieren kann</a:t>
            </a:r>
            <a:r>
              <a:rPr lang="de-DE" dirty="0"/>
              <a:t>. </a:t>
            </a:r>
          </a:p>
          <a:p>
            <a:endParaRPr lang="de-DE" sz="2000" b="1" dirty="0"/>
          </a:p>
          <a:p>
            <a:endParaRPr lang="de-DE" sz="2000" b="1" dirty="0"/>
          </a:p>
          <a:p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Funktionalität: </a:t>
            </a:r>
          </a:p>
          <a:p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4739B9-040B-42D8-A1E3-3DEA903504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19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E5B1D-796D-4121-91B3-CD52B46CC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00" y="1961041"/>
            <a:ext cx="5665429" cy="1374454"/>
          </a:xfrm>
          <a:prstGeom prst="rect">
            <a:avLst/>
          </a:prstGeom>
        </p:spPr>
      </p:pic>
      <p:sp>
        <p:nvSpPr>
          <p:cNvPr id="8" name="Textplatzhalter 2">
            <a:extLst>
              <a:ext uri="{FF2B5EF4-FFF2-40B4-BE49-F238E27FC236}">
                <a16:creationId xmlns:a16="http://schemas.microsoft.com/office/drawing/2014/main" id="{A008DB89-893F-4259-934D-23DB2FAF3917}"/>
              </a:ext>
            </a:extLst>
          </p:cNvPr>
          <p:cNvSpPr txBox="1">
            <a:spLocks/>
          </p:cNvSpPr>
          <p:nvPr/>
        </p:nvSpPr>
        <p:spPr>
          <a:xfrm>
            <a:off x="718300" y="3768683"/>
            <a:ext cx="6761100" cy="951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Font typeface="Symbol" panose="05050102010706020507" pitchFamily="18" charset="2"/>
              <a:buChar char="-"/>
            </a:pPr>
            <a:r>
              <a:rPr lang="de-DE" sz="1800" dirty="0" err="1"/>
              <a:t>work</a:t>
            </a:r>
            <a:r>
              <a:rPr lang="de-DE" sz="1800" dirty="0"/>
              <a:t>();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800" dirty="0" err="1"/>
              <a:t>move</a:t>
            </a:r>
            <a:r>
              <a:rPr lang="de-DE" sz="1800" dirty="0"/>
              <a:t>();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1800" dirty="0"/>
          </a:p>
          <a:p>
            <a:pPr>
              <a:buFont typeface="Symbol" panose="05050102010706020507" pitchFamily="18" charset="2"/>
              <a:buChar char="-"/>
            </a:pPr>
            <a:endParaRPr lang="de-DE" sz="1800" dirty="0"/>
          </a:p>
          <a:p>
            <a:pPr>
              <a:buFont typeface="Symbol" panose="05050102010706020507" pitchFamily="18" charset="2"/>
              <a:buChar char="-"/>
            </a:pPr>
            <a:r>
              <a:rPr lang="de-DE" sz="1800" dirty="0"/>
              <a:t>			</a:t>
            </a:r>
            <a:endParaRPr lang="de-DE" sz="2000" dirty="0"/>
          </a:p>
          <a:p>
            <a:pPr>
              <a:buFont typeface="Symbol" panose="05050102010706020507" pitchFamily="18" charset="2"/>
              <a:buChar char="-"/>
            </a:pPr>
            <a:r>
              <a:rPr lang="de-DE" sz="2000" dirty="0" err="1"/>
              <a:t>navigateTo</a:t>
            </a:r>
            <a:r>
              <a:rPr lang="de-DE" sz="2000" dirty="0"/>
              <a:t>(</a:t>
            </a:r>
            <a:r>
              <a:rPr lang="de-DE" sz="2000" dirty="0" err="1"/>
              <a:t>Node</a:t>
            </a:r>
            <a:r>
              <a:rPr lang="de-DE" sz="2000" dirty="0"/>
              <a:t>);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000" dirty="0" err="1"/>
              <a:t>load</a:t>
            </a:r>
            <a:r>
              <a:rPr lang="de-DE" sz="2000" dirty="0"/>
              <a:t>();</a:t>
            </a:r>
          </a:p>
          <a:p>
            <a:endParaRPr lang="de-DE" sz="2000" b="1" dirty="0"/>
          </a:p>
          <a:p>
            <a:endParaRPr lang="de-DE" sz="2000" b="1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828529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4">
            <a:extLst>
              <a:ext uri="{FF2B5EF4-FFF2-40B4-BE49-F238E27FC236}">
                <a16:creationId xmlns:a16="http://schemas.microsoft.com/office/drawing/2014/main" id="{FE2FBB50-3211-4044-B212-62BEB2A2E5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0199005"/>
              </p:ext>
            </p:extLst>
          </p:nvPr>
        </p:nvGraphicFramePr>
        <p:xfrm>
          <a:off x="161839" y="213360"/>
          <a:ext cx="5644388" cy="4716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1221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F1D99-4D51-4151-9E66-9ECE6FA7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30089"/>
            <a:ext cx="6761100" cy="857400"/>
          </a:xfrm>
        </p:spPr>
        <p:txBody>
          <a:bodyPr/>
          <a:lstStyle/>
          <a:p>
            <a:r>
              <a:rPr lang="de-DE" dirty="0" err="1"/>
              <a:t>work</a:t>
            </a:r>
            <a:r>
              <a:rPr lang="de-DE" dirty="0">
                <a:latin typeface="Century Gothic" panose="020B0502020202020204" pitchFamily="34" charset="0"/>
              </a:rPr>
              <a:t>()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CF793C-0EFA-4B1D-88F7-F751264802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20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1503F-8741-4AC6-85D9-19272E9B4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730"/>
            <a:ext cx="7933803" cy="3362591"/>
          </a:xfrm>
          <a:prstGeom prst="rect">
            <a:avLst/>
          </a:prstGeom>
          <a:effectLst>
            <a:softEdge rad="63500"/>
          </a:effectLst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910F23B-F985-4581-B043-96A0B932C85F}"/>
              </a:ext>
            </a:extLst>
          </p:cNvPr>
          <p:cNvCxnSpPr/>
          <p:nvPr/>
        </p:nvCxnSpPr>
        <p:spPr>
          <a:xfrm>
            <a:off x="3771900" y="1493520"/>
            <a:ext cx="0" cy="2514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AF00279-98FB-4580-B626-6D9CF3AD5788}"/>
              </a:ext>
            </a:extLst>
          </p:cNvPr>
          <p:cNvCxnSpPr/>
          <p:nvPr/>
        </p:nvCxnSpPr>
        <p:spPr>
          <a:xfrm flipH="1">
            <a:off x="1954530" y="1744980"/>
            <a:ext cx="18173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27ADC51-7277-49F5-9BF6-A5BB3FAB9002}"/>
              </a:ext>
            </a:extLst>
          </p:cNvPr>
          <p:cNvCxnSpPr/>
          <p:nvPr/>
        </p:nvCxnSpPr>
        <p:spPr>
          <a:xfrm>
            <a:off x="1954530" y="1744980"/>
            <a:ext cx="0" cy="247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9DE190C-4497-4A5C-B514-FE788E086D56}"/>
              </a:ext>
            </a:extLst>
          </p:cNvPr>
          <p:cNvCxnSpPr/>
          <p:nvPr/>
        </p:nvCxnSpPr>
        <p:spPr>
          <a:xfrm>
            <a:off x="2129790" y="2244090"/>
            <a:ext cx="0" cy="2362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CB44DCE-6A8D-4512-BDEC-41D206278693}"/>
              </a:ext>
            </a:extLst>
          </p:cNvPr>
          <p:cNvCxnSpPr/>
          <p:nvPr/>
        </p:nvCxnSpPr>
        <p:spPr>
          <a:xfrm>
            <a:off x="2141220" y="2491740"/>
            <a:ext cx="8191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A961B02-DFA6-4795-A852-8DC5140A1F08}"/>
              </a:ext>
            </a:extLst>
          </p:cNvPr>
          <p:cNvCxnSpPr/>
          <p:nvPr/>
        </p:nvCxnSpPr>
        <p:spPr>
          <a:xfrm>
            <a:off x="2960370" y="2491740"/>
            <a:ext cx="0" cy="2514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83EC8329-9DD3-46F6-8624-0CAFF7E230C4}"/>
              </a:ext>
            </a:extLst>
          </p:cNvPr>
          <p:cNvCxnSpPr/>
          <p:nvPr/>
        </p:nvCxnSpPr>
        <p:spPr>
          <a:xfrm rot="5400000">
            <a:off x="2352675" y="3072765"/>
            <a:ext cx="514350" cy="31242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9F53B97A-2F75-4F76-9B07-1D669D3BED4B}"/>
              </a:ext>
            </a:extLst>
          </p:cNvPr>
          <p:cNvCxnSpPr/>
          <p:nvPr/>
        </p:nvCxnSpPr>
        <p:spPr>
          <a:xfrm>
            <a:off x="2293620" y="280797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84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8D0D-FF7C-47BB-95E1-79564B53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332975"/>
            <a:ext cx="6761100" cy="857400"/>
          </a:xfrm>
        </p:spPr>
        <p:txBody>
          <a:bodyPr/>
          <a:lstStyle/>
          <a:p>
            <a:r>
              <a:rPr lang="de-DE" dirty="0" err="1"/>
              <a:t>navigateTo</a:t>
            </a:r>
            <a:r>
              <a:rPr lang="de-DE" dirty="0"/>
              <a:t>(</a:t>
            </a:r>
            <a:r>
              <a:rPr lang="de-DE" dirty="0" err="1"/>
              <a:t>Node</a:t>
            </a:r>
            <a:r>
              <a:rPr lang="de-DE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9B2686-A4D0-4C6D-A51C-10753938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418590"/>
            <a:ext cx="6761100" cy="2980500"/>
          </a:xfrm>
        </p:spPr>
        <p:txBody>
          <a:bodyPr/>
          <a:lstStyle/>
          <a:p>
            <a:r>
              <a:rPr lang="de-DE" dirty="0"/>
              <a:t>Implementierung des Dijkstra-Algorithmus ohne Gewichtung der Kanten </a:t>
            </a:r>
          </a:p>
          <a:p>
            <a:r>
              <a:rPr lang="de-DE" dirty="0"/>
              <a:t>Probleme mit Thread-</a:t>
            </a:r>
            <a:r>
              <a:rPr lang="de-DE" dirty="0" err="1"/>
              <a:t>Safety</a:t>
            </a:r>
            <a:r>
              <a:rPr lang="de-DE" dirty="0"/>
              <a:t>: </a:t>
            </a:r>
          </a:p>
          <a:p>
            <a:pPr lvl="1"/>
            <a:r>
              <a:rPr lang="de-DE" sz="1600" dirty="0"/>
              <a:t>Viele Roboter, die zeitgleich berechnen </a:t>
            </a:r>
          </a:p>
          <a:p>
            <a:pPr lvl="1"/>
            <a:r>
              <a:rPr lang="de-DE" sz="1600" dirty="0"/>
              <a:t>Kürzester Weg zur Start-</a:t>
            </a:r>
            <a:r>
              <a:rPr lang="de-DE" sz="1600" dirty="0" err="1"/>
              <a:t>Node</a:t>
            </a:r>
            <a:r>
              <a:rPr lang="de-DE" sz="1600" dirty="0"/>
              <a:t> muss in jeder </a:t>
            </a:r>
            <a:r>
              <a:rPr lang="de-DE" sz="1600" dirty="0" err="1"/>
              <a:t>Node</a:t>
            </a:r>
            <a:r>
              <a:rPr lang="de-DE" sz="1600" dirty="0"/>
              <a:t> gespeichert werden -&gt; Roboter überschreiben gegenseitig ihre Zwischenergebnisse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b="1" dirty="0"/>
              <a:t>Lösung: </a:t>
            </a:r>
            <a:r>
              <a:rPr lang="de-DE" sz="1600" dirty="0"/>
              <a:t>Implementierung einer </a:t>
            </a:r>
            <a:r>
              <a:rPr lang="de-DE" sz="1600" dirty="0" err="1"/>
              <a:t>Node</a:t>
            </a:r>
            <a:r>
              <a:rPr lang="de-DE" sz="1600" dirty="0"/>
              <a:t>-Lock um gleichzeitige Bearbeitung zu verhindern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D80F7E-E650-42DF-9170-652A2240B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668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8D0D-FF7C-47BB-95E1-79564B53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332975"/>
            <a:ext cx="6761100" cy="857400"/>
          </a:xfrm>
        </p:spPr>
        <p:txBody>
          <a:bodyPr/>
          <a:lstStyle/>
          <a:p>
            <a:r>
              <a:rPr lang="de-DE" dirty="0" err="1"/>
              <a:t>navigateTo</a:t>
            </a:r>
            <a:r>
              <a:rPr lang="de-DE" dirty="0"/>
              <a:t>(</a:t>
            </a:r>
            <a:r>
              <a:rPr lang="de-DE" dirty="0" err="1"/>
              <a:t>Node</a:t>
            </a:r>
            <a:r>
              <a:rPr lang="de-DE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9B2686-A4D0-4C6D-A51C-10753938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90375"/>
            <a:ext cx="6761100" cy="2980500"/>
          </a:xfrm>
        </p:spPr>
        <p:txBody>
          <a:bodyPr/>
          <a:lstStyle/>
          <a:p>
            <a:r>
              <a:rPr lang="de-DE" dirty="0"/>
              <a:t>In der </a:t>
            </a:r>
            <a:r>
              <a:rPr lang="de-DE" dirty="0" err="1"/>
              <a:t>Map</a:t>
            </a:r>
            <a:r>
              <a:rPr lang="de-DE" dirty="0"/>
              <a:t> Klasse gibt es ein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nodeLock</a:t>
            </a:r>
            <a:endParaRPr lang="de-DE" dirty="0"/>
          </a:p>
          <a:p>
            <a:endParaRPr lang="de-DE" sz="1800" dirty="0"/>
          </a:p>
          <a:p>
            <a:r>
              <a:rPr lang="de-DE" sz="1800" dirty="0"/>
              <a:t>Wenn ein Roboter eine Route berechnen will. Muss er den Monitor dieses Objekts besitzen. 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D80F7E-E650-42DF-9170-652A2240B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22</a:t>
            </a:fld>
            <a:endParaRPr lang="de-DE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A0E90E8-7E42-4F47-A2A9-51A06A887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81" y="3026399"/>
            <a:ext cx="5864849" cy="92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47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41DEB-91D5-49CA-8840-ACFE6D3F3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334261"/>
            <a:ext cx="6761100" cy="857400"/>
          </a:xfrm>
        </p:spPr>
        <p:txBody>
          <a:bodyPr/>
          <a:lstStyle/>
          <a:p>
            <a:r>
              <a:rPr lang="de-DE" dirty="0" err="1"/>
              <a:t>load</a:t>
            </a:r>
            <a:r>
              <a:rPr lang="de-DE" dirty="0">
                <a:latin typeface="Century Gothic" panose="020B0502020202020204" pitchFamily="34" charset="0"/>
              </a:rPr>
              <a:t>()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F68FAB-5CF0-4E6F-90AB-7A7F57546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085" y="1191661"/>
            <a:ext cx="4073619" cy="2980500"/>
          </a:xfrm>
        </p:spPr>
        <p:txBody>
          <a:bodyPr/>
          <a:lstStyle/>
          <a:p>
            <a:r>
              <a:rPr lang="de-DE" sz="1800" dirty="0"/>
              <a:t>Zugriff auf </a:t>
            </a:r>
            <a:r>
              <a:rPr lang="de-DE" sz="1800" dirty="0" err="1"/>
              <a:t>Node</a:t>
            </a:r>
            <a:r>
              <a:rPr lang="de-DE" sz="1800" dirty="0"/>
              <a:t> mit </a:t>
            </a:r>
            <a:r>
              <a:rPr lang="de-DE" sz="1800" dirty="0" err="1"/>
              <a:t>accessNode</a:t>
            </a:r>
            <a:r>
              <a:rPr lang="de-DE" sz="1800" dirty="0"/>
              <a:t>(Robot)</a:t>
            </a:r>
          </a:p>
          <a:p>
            <a:r>
              <a:rPr lang="de-DE" sz="1800" dirty="0"/>
              <a:t>Wenn der Zugriff verweigert wird – warten, bis man benachrichtigt wird </a:t>
            </a:r>
          </a:p>
          <a:p>
            <a:r>
              <a:rPr lang="de-DE" sz="1800" dirty="0"/>
              <a:t>Wenn man Zugriff hat </a:t>
            </a:r>
          </a:p>
          <a:p>
            <a:pPr lvl="1"/>
            <a:r>
              <a:rPr lang="de-DE" sz="1600" dirty="0"/>
              <a:t>Eine Sekunde lang sperren </a:t>
            </a:r>
          </a:p>
          <a:p>
            <a:pPr lvl="1"/>
            <a:r>
              <a:rPr lang="de-DE" sz="1600" dirty="0"/>
              <a:t>Waren ein- </a:t>
            </a:r>
            <a:r>
              <a:rPr lang="de-DE" sz="1600" dirty="0" err="1"/>
              <a:t>bzw</a:t>
            </a:r>
            <a:r>
              <a:rPr lang="de-DE" sz="1600" dirty="0"/>
              <a:t> ausladen </a:t>
            </a:r>
          </a:p>
          <a:p>
            <a:r>
              <a:rPr lang="de-DE" sz="1800" dirty="0"/>
              <a:t>Am Ende mit </a:t>
            </a:r>
            <a:r>
              <a:rPr lang="de-DE" sz="1800" dirty="0" err="1"/>
              <a:t>leaveNode</a:t>
            </a:r>
            <a:r>
              <a:rPr lang="de-DE" sz="1800" dirty="0"/>
              <a:t>() </a:t>
            </a:r>
            <a:r>
              <a:rPr lang="de-DE" sz="1800" dirty="0" err="1"/>
              <a:t>Node</a:t>
            </a:r>
            <a:r>
              <a:rPr lang="de-DE" sz="1800" dirty="0"/>
              <a:t> wieder freigeben 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BFBDC6-CAE6-4CCC-A331-05DF798921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23</a:t>
            </a:fld>
            <a:endParaRPr lang="de-DE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BD02806-9BB6-445C-8ED4-875E0D6E7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01" r="8549"/>
          <a:stretch/>
        </p:blipFill>
        <p:spPr>
          <a:xfrm>
            <a:off x="268136" y="1306748"/>
            <a:ext cx="3748949" cy="324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01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0B766-F017-417F-9641-A7CEB6B39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31" y="183115"/>
            <a:ext cx="6761100" cy="857400"/>
          </a:xfrm>
        </p:spPr>
        <p:txBody>
          <a:bodyPr/>
          <a:lstStyle/>
          <a:p>
            <a:r>
              <a:rPr lang="de-DE" dirty="0"/>
              <a:t>Nodes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886CDD-17C8-445A-9234-321200D958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24</a:t>
            </a:fld>
            <a:endParaRPr lang="de-DE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3850660-6327-4219-B352-D668A08A3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5741"/>
            <a:ext cx="7979651" cy="314708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737573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6C10E1-4DEB-4749-9DEB-564B94C3B0A5}"/>
              </a:ext>
            </a:extLst>
          </p:cNvPr>
          <p:cNvSpPr txBox="1"/>
          <p:nvPr/>
        </p:nvSpPr>
        <p:spPr>
          <a:xfrm>
            <a:off x="228429" y="232939"/>
            <a:ext cx="308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accent1"/>
                </a:solidFill>
                <a:latin typeface="Dosis Light" panose="020B0604020202020204" charset="0"/>
              </a:rPr>
              <a:t>A New Day in </a:t>
            </a:r>
            <a:r>
              <a:rPr lang="de-DE" sz="3600" dirty="0" err="1">
                <a:solidFill>
                  <a:schemeClr val="accent1"/>
                </a:solidFill>
                <a:latin typeface="Dosis Light" panose="020B0604020202020204" charset="0"/>
              </a:rPr>
              <a:t>the</a:t>
            </a:r>
            <a:r>
              <a:rPr lang="de-DE" sz="3600" dirty="0">
                <a:solidFill>
                  <a:schemeClr val="accent1"/>
                </a:solidFill>
                <a:latin typeface="Dosis Light" panose="020B0604020202020204" charset="0"/>
              </a:rPr>
              <a:t> Life </a:t>
            </a:r>
            <a:r>
              <a:rPr lang="de-DE" sz="3600" dirty="0" err="1">
                <a:solidFill>
                  <a:schemeClr val="accent1"/>
                </a:solidFill>
                <a:latin typeface="Dosis Light" panose="020B0604020202020204" charset="0"/>
              </a:rPr>
              <a:t>of</a:t>
            </a:r>
            <a:r>
              <a:rPr lang="de-DE" sz="3600" dirty="0">
                <a:solidFill>
                  <a:schemeClr val="accent1"/>
                </a:solidFill>
                <a:latin typeface="Dosis Light" panose="020B0604020202020204" charset="0"/>
              </a:rPr>
              <a:t> </a:t>
            </a:r>
          </a:p>
          <a:p>
            <a:r>
              <a:rPr lang="de-DE" sz="3600" dirty="0">
                <a:solidFill>
                  <a:schemeClr val="accent1"/>
                </a:solidFill>
                <a:latin typeface="Dosis Light" panose="020B0604020202020204" charset="0"/>
              </a:rPr>
              <a:t>Günther Steiner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E1733-A0E3-4A78-82EE-80C8C62BD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157" y="3953"/>
            <a:ext cx="2450191" cy="512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49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A639F22-1E5B-4C21-B755-37DAF7D32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26</a:t>
            </a:fld>
            <a:endParaRPr lang="de-DE"/>
          </a:p>
        </p:txBody>
      </p:sp>
      <p:sp>
        <p:nvSpPr>
          <p:cNvPr id="5" name="Google Shape;4038;p36">
            <a:extLst>
              <a:ext uri="{FF2B5EF4-FFF2-40B4-BE49-F238E27FC236}">
                <a16:creationId xmlns:a16="http://schemas.microsoft.com/office/drawing/2014/main" id="{262191E8-9FDC-43BB-AB5C-6445FF5E047C}"/>
              </a:ext>
            </a:extLst>
          </p:cNvPr>
          <p:cNvSpPr txBox="1">
            <a:spLocks/>
          </p:cNvSpPr>
          <p:nvPr/>
        </p:nvSpPr>
        <p:spPr>
          <a:xfrm>
            <a:off x="640231" y="1759190"/>
            <a:ext cx="547808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de-DE" sz="6000" dirty="0">
                <a:solidFill>
                  <a:srgbClr val="80BFB7"/>
                </a:solidFill>
              </a:rPr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286605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40231" y="1411950"/>
            <a:ext cx="547808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000" dirty="0">
                <a:solidFill>
                  <a:srgbClr val="80BFB7"/>
                </a:solidFill>
              </a:rPr>
              <a:t>Danke für Ihre Aufmerksamkeit </a:t>
            </a:r>
            <a:r>
              <a:rPr lang="en" sz="6000" dirty="0">
                <a:solidFill>
                  <a:srgbClr val="80BFB7"/>
                </a:solidFill>
              </a:rPr>
              <a:t>!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EF99215-F193-4AC0-AE54-7CBDE8370FEB}"/>
              </a:ext>
            </a:extLst>
          </p:cNvPr>
          <p:cNvSpPr txBox="1"/>
          <p:nvPr/>
        </p:nvSpPr>
        <p:spPr>
          <a:xfrm>
            <a:off x="812800" y="3352800"/>
            <a:ext cx="3852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Titillium Web Light" panose="020B0604020202020204" charset="0"/>
              </a:rPr>
              <a:t>Maximilian Möhl</a:t>
            </a:r>
          </a:p>
          <a:p>
            <a:r>
              <a:rPr lang="de-DE" dirty="0">
                <a:solidFill>
                  <a:schemeClr val="bg1"/>
                </a:solidFill>
                <a:latin typeface="Titillium Web Light" panose="020B0604020202020204" charset="0"/>
              </a:rPr>
              <a:t>Felix Hackenbruch</a:t>
            </a:r>
          </a:p>
          <a:p>
            <a:r>
              <a:rPr lang="de-DE" dirty="0">
                <a:solidFill>
                  <a:schemeClr val="bg1"/>
                </a:solidFill>
                <a:latin typeface="Titillium Web Light" panose="020B0604020202020204" charset="0"/>
              </a:rPr>
              <a:t>Arne Graff</a:t>
            </a:r>
          </a:p>
          <a:p>
            <a:r>
              <a:rPr lang="de-DE" dirty="0">
                <a:solidFill>
                  <a:schemeClr val="bg1"/>
                </a:solidFill>
                <a:latin typeface="Titillium Web Light" panose="020B0604020202020204" charset="0"/>
              </a:rPr>
              <a:t>Alex Stamler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A639F22-1E5B-4C21-B755-37DAF7D32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</a:t>
            </a:fld>
            <a:endParaRPr lang="de-DE"/>
          </a:p>
        </p:txBody>
      </p:sp>
      <p:sp>
        <p:nvSpPr>
          <p:cNvPr id="5" name="Google Shape;4038;p36">
            <a:extLst>
              <a:ext uri="{FF2B5EF4-FFF2-40B4-BE49-F238E27FC236}">
                <a16:creationId xmlns:a16="http://schemas.microsoft.com/office/drawing/2014/main" id="{262191E8-9FDC-43BB-AB5C-6445FF5E047C}"/>
              </a:ext>
            </a:extLst>
          </p:cNvPr>
          <p:cNvSpPr txBox="1">
            <a:spLocks/>
          </p:cNvSpPr>
          <p:nvPr/>
        </p:nvSpPr>
        <p:spPr>
          <a:xfrm>
            <a:off x="640231" y="1759190"/>
            <a:ext cx="547808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de-DE" sz="6000" dirty="0">
                <a:solidFill>
                  <a:srgbClr val="80BFB7"/>
                </a:solidFill>
              </a:rPr>
              <a:t>Einleitung </a:t>
            </a:r>
          </a:p>
        </p:txBody>
      </p:sp>
    </p:spTree>
    <p:extLst>
      <p:ext uri="{BB962C8B-B14F-4D97-AF65-F5344CB8AC3E}">
        <p14:creationId xmlns:p14="http://schemas.microsoft.com/office/powerpoint/2010/main" val="1095788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2919" y="529458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Die Welt im Wandel </a:t>
            </a:r>
            <a:endParaRPr dirty="0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3" name="Google Shape;738;p36">
            <a:extLst>
              <a:ext uri="{FF2B5EF4-FFF2-40B4-BE49-F238E27FC236}">
                <a16:creationId xmlns:a16="http://schemas.microsoft.com/office/drawing/2014/main" id="{F712833F-1112-4001-BE24-B48116757D56}"/>
              </a:ext>
            </a:extLst>
          </p:cNvPr>
          <p:cNvGrpSpPr/>
          <p:nvPr/>
        </p:nvGrpSpPr>
        <p:grpSpPr>
          <a:xfrm>
            <a:off x="695509" y="1820783"/>
            <a:ext cx="1271557" cy="1206608"/>
            <a:chOff x="5233525" y="4954450"/>
            <a:chExt cx="538275" cy="516350"/>
          </a:xfrm>
        </p:grpSpPr>
        <p:sp>
          <p:nvSpPr>
            <p:cNvPr id="14" name="Google Shape;739;p36">
              <a:extLst>
                <a:ext uri="{FF2B5EF4-FFF2-40B4-BE49-F238E27FC236}">
                  <a16:creationId xmlns:a16="http://schemas.microsoft.com/office/drawing/2014/main" id="{832AD99C-0692-4905-AA67-1231F6234277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38100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40;p36">
              <a:extLst>
                <a:ext uri="{FF2B5EF4-FFF2-40B4-BE49-F238E27FC236}">
                  <a16:creationId xmlns:a16="http://schemas.microsoft.com/office/drawing/2014/main" id="{E9C4B370-8C2A-45E9-A594-87A2708CE941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38100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41;p36">
              <a:extLst>
                <a:ext uri="{FF2B5EF4-FFF2-40B4-BE49-F238E27FC236}">
                  <a16:creationId xmlns:a16="http://schemas.microsoft.com/office/drawing/2014/main" id="{0684D7FB-C68A-4B86-94B8-5A1604475F65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38100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42;p36">
              <a:extLst>
                <a:ext uri="{FF2B5EF4-FFF2-40B4-BE49-F238E27FC236}">
                  <a16:creationId xmlns:a16="http://schemas.microsoft.com/office/drawing/2014/main" id="{534FA0F2-2981-4186-A1C0-997783F0F981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38100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43;p36">
              <a:extLst>
                <a:ext uri="{FF2B5EF4-FFF2-40B4-BE49-F238E27FC236}">
                  <a16:creationId xmlns:a16="http://schemas.microsoft.com/office/drawing/2014/main" id="{11BD8495-7007-470D-8CEA-39D78564ACC4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38100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44;p36">
              <a:extLst>
                <a:ext uri="{FF2B5EF4-FFF2-40B4-BE49-F238E27FC236}">
                  <a16:creationId xmlns:a16="http://schemas.microsoft.com/office/drawing/2014/main" id="{B46B62D2-3596-4D13-8339-6FA34E9C15B7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38100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45;p36">
              <a:extLst>
                <a:ext uri="{FF2B5EF4-FFF2-40B4-BE49-F238E27FC236}">
                  <a16:creationId xmlns:a16="http://schemas.microsoft.com/office/drawing/2014/main" id="{71A9B58A-E8F6-48AC-B23C-4BFCE9FF63E0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38100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46;p36">
              <a:extLst>
                <a:ext uri="{FF2B5EF4-FFF2-40B4-BE49-F238E27FC236}">
                  <a16:creationId xmlns:a16="http://schemas.microsoft.com/office/drawing/2014/main" id="{CA2B9879-B10F-45CB-8F0E-C1AACA5BA737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38100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47;p36">
              <a:extLst>
                <a:ext uri="{FF2B5EF4-FFF2-40B4-BE49-F238E27FC236}">
                  <a16:creationId xmlns:a16="http://schemas.microsoft.com/office/drawing/2014/main" id="{B0E7AF00-3902-4BC7-9343-AD323041D629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38100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48;p36">
              <a:extLst>
                <a:ext uri="{FF2B5EF4-FFF2-40B4-BE49-F238E27FC236}">
                  <a16:creationId xmlns:a16="http://schemas.microsoft.com/office/drawing/2014/main" id="{A5C73A1A-FBFE-4776-B899-4F2B7C9E1162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38100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49;p36">
              <a:extLst>
                <a:ext uri="{FF2B5EF4-FFF2-40B4-BE49-F238E27FC236}">
                  <a16:creationId xmlns:a16="http://schemas.microsoft.com/office/drawing/2014/main" id="{B9906DA0-8547-4221-9D15-947D3E7F432A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38100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490;p36">
            <a:extLst>
              <a:ext uri="{FF2B5EF4-FFF2-40B4-BE49-F238E27FC236}">
                <a16:creationId xmlns:a16="http://schemas.microsoft.com/office/drawing/2014/main" id="{BBEAEC98-3BDB-4EA0-B89C-31A43226D855}"/>
              </a:ext>
            </a:extLst>
          </p:cNvPr>
          <p:cNvGrpSpPr/>
          <p:nvPr/>
        </p:nvGrpSpPr>
        <p:grpSpPr>
          <a:xfrm>
            <a:off x="2489043" y="1900238"/>
            <a:ext cx="1467945" cy="1160712"/>
            <a:chOff x="5247525" y="3007275"/>
            <a:chExt cx="517575" cy="384825"/>
          </a:xfrm>
        </p:grpSpPr>
        <p:sp>
          <p:nvSpPr>
            <p:cNvPr id="26" name="Google Shape;491;p36">
              <a:extLst>
                <a:ext uri="{FF2B5EF4-FFF2-40B4-BE49-F238E27FC236}">
                  <a16:creationId xmlns:a16="http://schemas.microsoft.com/office/drawing/2014/main" id="{54EB8B17-60A9-4349-A9CE-6AF7BC623D2C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92;p36">
              <a:extLst>
                <a:ext uri="{FF2B5EF4-FFF2-40B4-BE49-F238E27FC236}">
                  <a16:creationId xmlns:a16="http://schemas.microsoft.com/office/drawing/2014/main" id="{D950B43E-A5EC-4B5C-A37D-DC7476EC61FD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555;p36">
            <a:extLst>
              <a:ext uri="{FF2B5EF4-FFF2-40B4-BE49-F238E27FC236}">
                <a16:creationId xmlns:a16="http://schemas.microsoft.com/office/drawing/2014/main" id="{FDF9CC31-9FA5-4272-A3A9-B124F05E7310}"/>
              </a:ext>
            </a:extLst>
          </p:cNvPr>
          <p:cNvGrpSpPr/>
          <p:nvPr/>
        </p:nvGrpSpPr>
        <p:grpSpPr>
          <a:xfrm>
            <a:off x="4595411" y="2048481"/>
            <a:ext cx="989549" cy="905464"/>
            <a:chOff x="576250" y="4319400"/>
            <a:chExt cx="442075" cy="442050"/>
          </a:xfrm>
        </p:grpSpPr>
        <p:sp>
          <p:nvSpPr>
            <p:cNvPr id="29" name="Google Shape;556;p36">
              <a:extLst>
                <a:ext uri="{FF2B5EF4-FFF2-40B4-BE49-F238E27FC236}">
                  <a16:creationId xmlns:a16="http://schemas.microsoft.com/office/drawing/2014/main" id="{9342A945-2C9D-4BE2-9595-7E6315C51561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7;p36">
              <a:extLst>
                <a:ext uri="{FF2B5EF4-FFF2-40B4-BE49-F238E27FC236}">
                  <a16:creationId xmlns:a16="http://schemas.microsoft.com/office/drawing/2014/main" id="{B29500B0-BD66-4AFD-9E1D-1E1761A12F29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8;p36">
              <a:extLst>
                <a:ext uri="{FF2B5EF4-FFF2-40B4-BE49-F238E27FC236}">
                  <a16:creationId xmlns:a16="http://schemas.microsoft.com/office/drawing/2014/main" id="{260D42BE-3F90-4164-8AA6-C29B41FAEC37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9;p36">
              <a:extLst>
                <a:ext uri="{FF2B5EF4-FFF2-40B4-BE49-F238E27FC236}">
                  <a16:creationId xmlns:a16="http://schemas.microsoft.com/office/drawing/2014/main" id="{67902520-2E6C-47D1-8E92-B196B2AAFB88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486;p36">
            <a:extLst>
              <a:ext uri="{FF2B5EF4-FFF2-40B4-BE49-F238E27FC236}">
                <a16:creationId xmlns:a16="http://schemas.microsoft.com/office/drawing/2014/main" id="{96ECD630-9AFE-4C8F-B119-977E8C6E2964}"/>
              </a:ext>
            </a:extLst>
          </p:cNvPr>
          <p:cNvGrpSpPr/>
          <p:nvPr/>
        </p:nvGrpSpPr>
        <p:grpSpPr>
          <a:xfrm>
            <a:off x="6254563" y="2121927"/>
            <a:ext cx="989549" cy="905464"/>
            <a:chOff x="2583100" y="2973775"/>
            <a:chExt cx="461550" cy="437200"/>
          </a:xfrm>
        </p:grpSpPr>
        <p:sp>
          <p:nvSpPr>
            <p:cNvPr id="34" name="Google Shape;487;p36">
              <a:extLst>
                <a:ext uri="{FF2B5EF4-FFF2-40B4-BE49-F238E27FC236}">
                  <a16:creationId xmlns:a16="http://schemas.microsoft.com/office/drawing/2014/main" id="{C09D6D14-BFD2-45C5-AC3F-EF227490BDF7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88;p36">
              <a:extLst>
                <a:ext uri="{FF2B5EF4-FFF2-40B4-BE49-F238E27FC236}">
                  <a16:creationId xmlns:a16="http://schemas.microsoft.com/office/drawing/2014/main" id="{5EEF7ADF-AFB2-44D9-BAFE-9579C3A0A796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930;p24">
            <a:extLst>
              <a:ext uri="{FF2B5EF4-FFF2-40B4-BE49-F238E27FC236}">
                <a16:creationId xmlns:a16="http://schemas.microsoft.com/office/drawing/2014/main" id="{83814668-430A-423F-9F8E-7DF1E45442A8}"/>
              </a:ext>
            </a:extLst>
          </p:cNvPr>
          <p:cNvSpPr/>
          <p:nvPr/>
        </p:nvSpPr>
        <p:spPr>
          <a:xfrm>
            <a:off x="463297" y="3455649"/>
            <a:ext cx="1398766" cy="714476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Big Data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7" name="Google Shape;3930;p24">
            <a:extLst>
              <a:ext uri="{FF2B5EF4-FFF2-40B4-BE49-F238E27FC236}">
                <a16:creationId xmlns:a16="http://schemas.microsoft.com/office/drawing/2014/main" id="{DA90D84C-0775-4DCD-81C0-7945D3A8B501}"/>
              </a:ext>
            </a:extLst>
          </p:cNvPr>
          <p:cNvSpPr/>
          <p:nvPr/>
        </p:nvSpPr>
        <p:spPr>
          <a:xfrm>
            <a:off x="2159265" y="3451586"/>
            <a:ext cx="1920299" cy="710413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Automati-sierung 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" name="Google Shape;3930;p24">
            <a:extLst>
              <a:ext uri="{FF2B5EF4-FFF2-40B4-BE49-F238E27FC236}">
                <a16:creationId xmlns:a16="http://schemas.microsoft.com/office/drawing/2014/main" id="{DDFBE33C-C884-446A-AC70-F236020035A9}"/>
              </a:ext>
            </a:extLst>
          </p:cNvPr>
          <p:cNvSpPr/>
          <p:nvPr/>
        </p:nvSpPr>
        <p:spPr>
          <a:xfrm>
            <a:off x="4376766" y="3455649"/>
            <a:ext cx="1618814" cy="714476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Indus</a:t>
            </a:r>
            <a:r>
              <a:rPr lang="de-DE" sz="1800" dirty="0" err="1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trie</a:t>
            </a:r>
            <a:r>
              <a:rPr lang="de-DE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4.0 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" name="Google Shape;3930;p24">
            <a:extLst>
              <a:ext uri="{FF2B5EF4-FFF2-40B4-BE49-F238E27FC236}">
                <a16:creationId xmlns:a16="http://schemas.microsoft.com/office/drawing/2014/main" id="{60CC0145-274B-43F6-86A3-DF83462693E5}"/>
              </a:ext>
            </a:extLst>
          </p:cNvPr>
          <p:cNvSpPr/>
          <p:nvPr/>
        </p:nvSpPr>
        <p:spPr>
          <a:xfrm>
            <a:off x="6254563" y="3455649"/>
            <a:ext cx="1085634" cy="714476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K.I. 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640231" y="412918"/>
            <a:ext cx="592936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Prognose: „The Future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Professions</a:t>
            </a:r>
            <a:r>
              <a:rPr lang="de-DE" dirty="0"/>
              <a:t>“ (1) </a:t>
            </a:r>
            <a:endParaRPr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Google Shape;3897;p20">
            <a:extLst>
              <a:ext uri="{FF2B5EF4-FFF2-40B4-BE49-F238E27FC236}">
                <a16:creationId xmlns:a16="http://schemas.microsoft.com/office/drawing/2014/main" id="{F3DA013E-A847-4399-8FBA-89F877DEC0F4}"/>
              </a:ext>
            </a:extLst>
          </p:cNvPr>
          <p:cNvSpPr txBox="1">
            <a:spLocks/>
          </p:cNvSpPr>
          <p:nvPr/>
        </p:nvSpPr>
        <p:spPr>
          <a:xfrm>
            <a:off x="365882" y="1602959"/>
            <a:ext cx="211133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err="1"/>
              <a:t>Algorithmus</a:t>
            </a:r>
            <a:r>
              <a:rPr lang="en-US" b="1" dirty="0"/>
              <a:t> Phase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/>
              <a:t>Rechenaufgaben</a:t>
            </a:r>
            <a:r>
              <a:rPr lang="en-US" dirty="0"/>
              <a:t> und </a:t>
            </a:r>
            <a:r>
              <a:rPr lang="en-US" dirty="0" err="1"/>
              <a:t>Analysen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automatisiert</a:t>
            </a:r>
            <a:r>
              <a:rPr lang="en-US" dirty="0"/>
              <a:t>.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i="1" dirty="0" err="1"/>
              <a:t>Bsp</a:t>
            </a:r>
            <a:r>
              <a:rPr lang="en-US" i="1" dirty="0"/>
              <a:t>. </a:t>
            </a:r>
            <a:r>
              <a:rPr lang="en-US" i="1" dirty="0" err="1"/>
              <a:t>Finanz</a:t>
            </a:r>
            <a:r>
              <a:rPr lang="en-US" i="1" dirty="0"/>
              <a:t>-</a:t>
            </a:r>
            <a:br>
              <a:rPr lang="en-US" i="1" dirty="0"/>
            </a:br>
            <a:r>
              <a:rPr lang="en-US" i="1" dirty="0" err="1"/>
              <a:t>branche</a:t>
            </a:r>
            <a:r>
              <a:rPr lang="en-US" i="1" dirty="0"/>
              <a:t> (</a:t>
            </a:r>
            <a:r>
              <a:rPr lang="en-US" i="1" dirty="0" err="1"/>
              <a:t>Bonität</a:t>
            </a:r>
            <a:r>
              <a:rPr lang="en-US" i="1" dirty="0"/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Google Shape;3897;p20">
            <a:extLst>
              <a:ext uri="{FF2B5EF4-FFF2-40B4-BE49-F238E27FC236}">
                <a16:creationId xmlns:a16="http://schemas.microsoft.com/office/drawing/2014/main" id="{DCEAA242-7FA6-4EAC-BEE2-F4FCB559C697}"/>
              </a:ext>
            </a:extLst>
          </p:cNvPr>
          <p:cNvSpPr txBox="1">
            <a:spLocks/>
          </p:cNvSpPr>
          <p:nvPr/>
        </p:nvSpPr>
        <p:spPr>
          <a:xfrm>
            <a:off x="2477211" y="1572717"/>
            <a:ext cx="2111331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/>
              <a:t>Augmentation Phase 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 err="1"/>
              <a:t>Technologie</a:t>
            </a:r>
            <a:r>
              <a:rPr lang="en-US" dirty="0"/>
              <a:t> </a:t>
            </a:r>
            <a:r>
              <a:rPr lang="en-US" dirty="0" err="1"/>
              <a:t>unterstützt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einfachen</a:t>
            </a:r>
            <a:r>
              <a:rPr lang="en-US" dirty="0"/>
              <a:t> </a:t>
            </a:r>
            <a:r>
              <a:rPr lang="en-US" dirty="0" err="1"/>
              <a:t>Tätigkeiten</a:t>
            </a:r>
            <a:r>
              <a:rPr lang="en-US" dirty="0"/>
              <a:t> und </a:t>
            </a:r>
            <a:r>
              <a:rPr lang="en-US" dirty="0" err="1"/>
              <a:t>Entscheidungsfindung</a:t>
            </a: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i="1" dirty="0" err="1"/>
              <a:t>Bsp</a:t>
            </a:r>
            <a:r>
              <a:rPr lang="en-US" i="1" dirty="0"/>
              <a:t>. </a:t>
            </a:r>
            <a:r>
              <a:rPr lang="en-US" i="1" dirty="0" err="1"/>
              <a:t>Automobil</a:t>
            </a:r>
            <a:r>
              <a:rPr lang="en-US" i="1" dirty="0"/>
              <a:t>- </a:t>
            </a:r>
            <a:br>
              <a:rPr lang="en-US" i="1" dirty="0"/>
            </a:br>
            <a:r>
              <a:rPr lang="en-US" i="1" dirty="0" err="1"/>
              <a:t>herstellung</a:t>
            </a:r>
            <a:r>
              <a:rPr lang="en-US" i="1" dirty="0"/>
              <a:t> </a:t>
            </a:r>
          </a:p>
        </p:txBody>
      </p:sp>
      <p:sp>
        <p:nvSpPr>
          <p:cNvPr id="10" name="Google Shape;3897;p20">
            <a:extLst>
              <a:ext uri="{FF2B5EF4-FFF2-40B4-BE49-F238E27FC236}">
                <a16:creationId xmlns:a16="http://schemas.microsoft.com/office/drawing/2014/main" id="{F83894D7-EC43-4FCA-9F26-E3F187BE6AFF}"/>
              </a:ext>
            </a:extLst>
          </p:cNvPr>
          <p:cNvSpPr txBox="1">
            <a:spLocks/>
          </p:cNvSpPr>
          <p:nvPr/>
        </p:nvSpPr>
        <p:spPr>
          <a:xfrm>
            <a:off x="4782230" y="1569255"/>
            <a:ext cx="211133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err="1"/>
              <a:t>Autonomie</a:t>
            </a:r>
            <a:r>
              <a:rPr lang="en-US" b="1" dirty="0"/>
              <a:t> Phase 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 err="1"/>
              <a:t>Automatisierung</a:t>
            </a:r>
            <a:r>
              <a:rPr lang="en-US" dirty="0"/>
              <a:t> von </a:t>
            </a:r>
            <a:r>
              <a:rPr lang="en-US" dirty="0" err="1"/>
              <a:t>körperlicher</a:t>
            </a:r>
            <a:r>
              <a:rPr lang="en-US" dirty="0"/>
              <a:t> Arbeit.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 err="1"/>
              <a:t>Problemlösung</a:t>
            </a:r>
            <a:r>
              <a:rPr lang="en-US" dirty="0"/>
              <a:t> in </a:t>
            </a:r>
            <a:r>
              <a:rPr lang="en-US" dirty="0" err="1"/>
              <a:t>dynamischen</a:t>
            </a:r>
            <a:r>
              <a:rPr lang="en-US" dirty="0"/>
              <a:t> </a:t>
            </a:r>
            <a:r>
              <a:rPr lang="en-US" dirty="0" err="1"/>
              <a:t>Umgebungen</a:t>
            </a:r>
            <a:r>
              <a:rPr lang="en-US" dirty="0"/>
              <a:t>.  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i="1" dirty="0" err="1"/>
              <a:t>Bsp</a:t>
            </a:r>
            <a:r>
              <a:rPr lang="en-US" i="1" dirty="0"/>
              <a:t>. </a:t>
            </a:r>
            <a:r>
              <a:rPr lang="en-US" i="1" dirty="0" err="1"/>
              <a:t>Autonomes</a:t>
            </a:r>
            <a:r>
              <a:rPr lang="en-US" i="1" dirty="0"/>
              <a:t> </a:t>
            </a:r>
            <a:r>
              <a:rPr lang="en-US" i="1" dirty="0" err="1"/>
              <a:t>Fahren</a:t>
            </a:r>
            <a:r>
              <a:rPr lang="en-US" i="1" dirty="0"/>
              <a:t>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B28EA37-1CD3-494E-A7F0-0B7446AA76D5}"/>
              </a:ext>
            </a:extLst>
          </p:cNvPr>
          <p:cNvCxnSpPr>
            <a:cxnSpLocks/>
          </p:cNvCxnSpPr>
          <p:nvPr/>
        </p:nvCxnSpPr>
        <p:spPr>
          <a:xfrm>
            <a:off x="4607127" y="1714471"/>
            <a:ext cx="0" cy="27965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E9A0588-5F64-4D68-8164-F6BD5F05430D}"/>
              </a:ext>
            </a:extLst>
          </p:cNvPr>
          <p:cNvCxnSpPr>
            <a:cxnSpLocks/>
          </p:cNvCxnSpPr>
          <p:nvPr/>
        </p:nvCxnSpPr>
        <p:spPr>
          <a:xfrm>
            <a:off x="2351607" y="1748174"/>
            <a:ext cx="0" cy="27965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10138FF-6E3E-46FB-A6BB-84B055D23F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6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3750FE0-7137-484A-BCEA-1B5C1A88DE62}"/>
              </a:ext>
            </a:extLst>
          </p:cNvPr>
          <p:cNvSpPr/>
          <p:nvPr/>
        </p:nvSpPr>
        <p:spPr>
          <a:xfrm>
            <a:off x="245327" y="174059"/>
            <a:ext cx="6110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600" dirty="0">
                <a:solidFill>
                  <a:srgbClr val="0B87A1"/>
                </a:solidFill>
                <a:latin typeface="Dosis Light"/>
                <a:sym typeface="Dosis Light"/>
              </a:rPr>
              <a:t>Prognose: „The Future </a:t>
            </a:r>
            <a:r>
              <a:rPr lang="de-DE" sz="3600" dirty="0" err="1">
                <a:solidFill>
                  <a:srgbClr val="0B87A1"/>
                </a:solidFill>
                <a:latin typeface="Dosis Light"/>
                <a:sym typeface="Dosis Light"/>
              </a:rPr>
              <a:t>of</a:t>
            </a:r>
            <a:r>
              <a:rPr lang="de-DE" sz="3600" dirty="0">
                <a:solidFill>
                  <a:srgbClr val="0B87A1"/>
                </a:solidFill>
                <a:latin typeface="Dosis Light"/>
                <a:sym typeface="Dosis Light"/>
              </a:rPr>
              <a:t>  </a:t>
            </a:r>
            <a:r>
              <a:rPr lang="de-DE" sz="3600" dirty="0" err="1">
                <a:solidFill>
                  <a:srgbClr val="0B87A1"/>
                </a:solidFill>
                <a:latin typeface="Dosis Light"/>
                <a:sym typeface="Dosis Light"/>
              </a:rPr>
              <a:t>Professions</a:t>
            </a:r>
            <a:r>
              <a:rPr lang="de-DE" sz="3600" dirty="0">
                <a:solidFill>
                  <a:srgbClr val="0B87A1"/>
                </a:solidFill>
                <a:latin typeface="Dosis Light"/>
                <a:sym typeface="Dosis Light"/>
              </a:rPr>
              <a:t>“ (2) </a:t>
            </a:r>
            <a:endParaRPr lang="de-DE" dirty="0"/>
          </a:p>
        </p:txBody>
      </p:sp>
      <p:pic>
        <p:nvPicPr>
          <p:cNvPr id="4" name="Grafik 17">
            <a:extLst>
              <a:ext uri="{FF2B5EF4-FFF2-40B4-BE49-F238E27FC236}">
                <a16:creationId xmlns:a16="http://schemas.microsoft.com/office/drawing/2014/main" id="{F560A4B1-629B-49EB-A8A1-84A4A44FD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42" r="342"/>
          <a:stretch/>
        </p:blipFill>
        <p:spPr>
          <a:xfrm>
            <a:off x="365881" y="1351777"/>
            <a:ext cx="6527265" cy="3769112"/>
          </a:xfrm>
          <a:prstGeom prst="rect">
            <a:avLst/>
          </a:prstGeom>
          <a:noFill/>
          <a:ln>
            <a:noFill/>
          </a:ln>
          <a:effectLst>
            <a:softEdge rad="76200"/>
          </a:effectLst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BFCE837C-2A54-4D9E-8639-AAE91490C135}"/>
              </a:ext>
            </a:extLst>
          </p:cNvPr>
          <p:cNvSpPr/>
          <p:nvPr/>
        </p:nvSpPr>
        <p:spPr>
          <a:xfrm>
            <a:off x="719015" y="4196862"/>
            <a:ext cx="1531839" cy="273538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540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A639F22-1E5B-4C21-B755-37DAF7D32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7</a:t>
            </a:fld>
            <a:endParaRPr lang="de-DE"/>
          </a:p>
        </p:txBody>
      </p:sp>
      <p:sp>
        <p:nvSpPr>
          <p:cNvPr id="5" name="Google Shape;4038;p36">
            <a:extLst>
              <a:ext uri="{FF2B5EF4-FFF2-40B4-BE49-F238E27FC236}">
                <a16:creationId xmlns:a16="http://schemas.microsoft.com/office/drawing/2014/main" id="{262191E8-9FDC-43BB-AB5C-6445FF5E047C}"/>
              </a:ext>
            </a:extLst>
          </p:cNvPr>
          <p:cNvSpPr txBox="1">
            <a:spLocks/>
          </p:cNvSpPr>
          <p:nvPr/>
        </p:nvSpPr>
        <p:spPr>
          <a:xfrm>
            <a:off x="640231" y="2685164"/>
            <a:ext cx="547808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de-DE" sz="6000" dirty="0">
                <a:solidFill>
                  <a:srgbClr val="80BFB7"/>
                </a:solidFill>
              </a:rPr>
              <a:t>Das Berufsbild des Warehouse Managers</a:t>
            </a:r>
          </a:p>
        </p:txBody>
      </p:sp>
    </p:spTree>
    <p:extLst>
      <p:ext uri="{BB962C8B-B14F-4D97-AF65-F5344CB8AC3E}">
        <p14:creationId xmlns:p14="http://schemas.microsoft.com/office/powerpoint/2010/main" val="245308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40231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Traditionelles Berufsbild – </a:t>
            </a:r>
            <a:br>
              <a:rPr lang="de-DE" dirty="0"/>
            </a:br>
            <a:r>
              <a:rPr lang="de-DE" sz="2400" dirty="0"/>
              <a:t>Warehouse Manager im mittelständischen Unternehmen 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1435260" y="1286850"/>
            <a:ext cx="6044139" cy="32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de-DE" sz="1800" dirty="0"/>
              <a:t>Kunden beraten über das Dienstleistungsangebot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de-DE" sz="1800" dirty="0"/>
              <a:t>Bewerkstelligung und Koordination des Transports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de-DE" sz="1800" dirty="0"/>
              <a:t>Personal- und Zeitmanagement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de-DE" sz="18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de-DE" sz="1800"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de-DE" sz="1800" dirty="0"/>
              <a:t>Viel Zeitaufwand für Personalmanagement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de-DE" sz="1800" dirty="0"/>
              <a:t>Ausfälle werden z.T. nur schlecht kompensiert 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de-DE" sz="1800" dirty="0"/>
              <a:t>Inkonsistente/unvollständige Daten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sz="1800" dirty="0"/>
              <a:t>Häufige Inventuren 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endParaRPr lang="de-DE" sz="1800"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endParaRPr lang="de-DE" sz="1800"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endParaRPr lang="de-DE" sz="1800"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endParaRPr sz="1800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Google Shape;4193;p39">
            <a:extLst>
              <a:ext uri="{FF2B5EF4-FFF2-40B4-BE49-F238E27FC236}">
                <a16:creationId xmlns:a16="http://schemas.microsoft.com/office/drawing/2014/main" id="{82BF4E60-8B7E-4B81-B4E8-AAC1D2F6D174}"/>
              </a:ext>
            </a:extLst>
          </p:cNvPr>
          <p:cNvSpPr/>
          <p:nvPr/>
        </p:nvSpPr>
        <p:spPr>
          <a:xfrm>
            <a:off x="295557" y="1385199"/>
            <a:ext cx="1139703" cy="1007434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182;p39">
            <a:extLst>
              <a:ext uri="{FF2B5EF4-FFF2-40B4-BE49-F238E27FC236}">
                <a16:creationId xmlns:a16="http://schemas.microsoft.com/office/drawing/2014/main" id="{B68B007F-5029-47BF-A03D-4D4FBD1B7402}"/>
              </a:ext>
            </a:extLst>
          </p:cNvPr>
          <p:cNvSpPr/>
          <p:nvPr/>
        </p:nvSpPr>
        <p:spPr>
          <a:xfrm>
            <a:off x="295555" y="3220951"/>
            <a:ext cx="1047108" cy="1007434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B2DCF93-6346-48BA-AD15-68B72BD3E3F6}"/>
              </a:ext>
            </a:extLst>
          </p:cNvPr>
          <p:cNvSpPr txBox="1"/>
          <p:nvPr/>
        </p:nvSpPr>
        <p:spPr>
          <a:xfrm>
            <a:off x="182501" y="2371485"/>
            <a:ext cx="13658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0">
              <a:spcBef>
                <a:spcPts val="600"/>
              </a:spcBef>
              <a:buClr>
                <a:srgbClr val="D3EBD5"/>
              </a:buClr>
              <a:buSzPts val="2400"/>
            </a:pPr>
            <a:r>
              <a:rPr lang="de-DE" sz="1800" b="1" dirty="0">
                <a:solidFill>
                  <a:srgbClr val="003B55"/>
                </a:solidFill>
                <a:latin typeface="Titillium Web Light"/>
                <a:sym typeface="Titillium Web Light"/>
              </a:rPr>
              <a:t>Aufgaben</a:t>
            </a:r>
            <a:r>
              <a:rPr lang="de-DE" sz="1800" dirty="0">
                <a:solidFill>
                  <a:srgbClr val="003B55"/>
                </a:solidFill>
                <a:latin typeface="Titillium Web Light"/>
                <a:sym typeface="Titillium Web Light"/>
              </a:rPr>
              <a:t> </a:t>
            </a:r>
          </a:p>
          <a:p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0269E2-5FBF-4F9D-8C7F-BBD6DC75F733}"/>
              </a:ext>
            </a:extLst>
          </p:cNvPr>
          <p:cNvSpPr txBox="1"/>
          <p:nvPr/>
        </p:nvSpPr>
        <p:spPr>
          <a:xfrm>
            <a:off x="182501" y="4277632"/>
            <a:ext cx="13658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0">
              <a:spcBef>
                <a:spcPts val="600"/>
              </a:spcBef>
              <a:buClr>
                <a:srgbClr val="D3EBD5"/>
              </a:buClr>
              <a:buSzPts val="2400"/>
            </a:pPr>
            <a:r>
              <a:rPr lang="de-DE" sz="1800" b="1" dirty="0">
                <a:solidFill>
                  <a:srgbClr val="003B55"/>
                </a:solidFill>
                <a:latin typeface="Titillium Web Light"/>
                <a:sym typeface="Titillium Web Light"/>
              </a:rPr>
              <a:t>Probleme</a:t>
            </a:r>
            <a:r>
              <a:rPr lang="de-DE" sz="1800" dirty="0">
                <a:solidFill>
                  <a:srgbClr val="003B55"/>
                </a:solidFill>
                <a:latin typeface="Titillium Web Light"/>
                <a:sym typeface="Titillium Web Light"/>
              </a:rPr>
              <a:t> </a:t>
            </a:r>
          </a:p>
          <a:p>
            <a:r>
              <a:rPr lang="de-DE" dirty="0"/>
              <a:t> </a:t>
            </a:r>
          </a:p>
          <a:p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E28AA29E-4232-413E-B388-A815F5EA8242}"/>
              </a:ext>
            </a:extLst>
          </p:cNvPr>
          <p:cNvSpPr/>
          <p:nvPr/>
        </p:nvSpPr>
        <p:spPr>
          <a:xfrm>
            <a:off x="5947144" y="571126"/>
            <a:ext cx="1601970" cy="1583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144142" y="29446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Persona </a:t>
            </a:r>
            <a:endParaRPr dirty="0"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144142" y="886846"/>
            <a:ext cx="1798072" cy="1978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/>
              <a:t>Mains Goals:</a:t>
            </a:r>
            <a:endParaRPr b="1" dirty="0"/>
          </a:p>
          <a:p>
            <a:pPr marL="171450" indent="-171450"/>
            <a:r>
              <a:rPr lang="de-DE" sz="1200" dirty="0"/>
              <a:t>Weniger Abhängigkeit von Personal.</a:t>
            </a:r>
          </a:p>
          <a:p>
            <a:pPr marL="171450" indent="-171450"/>
            <a:r>
              <a:rPr lang="de-DE" sz="1200" dirty="0"/>
              <a:t>Effizient arbeiten.</a:t>
            </a:r>
          </a:p>
          <a:p>
            <a:pPr marL="171450" indent="-171450"/>
            <a:r>
              <a:rPr lang="de-DE" sz="1200" dirty="0"/>
              <a:t>Weniger Papierkram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sz="1200" dirty="0"/>
              <a:t> </a:t>
            </a:r>
            <a:endParaRPr sz="1200" dirty="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2116129" y="886846"/>
            <a:ext cx="1798072" cy="1978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Tasks:</a:t>
            </a:r>
          </a:p>
          <a:p>
            <a:pPr marL="171450" indent="-171450"/>
            <a:r>
              <a:rPr lang="en-US" sz="1200" dirty="0" err="1"/>
              <a:t>Planung</a:t>
            </a:r>
            <a:r>
              <a:rPr lang="en-US" sz="1200" dirty="0"/>
              <a:t> und </a:t>
            </a:r>
            <a:r>
              <a:rPr lang="en-US" sz="1200" dirty="0" err="1"/>
              <a:t>Koordination</a:t>
            </a:r>
            <a:r>
              <a:rPr lang="en-US" sz="1200" dirty="0"/>
              <a:t> von </a:t>
            </a:r>
            <a:r>
              <a:rPr lang="en-US" sz="1200" dirty="0" err="1"/>
              <a:t>Güterströmen</a:t>
            </a:r>
            <a:r>
              <a:rPr lang="en-US" sz="1200" dirty="0"/>
              <a:t> </a:t>
            </a:r>
          </a:p>
          <a:p>
            <a:pPr marL="171450" indent="-171450"/>
            <a:r>
              <a:rPr lang="en-US" sz="1200" dirty="0"/>
              <a:t>Personal- und </a:t>
            </a:r>
            <a:r>
              <a:rPr lang="en-US" sz="1200" dirty="0" err="1"/>
              <a:t>Zeitmanagement</a:t>
            </a:r>
            <a:r>
              <a:rPr lang="en-US" sz="1200" dirty="0"/>
              <a:t> </a:t>
            </a:r>
          </a:p>
          <a:p>
            <a:pPr marL="171450" indent="-171450"/>
            <a:r>
              <a:rPr lang="en-US" sz="1200" dirty="0" err="1"/>
              <a:t>Kommunikation</a:t>
            </a:r>
            <a:r>
              <a:rPr lang="en-US" sz="1200" dirty="0"/>
              <a:t> </a:t>
            </a:r>
            <a:r>
              <a:rPr lang="en-US" sz="1200" dirty="0" err="1"/>
              <a:t>mit</a:t>
            </a:r>
            <a:r>
              <a:rPr lang="en-US" sz="1200" dirty="0"/>
              <a:t> </a:t>
            </a:r>
            <a:r>
              <a:rPr lang="en-US" sz="1200" dirty="0" err="1"/>
              <a:t>Kunden</a:t>
            </a:r>
            <a:r>
              <a:rPr lang="en-US" sz="1200" dirty="0"/>
              <a:t>, </a:t>
            </a:r>
            <a:r>
              <a:rPr lang="en-US" sz="1200" dirty="0" err="1"/>
              <a:t>Unternehmen</a:t>
            </a:r>
            <a:r>
              <a:rPr lang="en-US" sz="1200" dirty="0"/>
              <a:t> und </a:t>
            </a:r>
            <a:r>
              <a:rPr lang="en-US" sz="1200" dirty="0" err="1"/>
              <a:t>Lieferanten</a:t>
            </a:r>
            <a:endParaRPr lang="en-US" sz="1200" dirty="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4088116" y="886845"/>
            <a:ext cx="1798072" cy="1978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 err="1"/>
              <a:t>Competencies</a:t>
            </a:r>
            <a:r>
              <a:rPr lang="de-DE" b="1" dirty="0"/>
              <a:t>:</a:t>
            </a:r>
            <a:endParaRPr b="1" dirty="0"/>
          </a:p>
          <a:p>
            <a:pPr marL="171450" indent="-171450"/>
            <a:r>
              <a:rPr lang="de-DE" sz="1200" dirty="0"/>
              <a:t>Power User</a:t>
            </a:r>
          </a:p>
          <a:p>
            <a:pPr marL="171450" indent="-171450"/>
            <a:r>
              <a:rPr lang="de-DE" sz="1200" dirty="0"/>
              <a:t>Einzelkämpfer</a:t>
            </a:r>
          </a:p>
          <a:p>
            <a:pPr marL="171450" indent="-171450"/>
            <a:r>
              <a:rPr lang="de-DE" sz="1200" dirty="0"/>
              <a:t>Proaktiv </a:t>
            </a:r>
            <a:endParaRPr sz="1200" dirty="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144142" y="2938438"/>
            <a:ext cx="1798072" cy="1978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Stakeho</a:t>
            </a:r>
            <a:r>
              <a:rPr lang="de-DE" b="1" dirty="0" err="1"/>
              <a:t>lders</a:t>
            </a:r>
            <a:r>
              <a:rPr lang="de-DE" b="1" dirty="0"/>
              <a:t>:</a:t>
            </a:r>
            <a:endParaRPr b="1" dirty="0"/>
          </a:p>
          <a:p>
            <a:pPr marL="171450" indent="-171450"/>
            <a:r>
              <a:rPr lang="de-DE" sz="1200" dirty="0"/>
              <a:t>Kunden </a:t>
            </a:r>
          </a:p>
          <a:p>
            <a:pPr marL="171450" indent="-171450"/>
            <a:r>
              <a:rPr lang="de-DE" sz="1200" dirty="0"/>
              <a:t>LKW Fahrer</a:t>
            </a:r>
          </a:p>
          <a:p>
            <a:pPr marL="171450" indent="-171450"/>
            <a:r>
              <a:rPr lang="de-DE" sz="1200" dirty="0"/>
              <a:t>Speditionen</a:t>
            </a:r>
          </a:p>
          <a:p>
            <a:pPr marL="171450" indent="-171450"/>
            <a:r>
              <a:rPr lang="de-DE" sz="1200" dirty="0"/>
              <a:t>Angestellte</a:t>
            </a:r>
          </a:p>
          <a:p>
            <a:pPr marL="171450" indent="-171450"/>
            <a:r>
              <a:rPr lang="de-DE" sz="1200" dirty="0"/>
              <a:t>Management</a:t>
            </a:r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2"/>
          </p:nvPr>
        </p:nvSpPr>
        <p:spPr>
          <a:xfrm>
            <a:off x="2116129" y="2983219"/>
            <a:ext cx="1798072" cy="1978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/>
              <a:t>Pain Points:</a:t>
            </a:r>
            <a:endParaRPr b="1" dirty="0"/>
          </a:p>
          <a:p>
            <a:pPr marL="171450" indent="-171450"/>
            <a:r>
              <a:rPr lang="de-DE" sz="1200" dirty="0"/>
              <a:t>Fehlende Kommunikation auf verschiedenen Ebenen</a:t>
            </a:r>
          </a:p>
          <a:p>
            <a:pPr marL="171450" indent="-171450"/>
            <a:r>
              <a:rPr lang="de-DE" sz="1200" dirty="0"/>
              <a:t>Viel Papierkram</a:t>
            </a:r>
          </a:p>
          <a:p>
            <a:pPr marL="171450" indent="-171450"/>
            <a:r>
              <a:rPr lang="de-DE" sz="1200" dirty="0"/>
              <a:t>Inkonsistente Daten </a:t>
            </a:r>
            <a:endParaRPr sz="1200" dirty="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3"/>
          </p:nvPr>
        </p:nvSpPr>
        <p:spPr>
          <a:xfrm>
            <a:off x="4088116" y="2938438"/>
            <a:ext cx="1798072" cy="1978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Needs:</a:t>
            </a:r>
            <a:endParaRPr b="1" dirty="0"/>
          </a:p>
          <a:p>
            <a:pPr marL="171450" indent="-171450"/>
            <a:r>
              <a:rPr lang="de-DE" sz="1200" dirty="0"/>
              <a:t>Weniger Papierkram </a:t>
            </a:r>
          </a:p>
          <a:p>
            <a:pPr marL="171450" indent="-171450"/>
            <a:r>
              <a:rPr lang="de-DE" sz="1200" dirty="0"/>
              <a:t>Präzise und verlässliche Daten</a:t>
            </a:r>
          </a:p>
          <a:p>
            <a:pPr marL="171450" indent="-171450"/>
            <a:r>
              <a:rPr lang="de-DE" sz="1200" dirty="0"/>
              <a:t>Leichtere Überwachung der Güterströme</a:t>
            </a:r>
            <a:endParaRPr sz="1200" dirty="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" name="Google Shape;3990;p30">
            <a:extLst>
              <a:ext uri="{FF2B5EF4-FFF2-40B4-BE49-F238E27FC236}">
                <a16:creationId xmlns:a16="http://schemas.microsoft.com/office/drawing/2014/main" id="{D3597580-EFDF-42C7-B4D8-B31611A3DF92}"/>
              </a:ext>
            </a:extLst>
          </p:cNvPr>
          <p:cNvSpPr txBox="1">
            <a:spLocks/>
          </p:cNvSpPr>
          <p:nvPr/>
        </p:nvSpPr>
        <p:spPr>
          <a:xfrm>
            <a:off x="5886188" y="1993938"/>
            <a:ext cx="1798072" cy="197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▪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●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○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■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US" sz="1800" b="1" dirty="0"/>
              <a:t>Günther Steiner</a:t>
            </a:r>
          </a:p>
          <a:p>
            <a:pPr marL="0" indent="0">
              <a:buFont typeface="Titillium Web Light"/>
              <a:buNone/>
            </a:pPr>
            <a:r>
              <a:rPr lang="en-US" sz="1400" i="1" dirty="0"/>
              <a:t>Alter: 44</a:t>
            </a:r>
          </a:p>
          <a:p>
            <a:pPr marL="0" indent="0">
              <a:buFont typeface="Titillium Web Light"/>
              <a:buNone/>
            </a:pPr>
            <a:endParaRPr lang="en-US" sz="1400" i="1" dirty="0"/>
          </a:p>
          <a:p>
            <a:pPr marL="0" indent="0">
              <a:buFont typeface="Titillium Web Light"/>
              <a:buNone/>
            </a:pPr>
            <a:r>
              <a:rPr lang="en-US" sz="1400" i="1" dirty="0"/>
              <a:t>Position: Warehouse Manager</a:t>
            </a:r>
          </a:p>
          <a:p>
            <a:pPr marL="0" indent="0">
              <a:buFont typeface="Titillium Web Light"/>
              <a:buNone/>
            </a:pPr>
            <a:endParaRPr lang="en-US" sz="1400" i="1" dirty="0"/>
          </a:p>
          <a:p>
            <a:pPr marL="0" indent="0">
              <a:buFont typeface="Titillium Web Light"/>
              <a:buNone/>
            </a:pPr>
            <a:r>
              <a:rPr lang="en-US" sz="1400" i="1" dirty="0"/>
              <a:t>Ort: Ludwigshafen am Rhein </a:t>
            </a:r>
          </a:p>
        </p:txBody>
      </p:sp>
      <p:sp>
        <p:nvSpPr>
          <p:cNvPr id="11" name="Google Shape;4193;p39">
            <a:extLst>
              <a:ext uri="{FF2B5EF4-FFF2-40B4-BE49-F238E27FC236}">
                <a16:creationId xmlns:a16="http://schemas.microsoft.com/office/drawing/2014/main" id="{858F3764-DC75-45A0-B44E-555698B8E965}"/>
              </a:ext>
            </a:extLst>
          </p:cNvPr>
          <p:cNvSpPr/>
          <p:nvPr/>
        </p:nvSpPr>
        <p:spPr>
          <a:xfrm>
            <a:off x="5954832" y="592962"/>
            <a:ext cx="1555722" cy="1379141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4A5FBA3-92BB-49C2-AD20-B1D6E68FB5A5}"/>
              </a:ext>
            </a:extLst>
          </p:cNvPr>
          <p:cNvCxnSpPr/>
          <p:nvPr/>
        </p:nvCxnSpPr>
        <p:spPr>
          <a:xfrm>
            <a:off x="5886188" y="510363"/>
            <a:ext cx="0" cy="420983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9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9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9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9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BASF_CONVERTED_TO_TAGS" val="1"/>
</p:tagLst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Microsoft Office PowerPoint</Application>
  <PresentationFormat>On-screen Show (16:9)</PresentationFormat>
  <Paragraphs>198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Dosis Light</vt:lpstr>
      <vt:lpstr>Symbol</vt:lpstr>
      <vt:lpstr>Wingdings</vt:lpstr>
      <vt:lpstr>Titillium Web Light</vt:lpstr>
      <vt:lpstr>Arial</vt:lpstr>
      <vt:lpstr>Century Gothic</vt:lpstr>
      <vt:lpstr>Mowbray template</vt:lpstr>
      <vt:lpstr>Aktuelle Themen der IT  „The Future of Professions“  Maximilian Möhl Felix Hackenbruch Arne Graff Alex Stamler</vt:lpstr>
      <vt:lpstr>PowerPoint Presentation</vt:lpstr>
      <vt:lpstr>PowerPoint Presentation</vt:lpstr>
      <vt:lpstr>Die Welt im Wandel </vt:lpstr>
      <vt:lpstr>Prognose: „The Future of Professions“ (1) </vt:lpstr>
      <vt:lpstr>PowerPoint Presentation</vt:lpstr>
      <vt:lpstr>PowerPoint Presentation</vt:lpstr>
      <vt:lpstr>Traditionelles Berufsbild –  Warehouse Manager im mittelständischen Unternehmen </vt:lpstr>
      <vt:lpstr>Persona </vt:lpstr>
      <vt:lpstr>PowerPoint Presentation</vt:lpstr>
      <vt:lpstr>Design Challenge – 5 Fragen</vt:lpstr>
      <vt:lpstr>Stakeholder Map </vt:lpstr>
      <vt:lpstr>Prio Grid</vt:lpstr>
      <vt:lpstr>PowerPoint Presentation</vt:lpstr>
      <vt:lpstr>Prototyp 1 + 2</vt:lpstr>
      <vt:lpstr> Architekturdiagramm </vt:lpstr>
      <vt:lpstr>ER-Diagramm</vt:lpstr>
      <vt:lpstr>Live Demo </vt:lpstr>
      <vt:lpstr>Robot </vt:lpstr>
      <vt:lpstr>work()</vt:lpstr>
      <vt:lpstr>navigateTo(Node)</vt:lpstr>
      <vt:lpstr>navigateTo(Node)</vt:lpstr>
      <vt:lpstr>load()</vt:lpstr>
      <vt:lpstr>Nodes</vt:lpstr>
      <vt:lpstr>PowerPoint Presentation</vt:lpstr>
      <vt:lpstr>PowerPoint Presentation</vt:lpstr>
      <vt:lpstr>Danke für Ihre Aufmerksamkeit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alex stamler</dc:creator>
  <cp:lastModifiedBy>Hackenbruch, Felix</cp:lastModifiedBy>
  <cp:revision>40</cp:revision>
  <dcterms:modified xsi:type="dcterms:W3CDTF">2019-05-24T07:52:01Z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_to_AIP">
    <vt:i4>0</vt:i4>
  </property>
</Properties>
</file>