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API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Max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September</a:t>
            </a:r>
            <a:r>
              <a:rPr/>
              <a:t> </a:t>
            </a:r>
            <a:r>
              <a:rPr/>
              <a:t>12,</a:t>
            </a:r>
            <a:r>
              <a:rPr/>
              <a:t> </a:t>
            </a:r>
            <a:r>
              <a:rPr/>
              <a:t>2018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Using API calls to gather data</a:t>
            </a:r>
          </a:p>
          <a:p>
            <a:pPr lvl="0" marL="0" indent="0">
              <a:buNone/>
            </a:pPr>
            <a:r>
              <a:rPr/>
              <a:t>In this example I’m using QUANDL package (www.quandl.com) to gather follwoing economic data</a:t>
            </a:r>
          </a:p>
          <a:p>
            <a:pPr lvl="1"/>
            <a:r>
              <a:rPr/>
              <a:t>GDP</a:t>
            </a:r>
          </a:p>
          <a:p>
            <a:pPr lvl="1"/>
            <a:r>
              <a:rPr/>
              <a:t>Unemployment</a:t>
            </a:r>
          </a:p>
          <a:p>
            <a:pPr lvl="1"/>
            <a:r>
              <a:rPr/>
              <a:t>NASDAQ</a:t>
            </a:r>
          </a:p>
          <a:p>
            <a:pPr lvl="0" marL="0" indent="0">
              <a:buNone/>
            </a:pPr>
            <a:r>
              <a:rPr/>
              <a:t>Then I’ll merge then in a single dataset and remove any NA value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Setup</a:t>
            </a:r>
            <a:r>
              <a:rPr/>
              <a:t> </a:t>
            </a:r>
            <a:r>
              <a:rPr/>
              <a:t>Libraries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Setup</a:t>
            </a:r>
            <a:r>
              <a:rPr/>
              <a:t> </a:t>
            </a:r>
            <a:r>
              <a:rPr/>
              <a:t>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startDate=</a:t>
            </a:r>
            <a:r>
              <a:rPr sz="1800" b="1">
                <a:solidFill>
                  <a:srgbClr val="007020"/>
                </a:solidFill>
                <a:latin typeface="Courier"/>
              </a:rPr>
              <a:t>as.Date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'2018/01/01'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allDates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data.table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Date=</a:t>
            </a:r>
            <a:r>
              <a:rPr sz="1800" b="1">
                <a:solidFill>
                  <a:srgbClr val="007020"/>
                </a:solidFill>
                <a:latin typeface="Courier"/>
              </a:rPr>
              <a:t>seq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902000"/>
                </a:solidFill>
                <a:latin typeface="Courier"/>
              </a:rPr>
              <a:t>from=</a:t>
            </a:r>
            <a:r>
              <a:rPr sz="1800">
                <a:latin typeface="Courier"/>
              </a:rPr>
              <a:t>startDate,</a:t>
            </a:r>
            <a:r>
              <a:rPr sz="1800">
                <a:solidFill>
                  <a:srgbClr val="902000"/>
                </a:solidFill>
                <a:latin typeface="Courier"/>
              </a:rPr>
              <a:t>to=</a:t>
            </a:r>
            <a:r>
              <a:rPr sz="1800" b="1">
                <a:solidFill>
                  <a:srgbClr val="007020"/>
                </a:solidFill>
                <a:latin typeface="Courier"/>
              </a:rPr>
              <a:t>Sys.Date</a:t>
            </a:r>
            <a:r>
              <a:rPr sz="1800">
                <a:latin typeface="Courier"/>
              </a:rPr>
              <a:t>(),</a:t>
            </a:r>
            <a:r>
              <a:rPr sz="1800">
                <a:solidFill>
                  <a:srgbClr val="902000"/>
                </a:solidFill>
                <a:latin typeface="Courier"/>
              </a:rPr>
              <a:t>by=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#setting up QUANDL to download load economic indicato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#https://www.quandl.com/searchr</a:t>
            </a:r>
            <a:br/>
            <a:r>
              <a:rPr sz="1800" b="1">
                <a:solidFill>
                  <a:srgbClr val="007020"/>
                </a:solidFill>
                <a:latin typeface="Courier"/>
              </a:rPr>
              <a:t>Quandl.api_key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'9d_xURs_x6eAjTwbszrb'</a:t>
            </a:r>
            <a:r>
              <a:rPr sz="1800">
                <a:latin typeface="Courier"/>
              </a:rPr>
              <a:t>) </a:t>
            </a:r>
            <a:r>
              <a:rPr sz="1800" i="1">
                <a:solidFill>
                  <a:srgbClr val="60A0B0"/>
                </a:solidFill>
                <a:latin typeface="Courier"/>
              </a:rPr>
              <a:t>#Max's API key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#set_config(use_proxy(url="http://proxy.micron.com",port=8080))  # setup proxy</a:t>
            </a:r>
            <a:br/>
            <a:r>
              <a:rPr sz="1800">
                <a:latin typeface="Courier"/>
              </a:rPr>
              <a:t>httr</a:t>
            </a:r>
            <a:r>
              <a:rPr sz="1800">
                <a:solidFill>
                  <a:srgbClr val="666666"/>
                </a:solidFill>
                <a:latin typeface="Courier"/>
              </a:rPr>
              <a:t>::</a:t>
            </a:r>
            <a:r>
              <a:rPr sz="1800" b="1">
                <a:solidFill>
                  <a:srgbClr val="007020"/>
                </a:solidFill>
                <a:latin typeface="Courier"/>
              </a:rPr>
              <a:t>set_config</a:t>
            </a:r>
            <a:r>
              <a:rPr sz="1800">
                <a:latin typeface="Courier"/>
              </a:rPr>
              <a:t>( </a:t>
            </a:r>
            <a:r>
              <a:rPr sz="1800" b="1">
                <a:solidFill>
                  <a:srgbClr val="007020"/>
                </a:solidFill>
                <a:latin typeface="Courier"/>
              </a:rPr>
              <a:t>config</a:t>
            </a:r>
            <a:r>
              <a:rPr sz="1800">
                <a:latin typeface="Courier"/>
              </a:rPr>
              <a:t>( </a:t>
            </a:r>
            <a:r>
              <a:rPr sz="1800">
                <a:solidFill>
                  <a:srgbClr val="902000"/>
                </a:solidFill>
                <a:latin typeface="Courier"/>
              </a:rPr>
              <a:t>ssl_verifypeer =</a:t>
            </a:r>
            <a:r>
              <a:rPr sz="1800">
                <a:latin typeface="Courier"/>
              </a:rPr>
              <a:t> 0L ) ) </a:t>
            </a:r>
            <a:r>
              <a:rPr sz="1800" i="1">
                <a:solidFill>
                  <a:srgbClr val="60A0B0"/>
                </a:solidFill>
                <a:latin typeface="Courier"/>
              </a:rPr>
              <a:t>#fixes issue with CURL and Micron Proxy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GDP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### GDP Data </a:t>
            </a:r>
            <a:r>
              <a:rPr sz="1800" b="1">
                <a:solidFill>
                  <a:srgbClr val="FF0000"/>
                </a:solidFill>
                <a:latin typeface="Courier"/>
              </a:rPr>
              <a:t>###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Get GDP Data from Quandl</a:t>
            </a:r>
            <a:br/>
            <a:r>
              <a:rPr sz="1800">
                <a:latin typeface="Courier"/>
              </a:rPr>
              <a:t>GDP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data.table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Quandl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"FRED/GDP"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start_date =</a:t>
            </a:r>
            <a:r>
              <a:rPr sz="1800">
                <a:latin typeface="Courier"/>
              </a:rPr>
              <a:t> startDate))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Select Columns</a:t>
            </a:r>
            <a:br/>
            <a:r>
              <a:rPr sz="1800">
                <a:latin typeface="Courier"/>
              </a:rPr>
              <a:t>GDP=GDP[,.(Date,</a:t>
            </a:r>
            <a:r>
              <a:rPr sz="1800">
                <a:solidFill>
                  <a:srgbClr val="902000"/>
                </a:solidFill>
                <a:latin typeface="Courier"/>
              </a:rPr>
              <a:t>GDP =</a:t>
            </a:r>
            <a:r>
              <a:rPr sz="1800">
                <a:latin typeface="Courier"/>
              </a:rPr>
              <a:t> Value)][</a:t>
            </a:r>
            <a:r>
              <a:rPr sz="1800" b="1">
                <a:solidFill>
                  <a:srgbClr val="007020"/>
                </a:solidFill>
                <a:latin typeface="Courier"/>
              </a:rPr>
              <a:t>order</a:t>
            </a:r>
            <a:r>
              <a:rPr sz="1800">
                <a:latin typeface="Courier"/>
              </a:rPr>
              <a:t>(Date)]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all missing Dates</a:t>
            </a:r>
            <a:br/>
            <a:r>
              <a:rPr sz="1800">
                <a:latin typeface="Courier"/>
              </a:rPr>
              <a:t>GDP=</a:t>
            </a:r>
            <a:r>
              <a:rPr sz="1800" b="1">
                <a:solidFill>
                  <a:srgbClr val="007020"/>
                </a:solidFill>
                <a:latin typeface="Courier"/>
              </a:rPr>
              <a:t>merge</a:t>
            </a:r>
            <a:r>
              <a:rPr sz="1800">
                <a:latin typeface="Courier"/>
              </a:rPr>
              <a:t>(GDP,allDates,</a:t>
            </a:r>
            <a:r>
              <a:rPr sz="1800">
                <a:solidFill>
                  <a:srgbClr val="902000"/>
                </a:solidFill>
                <a:latin typeface="Courier"/>
              </a:rPr>
              <a:t>by=</a:t>
            </a:r>
            <a:r>
              <a:rPr sz="1800">
                <a:solidFill>
                  <a:srgbClr val="4070A0"/>
                </a:solidFill>
                <a:latin typeface="Courier"/>
              </a:rPr>
              <a:t>'Date'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all.y=</a:t>
            </a:r>
            <a:r>
              <a:rPr sz="1800">
                <a:latin typeface="Courier"/>
              </a:rPr>
              <a:t>T)[</a:t>
            </a:r>
            <a:r>
              <a:rPr sz="1800" b="1">
                <a:solidFill>
                  <a:srgbClr val="007020"/>
                </a:solidFill>
                <a:latin typeface="Courier"/>
              </a:rPr>
              <a:t>order</a:t>
            </a:r>
            <a:r>
              <a:rPr sz="1800">
                <a:latin typeface="Courier"/>
              </a:rPr>
              <a:t>(Date)]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fill missing values</a:t>
            </a:r>
            <a:br/>
            <a:r>
              <a:rPr sz="1800">
                <a:latin typeface="Courier"/>
              </a:rPr>
              <a:t>GDP[,GDP  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 b="1">
                <a:solidFill>
                  <a:srgbClr val="FF0000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na.locf</a:t>
            </a:r>
            <a:r>
              <a:rPr sz="1800">
                <a:latin typeface="Courier"/>
              </a:rPr>
              <a:t>(GDP ,</a:t>
            </a:r>
            <a:r>
              <a:rPr sz="1800">
                <a:solidFill>
                  <a:srgbClr val="902000"/>
                </a:solidFill>
                <a:latin typeface="Courier"/>
              </a:rPr>
              <a:t>na.rm=</a:t>
            </a:r>
            <a:r>
              <a:rPr sz="1800">
                <a:latin typeface="Courier"/>
              </a:rPr>
              <a:t>F,</a:t>
            </a:r>
            <a:r>
              <a:rPr sz="1800">
                <a:solidFill>
                  <a:srgbClr val="902000"/>
                </a:solidFill>
                <a:latin typeface="Courier"/>
              </a:rPr>
              <a:t>fromLast=</a:t>
            </a:r>
            <a:r>
              <a:rPr sz="1800">
                <a:latin typeface="Courier"/>
              </a:rPr>
              <a:t>F,</a:t>
            </a:r>
            <a:r>
              <a:rPr sz="1800">
                <a:solidFill>
                  <a:srgbClr val="902000"/>
                </a:solidFill>
                <a:latin typeface="Courier"/>
              </a:rPr>
              <a:t>rule=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)] </a:t>
            </a:r>
            <a:r>
              <a:rPr sz="1800" i="1">
                <a:solidFill>
                  <a:srgbClr val="60A0B0"/>
                </a:solidFill>
                <a:latin typeface="Courier"/>
              </a:rPr>
              <a:t>#rule=2 grabs the closest backwards or forward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(GDP)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Date      GDP
## 1: 2018-01-01 20041.05
## 2: 2018-01-02 20041.05
## 3: 2018-01-03 20041.05
## 4: 2018-01-04 20041.05
## 5: 2018-01-05 20041.05
## 6: 2018-01-06 20041.05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Unemployment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### Unemployment </a:t>
            </a:r>
            <a:r>
              <a:rPr sz="1800" b="1">
                <a:solidFill>
                  <a:srgbClr val="FF0000"/>
                </a:solidFill>
                <a:latin typeface="Courier"/>
              </a:rPr>
              <a:t>###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get data</a:t>
            </a:r>
            <a:br/>
            <a:r>
              <a:rPr sz="1800">
                <a:latin typeface="Courier"/>
              </a:rPr>
              <a:t>Unemp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data.table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Quandl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"FRED/UNRATE"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start_date =</a:t>
            </a:r>
            <a:r>
              <a:rPr sz="1800">
                <a:latin typeface="Courier"/>
              </a:rPr>
              <a:t> startDate))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select columns</a:t>
            </a:r>
            <a:br/>
            <a:r>
              <a:rPr sz="1800">
                <a:latin typeface="Courier"/>
              </a:rPr>
              <a:t>Unemp=Unemp[,.(Date,</a:t>
            </a:r>
            <a:r>
              <a:rPr sz="1800">
                <a:solidFill>
                  <a:srgbClr val="902000"/>
                </a:solidFill>
                <a:latin typeface="Courier"/>
              </a:rPr>
              <a:t>Unemp =</a:t>
            </a:r>
            <a:r>
              <a:rPr sz="1800">
                <a:latin typeface="Courier"/>
              </a:rPr>
              <a:t> Value)]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all missing dates</a:t>
            </a:r>
            <a:br/>
            <a:r>
              <a:rPr sz="1800">
                <a:latin typeface="Courier"/>
              </a:rPr>
              <a:t>Unemp=</a:t>
            </a:r>
            <a:r>
              <a:rPr sz="1800" b="1">
                <a:solidFill>
                  <a:srgbClr val="007020"/>
                </a:solidFill>
                <a:latin typeface="Courier"/>
              </a:rPr>
              <a:t>merge</a:t>
            </a:r>
            <a:r>
              <a:rPr sz="1800">
                <a:latin typeface="Courier"/>
              </a:rPr>
              <a:t>(Unemp,allDates,</a:t>
            </a:r>
            <a:r>
              <a:rPr sz="1800">
                <a:solidFill>
                  <a:srgbClr val="902000"/>
                </a:solidFill>
                <a:latin typeface="Courier"/>
              </a:rPr>
              <a:t>by=</a:t>
            </a:r>
            <a:r>
              <a:rPr sz="1800">
                <a:solidFill>
                  <a:srgbClr val="4070A0"/>
                </a:solidFill>
                <a:latin typeface="Courier"/>
              </a:rPr>
              <a:t>'Date'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all.y=</a:t>
            </a:r>
            <a:r>
              <a:rPr sz="1800">
                <a:latin typeface="Courier"/>
              </a:rPr>
              <a:t>T)[</a:t>
            </a:r>
            <a:r>
              <a:rPr sz="1800" b="1">
                <a:solidFill>
                  <a:srgbClr val="007020"/>
                </a:solidFill>
                <a:latin typeface="Courier"/>
              </a:rPr>
              <a:t>order</a:t>
            </a:r>
            <a:r>
              <a:rPr sz="1800">
                <a:latin typeface="Courier"/>
              </a:rPr>
              <a:t>(Date)]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fill missing values</a:t>
            </a:r>
            <a:br/>
            <a:r>
              <a:rPr sz="1800">
                <a:latin typeface="Courier"/>
              </a:rPr>
              <a:t>Unemp[,Unemp  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 b="1">
                <a:solidFill>
                  <a:srgbClr val="FF0000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na.locf</a:t>
            </a:r>
            <a:r>
              <a:rPr sz="1800">
                <a:latin typeface="Courier"/>
              </a:rPr>
              <a:t>(Unemp ,</a:t>
            </a:r>
            <a:r>
              <a:rPr sz="1800">
                <a:solidFill>
                  <a:srgbClr val="902000"/>
                </a:solidFill>
                <a:latin typeface="Courier"/>
              </a:rPr>
              <a:t>na.rm=</a:t>
            </a:r>
            <a:r>
              <a:rPr sz="1800">
                <a:latin typeface="Courier"/>
              </a:rPr>
              <a:t>F,</a:t>
            </a:r>
            <a:r>
              <a:rPr sz="1800">
                <a:solidFill>
                  <a:srgbClr val="902000"/>
                </a:solidFill>
                <a:latin typeface="Courier"/>
              </a:rPr>
              <a:t>fromLast=</a:t>
            </a:r>
            <a:r>
              <a:rPr sz="1800">
                <a:latin typeface="Courier"/>
              </a:rPr>
              <a:t>F,</a:t>
            </a:r>
            <a:r>
              <a:rPr sz="1800">
                <a:solidFill>
                  <a:srgbClr val="902000"/>
                </a:solidFill>
                <a:latin typeface="Courier"/>
              </a:rPr>
              <a:t>rule=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)] </a:t>
            </a:r>
            <a:r>
              <a:rPr sz="1800" i="1">
                <a:solidFill>
                  <a:srgbClr val="60A0B0"/>
                </a:solidFill>
                <a:latin typeface="Courier"/>
              </a:rPr>
              <a:t>#rule=2 grabs the closest backwards or forward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(Unemp)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Date Unemp
## 1: 2018-01-01   4.1
## 2: 2018-01-02   4.1
## 3: 2018-01-03   4.1
## 4: 2018-01-04   4.1
## 5: 2018-01-05   4.1
## 6: 2018-01-06   4.1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NASDAQ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### Unemployment </a:t>
            </a:r>
            <a:r>
              <a:rPr sz="1800" b="1">
                <a:solidFill>
                  <a:srgbClr val="FF0000"/>
                </a:solidFill>
                <a:latin typeface="Courier"/>
              </a:rPr>
              <a:t>###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get data</a:t>
            </a:r>
            <a:br/>
            <a:r>
              <a:rPr sz="1800">
                <a:latin typeface="Courier"/>
              </a:rPr>
              <a:t>NASDAQ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data.table</a:t>
            </a:r>
            <a:r>
              <a:rPr sz="1800">
                <a:latin typeface="Courier"/>
              </a:rPr>
              <a:t>(</a:t>
            </a:r>
            <a:r>
              <a:rPr sz="1800" b="1">
                <a:solidFill>
                  <a:srgbClr val="007020"/>
                </a:solidFill>
                <a:latin typeface="Courier"/>
              </a:rPr>
              <a:t>Quandl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"NASDAQOMX/NDX"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start_date =</a:t>
            </a:r>
            <a:r>
              <a:rPr sz="1800">
                <a:latin typeface="Courier"/>
              </a:rPr>
              <a:t> startDate))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select columns</a:t>
            </a:r>
            <a:br/>
            <a:r>
              <a:rPr sz="1800">
                <a:latin typeface="Courier"/>
              </a:rPr>
              <a:t>NASDAQ=NASDAQ[,.(</a:t>
            </a:r>
            <a:r>
              <a:rPr sz="1800">
                <a:solidFill>
                  <a:srgbClr val="902000"/>
                </a:solidFill>
                <a:latin typeface="Courier"/>
              </a:rPr>
              <a:t>Date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Trade Date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NASDAQ =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solidFill>
                  <a:srgbClr val="902000"/>
                </a:solidFill>
                <a:latin typeface="Courier"/>
              </a:rPr>
              <a:t>Index Value</a:t>
            </a:r>
            <a:r>
              <a:rPr sz="1800">
                <a:solidFill>
                  <a:srgbClr val="4070A0"/>
                </a:solidFill>
                <a:latin typeface="Courier"/>
              </a:rPr>
              <a:t>`</a:t>
            </a:r>
            <a:r>
              <a:rPr sz="1800">
                <a:latin typeface="Courier"/>
              </a:rPr>
              <a:t>)]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all missing dates</a:t>
            </a:r>
            <a:br/>
            <a:r>
              <a:rPr sz="1800">
                <a:latin typeface="Courier"/>
              </a:rPr>
              <a:t>NASDAQ=</a:t>
            </a:r>
            <a:r>
              <a:rPr sz="1800" b="1">
                <a:solidFill>
                  <a:srgbClr val="007020"/>
                </a:solidFill>
                <a:latin typeface="Courier"/>
              </a:rPr>
              <a:t>merge</a:t>
            </a:r>
            <a:r>
              <a:rPr sz="1800">
                <a:latin typeface="Courier"/>
              </a:rPr>
              <a:t>(NASDAQ,allDates,</a:t>
            </a:r>
            <a:r>
              <a:rPr sz="1800">
                <a:solidFill>
                  <a:srgbClr val="902000"/>
                </a:solidFill>
                <a:latin typeface="Courier"/>
              </a:rPr>
              <a:t>by=</a:t>
            </a:r>
            <a:r>
              <a:rPr sz="1800">
                <a:solidFill>
                  <a:srgbClr val="4070A0"/>
                </a:solidFill>
                <a:latin typeface="Courier"/>
              </a:rPr>
              <a:t>'Date'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all.y=</a:t>
            </a:r>
            <a:r>
              <a:rPr sz="1800">
                <a:latin typeface="Courier"/>
              </a:rPr>
              <a:t>T)[</a:t>
            </a:r>
            <a:r>
              <a:rPr sz="1800" b="1">
                <a:solidFill>
                  <a:srgbClr val="007020"/>
                </a:solidFill>
                <a:latin typeface="Courier"/>
              </a:rPr>
              <a:t>order</a:t>
            </a:r>
            <a:r>
              <a:rPr sz="1800">
                <a:latin typeface="Courier"/>
              </a:rPr>
              <a:t>(Date)]</a:t>
            </a:r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fill missing values</a:t>
            </a:r>
            <a:br/>
            <a:r>
              <a:rPr sz="1800">
                <a:latin typeface="Courier"/>
              </a:rPr>
              <a:t>NASDAQ[,NASDAQ  </a:t>
            </a:r>
            <a:r>
              <a:rPr sz="1800">
                <a:solidFill>
                  <a:srgbClr val="666666"/>
                </a:solidFill>
                <a:latin typeface="Courier"/>
              </a:rPr>
              <a:t>:</a:t>
            </a:r>
            <a:r>
              <a:rPr sz="1800" b="1">
                <a:solidFill>
                  <a:srgbClr val="FF0000"/>
                </a:solidFill>
                <a:latin typeface="Courier"/>
              </a:rPr>
              <a:t>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na.locf</a:t>
            </a:r>
            <a:r>
              <a:rPr sz="1800">
                <a:latin typeface="Courier"/>
              </a:rPr>
              <a:t>(NASDAQ ,</a:t>
            </a:r>
            <a:r>
              <a:rPr sz="1800">
                <a:solidFill>
                  <a:srgbClr val="902000"/>
                </a:solidFill>
                <a:latin typeface="Courier"/>
              </a:rPr>
              <a:t>na.rm=</a:t>
            </a:r>
            <a:r>
              <a:rPr sz="1800">
                <a:latin typeface="Courier"/>
              </a:rPr>
              <a:t>F,</a:t>
            </a:r>
            <a:r>
              <a:rPr sz="1800">
                <a:solidFill>
                  <a:srgbClr val="902000"/>
                </a:solidFill>
                <a:latin typeface="Courier"/>
              </a:rPr>
              <a:t>fromLast=</a:t>
            </a:r>
            <a:r>
              <a:rPr sz="1800">
                <a:latin typeface="Courier"/>
              </a:rPr>
              <a:t>F,</a:t>
            </a:r>
            <a:r>
              <a:rPr sz="1800">
                <a:solidFill>
                  <a:srgbClr val="902000"/>
                </a:solidFill>
                <a:latin typeface="Courier"/>
              </a:rPr>
              <a:t>rule=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)] </a:t>
            </a:r>
            <a:r>
              <a:rPr sz="1800" i="1">
                <a:solidFill>
                  <a:srgbClr val="60A0B0"/>
                </a:solidFill>
                <a:latin typeface="Courier"/>
              </a:rPr>
              <a:t>#rule=2 grabs the closest backwards or forward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(NASDAQ)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Date  NASDAQ
## 1: 2018-01-01      NA
## 2: 2018-01-02 6511.34
## 3: 2018-01-03 6575.80
## 4: 2018-01-04 6584.58
## 5: 2018-01-05 6653.29
## 6: 2018-01-06 6653.29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Merge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dataset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merge</a:t>
            </a:r>
            <a:r>
              <a:rPr sz="1800">
                <a:latin typeface="Courier"/>
              </a:rPr>
              <a:t>(allDates,GDP,</a:t>
            </a:r>
            <a:r>
              <a:rPr sz="1800">
                <a:solidFill>
                  <a:srgbClr val="902000"/>
                </a:solidFill>
                <a:latin typeface="Courier"/>
              </a:rPr>
              <a:t>by=</a:t>
            </a:r>
            <a:r>
              <a:rPr sz="1800">
                <a:solidFill>
                  <a:srgbClr val="4070A0"/>
                </a:solidFill>
                <a:latin typeface="Courier"/>
              </a:rPr>
              <a:t>'Date'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all.x=</a:t>
            </a:r>
            <a:r>
              <a:rPr sz="1800">
                <a:latin typeface="Courier"/>
              </a:rPr>
              <a:t>T)</a:t>
            </a:r>
            <a:br/>
            <a:r>
              <a:rPr sz="1800">
                <a:latin typeface="Courier"/>
              </a:rPr>
              <a:t>dataset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merge</a:t>
            </a:r>
            <a:r>
              <a:rPr sz="1800">
                <a:latin typeface="Courier"/>
              </a:rPr>
              <a:t>(dataset,Unemp,</a:t>
            </a:r>
            <a:r>
              <a:rPr sz="1800">
                <a:solidFill>
                  <a:srgbClr val="902000"/>
                </a:solidFill>
                <a:latin typeface="Courier"/>
              </a:rPr>
              <a:t>by=</a:t>
            </a:r>
            <a:r>
              <a:rPr sz="1800">
                <a:solidFill>
                  <a:srgbClr val="4070A0"/>
                </a:solidFill>
                <a:latin typeface="Courier"/>
              </a:rPr>
              <a:t>'Date'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all.x=</a:t>
            </a:r>
            <a:r>
              <a:rPr sz="1800">
                <a:latin typeface="Courier"/>
              </a:rPr>
              <a:t>T)</a:t>
            </a:r>
            <a:br/>
            <a:r>
              <a:rPr sz="1800">
                <a:latin typeface="Courier"/>
              </a:rPr>
              <a:t>dataset 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merge</a:t>
            </a:r>
            <a:r>
              <a:rPr sz="1800">
                <a:latin typeface="Courier"/>
              </a:rPr>
              <a:t>(dataset,NASDAQ,</a:t>
            </a:r>
            <a:r>
              <a:rPr sz="1800">
                <a:solidFill>
                  <a:srgbClr val="902000"/>
                </a:solidFill>
                <a:latin typeface="Courier"/>
              </a:rPr>
              <a:t>by=</a:t>
            </a:r>
            <a:r>
              <a:rPr sz="1800">
                <a:solidFill>
                  <a:srgbClr val="4070A0"/>
                </a:solidFill>
                <a:latin typeface="Courier"/>
              </a:rPr>
              <a:t>'Date'</a:t>
            </a:r>
            <a:r>
              <a:rPr sz="1800">
                <a:latin typeface="Courier"/>
              </a:rPr>
              <a:t>,</a:t>
            </a:r>
            <a:r>
              <a:rPr sz="1800">
                <a:solidFill>
                  <a:srgbClr val="902000"/>
                </a:solidFill>
                <a:latin typeface="Courier"/>
              </a:rPr>
              <a:t>all.x=</a:t>
            </a:r>
            <a:r>
              <a:rPr sz="1800">
                <a:latin typeface="Courier"/>
              </a:rPr>
              <a:t>T)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(dataset)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Date      GDP Unemp  NASDAQ
## 1: 2018-01-01 20041.05   4.1      NA
## 2: 2018-01-02 20041.05   4.1 6511.34
## 3: 2018-01-03 20041.05   4.1 6575.80
## 4: 2018-01-04 20041.05   4.1 6584.58
## 5: 2018-01-05 20041.05   4.1 6653.29
## 6: 2018-01-06 20041.05   4.1 6653.29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keep records don't have NAs</a:t>
            </a:r>
            <a:br/>
            <a:r>
              <a:rPr sz="1800">
                <a:latin typeface="Courier"/>
              </a:rPr>
              <a:t>keep=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complete.cases</a:t>
            </a:r>
            <a:r>
              <a:rPr sz="1800">
                <a:latin typeface="Courier"/>
              </a:rPr>
              <a:t>(dataset)</a:t>
            </a:r>
            <a:br/>
            <a:r>
              <a:rPr sz="1800">
                <a:latin typeface="Courier"/>
              </a:rPr>
              <a:t>dataset=dataset[keep,]</a:t>
            </a:r>
            <a:br/>
            <a:br/>
            <a:r>
              <a:rPr sz="1800" b="1">
                <a:solidFill>
                  <a:srgbClr val="007020"/>
                </a:solidFill>
                <a:latin typeface="Courier"/>
              </a:rPr>
              <a:t>head</a:t>
            </a:r>
            <a:r>
              <a:rPr sz="1800">
                <a:latin typeface="Courier"/>
              </a:rPr>
              <a:t>(dataset)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Date      GDP Unemp  NASDAQ
## 1: 2018-01-02 20041.05   4.1 6511.34
## 2: 2018-01-03 20041.05   4.1 6575.80
## 3: 2018-01-04 20041.05   4.1 6584.58
## 4: 2018-01-05 20041.05   4.1 6653.29
## 5: 2018-01-06 20041.05   4.1 6653.29
## 6: 2018-01-07 20041.05   4.1 6653.29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From API</dc:title>
  <dc:creator>Max</dc:creator>
  <cp:keywords/>
  <dcterms:created xsi:type="dcterms:W3CDTF">2018-09-12T21:58:40Z</dcterms:created>
  <dcterms:modified xsi:type="dcterms:W3CDTF">2018-09-12T21:58:40Z</dcterms:modified>
</cp:coreProperties>
</file>