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DDDAE-F11A-4160-A64D-4173EB479282}" v="85" dt="2020-05-22T00:31:26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Nikhil" userId="7ec69372-1d6c-41bc-a393-621db78cf6a5" providerId="ADAL" clId="{056DDDAE-F11A-4160-A64D-4173EB479282}"/>
    <pc:docChg chg="undo custSel addSld delSld modSld sldOrd">
      <pc:chgData name="Gupta, Nikhil" userId="7ec69372-1d6c-41bc-a393-621db78cf6a5" providerId="ADAL" clId="{056DDDAE-F11A-4160-A64D-4173EB479282}" dt="2020-05-22T00:31:26.911" v="1278" actId="207"/>
      <pc:docMkLst>
        <pc:docMk/>
      </pc:docMkLst>
      <pc:sldChg chg="del">
        <pc:chgData name="Gupta, Nikhil" userId="7ec69372-1d6c-41bc-a393-621db78cf6a5" providerId="ADAL" clId="{056DDDAE-F11A-4160-A64D-4173EB479282}" dt="2020-05-21T23:07:22.024" v="0" actId="2696"/>
        <pc:sldMkLst>
          <pc:docMk/>
          <pc:sldMk cId="521093096" sldId="256"/>
        </pc:sldMkLst>
      </pc:sldChg>
      <pc:sldChg chg="addSp modSp">
        <pc:chgData name="Gupta, Nikhil" userId="7ec69372-1d6c-41bc-a393-621db78cf6a5" providerId="ADAL" clId="{056DDDAE-F11A-4160-A64D-4173EB479282}" dt="2020-05-22T00:31:26.911" v="1278" actId="207"/>
        <pc:sldMkLst>
          <pc:docMk/>
          <pc:sldMk cId="3628823049" sldId="257"/>
        </pc:sldMkLst>
        <pc:spChg chg="mod">
          <ac:chgData name="Gupta, Nikhil" userId="7ec69372-1d6c-41bc-a393-621db78cf6a5" providerId="ADAL" clId="{056DDDAE-F11A-4160-A64D-4173EB479282}" dt="2020-05-22T00:31:26.911" v="1278" actId="207"/>
          <ac:spMkLst>
            <pc:docMk/>
            <pc:sldMk cId="3628823049" sldId="257"/>
            <ac:spMk id="2" creationId="{3CC77E00-7ACD-4648-9C15-4BB65D50D785}"/>
          </ac:spMkLst>
        </pc:spChg>
        <pc:spChg chg="add mod">
          <ac:chgData name="Gupta, Nikhil" userId="7ec69372-1d6c-41bc-a393-621db78cf6a5" providerId="ADAL" clId="{056DDDAE-F11A-4160-A64D-4173EB479282}" dt="2020-05-21T23:11:50.638" v="19" actId="1076"/>
          <ac:spMkLst>
            <pc:docMk/>
            <pc:sldMk cId="3628823049" sldId="257"/>
            <ac:spMk id="5" creationId="{78101D27-0B58-4D2D-9679-FF7CA1A474C9}"/>
          </ac:spMkLst>
        </pc:spChg>
        <pc:picChg chg="add mod">
          <ac:chgData name="Gupta, Nikhil" userId="7ec69372-1d6c-41bc-a393-621db78cf6a5" providerId="ADAL" clId="{056DDDAE-F11A-4160-A64D-4173EB479282}" dt="2020-05-22T00:30:37.935" v="1240" actId="692"/>
          <ac:picMkLst>
            <pc:docMk/>
            <pc:sldMk cId="3628823049" sldId="257"/>
            <ac:picMk id="4" creationId="{55BA844A-4D25-4A60-AEBB-5B9E6275D4E1}"/>
          </ac:picMkLst>
        </pc:picChg>
        <pc:picChg chg="add mod">
          <ac:chgData name="Gupta, Nikhil" userId="7ec69372-1d6c-41bc-a393-621db78cf6a5" providerId="ADAL" clId="{056DDDAE-F11A-4160-A64D-4173EB479282}" dt="2020-05-22T00:30:45.839" v="1243" actId="1076"/>
          <ac:picMkLst>
            <pc:docMk/>
            <pc:sldMk cId="3628823049" sldId="257"/>
            <ac:picMk id="6" creationId="{D0F1CE44-237D-4769-BAFF-6972BEE0A44D}"/>
          </ac:picMkLst>
        </pc:picChg>
      </pc:sldChg>
      <pc:sldChg chg="add del">
        <pc:chgData name="Gupta, Nikhil" userId="7ec69372-1d6c-41bc-a393-621db78cf6a5" providerId="ADAL" clId="{056DDDAE-F11A-4160-A64D-4173EB479282}" dt="2020-05-21T23:13:36.570" v="29" actId="2696"/>
        <pc:sldMkLst>
          <pc:docMk/>
          <pc:sldMk cId="115645562" sldId="258"/>
        </pc:sldMkLst>
      </pc:sldChg>
      <pc:sldChg chg="addSp delSp modSp add modAnim">
        <pc:chgData name="Gupta, Nikhil" userId="7ec69372-1d6c-41bc-a393-621db78cf6a5" providerId="ADAL" clId="{056DDDAE-F11A-4160-A64D-4173EB479282}" dt="2020-05-22T00:29:20.605" v="1225"/>
        <pc:sldMkLst>
          <pc:docMk/>
          <pc:sldMk cId="1574926348" sldId="258"/>
        </pc:sldMkLst>
        <pc:spChg chg="mod">
          <ac:chgData name="Gupta, Nikhil" userId="7ec69372-1d6c-41bc-a393-621db78cf6a5" providerId="ADAL" clId="{056DDDAE-F11A-4160-A64D-4173EB479282}" dt="2020-05-22T00:20:16.757" v="904" actId="1076"/>
          <ac:spMkLst>
            <pc:docMk/>
            <pc:sldMk cId="1574926348" sldId="258"/>
            <ac:spMk id="2" creationId="{3CC77E00-7ACD-4648-9C15-4BB65D50D785}"/>
          </ac:spMkLst>
        </pc:spChg>
        <pc:spChg chg="del">
          <ac:chgData name="Gupta, Nikhil" userId="7ec69372-1d6c-41bc-a393-621db78cf6a5" providerId="ADAL" clId="{056DDDAE-F11A-4160-A64D-4173EB479282}" dt="2020-05-21T23:57:22.468" v="204" actId="478"/>
          <ac:spMkLst>
            <pc:docMk/>
            <pc:sldMk cId="1574926348" sldId="258"/>
            <ac:spMk id="5" creationId="{78101D27-0B58-4D2D-9679-FF7CA1A474C9}"/>
          </ac:spMkLst>
        </pc:spChg>
        <pc:spChg chg="add mod">
          <ac:chgData name="Gupta, Nikhil" userId="7ec69372-1d6c-41bc-a393-621db78cf6a5" providerId="ADAL" clId="{056DDDAE-F11A-4160-A64D-4173EB479282}" dt="2020-05-22T00:28:16.293" v="1217" actId="1076"/>
          <ac:spMkLst>
            <pc:docMk/>
            <pc:sldMk cId="1574926348" sldId="258"/>
            <ac:spMk id="8" creationId="{1DAFC93C-5DC9-4C94-8F61-A31AC681C58F}"/>
          </ac:spMkLst>
        </pc:spChg>
        <pc:spChg chg="add mod">
          <ac:chgData name="Gupta, Nikhil" userId="7ec69372-1d6c-41bc-a393-621db78cf6a5" providerId="ADAL" clId="{056DDDAE-F11A-4160-A64D-4173EB479282}" dt="2020-05-22T00:28:16.293" v="1217" actId="1076"/>
          <ac:spMkLst>
            <pc:docMk/>
            <pc:sldMk cId="1574926348" sldId="258"/>
            <ac:spMk id="11" creationId="{BB551937-1544-438C-836B-12357EFFC189}"/>
          </ac:spMkLst>
        </pc:spChg>
        <pc:spChg chg="add mod">
          <ac:chgData name="Gupta, Nikhil" userId="7ec69372-1d6c-41bc-a393-621db78cf6a5" providerId="ADAL" clId="{056DDDAE-F11A-4160-A64D-4173EB479282}" dt="2020-05-22T00:28:16.293" v="1217" actId="1076"/>
          <ac:spMkLst>
            <pc:docMk/>
            <pc:sldMk cId="1574926348" sldId="258"/>
            <ac:spMk id="31" creationId="{6A26AF8A-CDAA-4B38-9628-673AB3A94CEE}"/>
          </ac:spMkLst>
        </pc:spChg>
        <pc:spChg chg="add mod">
          <ac:chgData name="Gupta, Nikhil" userId="7ec69372-1d6c-41bc-a393-621db78cf6a5" providerId="ADAL" clId="{056DDDAE-F11A-4160-A64D-4173EB479282}" dt="2020-05-22T00:28:16.293" v="1217" actId="1076"/>
          <ac:spMkLst>
            <pc:docMk/>
            <pc:sldMk cId="1574926348" sldId="258"/>
            <ac:spMk id="41" creationId="{D58561D2-BF51-4A0A-81F4-0B0DC6660EAD}"/>
          </ac:spMkLst>
        </pc:spChg>
        <pc:spChg chg="add del mod">
          <ac:chgData name="Gupta, Nikhil" userId="7ec69372-1d6c-41bc-a393-621db78cf6a5" providerId="ADAL" clId="{056DDDAE-F11A-4160-A64D-4173EB479282}" dt="2020-05-22T00:23:57.994" v="1029" actId="478"/>
          <ac:spMkLst>
            <pc:docMk/>
            <pc:sldMk cId="1574926348" sldId="258"/>
            <ac:spMk id="42" creationId="{B66BBA2F-125F-469D-BE4E-4F4E5348FF8C}"/>
          </ac:spMkLst>
        </pc:spChg>
        <pc:spChg chg="add mod">
          <ac:chgData name="Gupta, Nikhil" userId="7ec69372-1d6c-41bc-a393-621db78cf6a5" providerId="ADAL" clId="{056DDDAE-F11A-4160-A64D-4173EB479282}" dt="2020-05-22T00:28:16.293" v="1217" actId="1076"/>
          <ac:spMkLst>
            <pc:docMk/>
            <pc:sldMk cId="1574926348" sldId="258"/>
            <ac:spMk id="44" creationId="{08E6355B-F96C-4039-B887-4FE30C9A1136}"/>
          </ac:spMkLst>
        </pc:spChg>
        <pc:spChg chg="add mod">
          <ac:chgData name="Gupta, Nikhil" userId="7ec69372-1d6c-41bc-a393-621db78cf6a5" providerId="ADAL" clId="{056DDDAE-F11A-4160-A64D-4173EB479282}" dt="2020-05-22T00:28:16.293" v="1217" actId="1076"/>
          <ac:spMkLst>
            <pc:docMk/>
            <pc:sldMk cId="1574926348" sldId="258"/>
            <ac:spMk id="46" creationId="{F14D45B9-155C-4800-AB1E-9A9F08E324EA}"/>
          </ac:spMkLst>
        </pc:spChg>
        <pc:spChg chg="add mod">
          <ac:chgData name="Gupta, Nikhil" userId="7ec69372-1d6c-41bc-a393-621db78cf6a5" providerId="ADAL" clId="{056DDDAE-F11A-4160-A64D-4173EB479282}" dt="2020-05-22T00:28:16.293" v="1217" actId="1076"/>
          <ac:spMkLst>
            <pc:docMk/>
            <pc:sldMk cId="1574926348" sldId="258"/>
            <ac:spMk id="48" creationId="{4B33198C-EA58-463F-81F5-692487FD95F7}"/>
          </ac:spMkLst>
        </pc:spChg>
        <pc:spChg chg="add mod">
          <ac:chgData name="Gupta, Nikhil" userId="7ec69372-1d6c-41bc-a393-621db78cf6a5" providerId="ADAL" clId="{056DDDAE-F11A-4160-A64D-4173EB479282}" dt="2020-05-22T00:28:16.293" v="1217" actId="1076"/>
          <ac:spMkLst>
            <pc:docMk/>
            <pc:sldMk cId="1574926348" sldId="258"/>
            <ac:spMk id="50" creationId="{930F35BA-03CE-4223-AA9F-1B566F6BBABB}"/>
          </ac:spMkLst>
        </pc:spChg>
        <pc:spChg chg="add mod">
          <ac:chgData name="Gupta, Nikhil" userId="7ec69372-1d6c-41bc-a393-621db78cf6a5" providerId="ADAL" clId="{056DDDAE-F11A-4160-A64D-4173EB479282}" dt="2020-05-22T00:28:16.293" v="1217" actId="1076"/>
          <ac:spMkLst>
            <pc:docMk/>
            <pc:sldMk cId="1574926348" sldId="258"/>
            <ac:spMk id="52" creationId="{B55AC5E8-B3BE-4596-99B2-E7AC8AE141B0}"/>
          </ac:spMkLst>
        </pc:spChg>
        <pc:spChg chg="add mod">
          <ac:chgData name="Gupta, Nikhil" userId="7ec69372-1d6c-41bc-a393-621db78cf6a5" providerId="ADAL" clId="{056DDDAE-F11A-4160-A64D-4173EB479282}" dt="2020-05-22T00:28:24.423" v="1219" actId="1076"/>
          <ac:spMkLst>
            <pc:docMk/>
            <pc:sldMk cId="1574926348" sldId="258"/>
            <ac:spMk id="53" creationId="{E64588C6-A1BB-4F43-AB0E-3A2845B3B624}"/>
          </ac:spMkLst>
        </pc:spChg>
        <pc:spChg chg="add mod">
          <ac:chgData name="Gupta, Nikhil" userId="7ec69372-1d6c-41bc-a393-621db78cf6a5" providerId="ADAL" clId="{056DDDAE-F11A-4160-A64D-4173EB479282}" dt="2020-05-22T00:28:16.293" v="1217" actId="1076"/>
          <ac:spMkLst>
            <pc:docMk/>
            <pc:sldMk cId="1574926348" sldId="258"/>
            <ac:spMk id="54" creationId="{1704EE44-1376-44BC-83B1-7AA8AB650B5F}"/>
          </ac:spMkLst>
        </pc:spChg>
        <pc:spChg chg="add mod">
          <ac:chgData name="Gupta, Nikhil" userId="7ec69372-1d6c-41bc-a393-621db78cf6a5" providerId="ADAL" clId="{056DDDAE-F11A-4160-A64D-4173EB479282}" dt="2020-05-22T00:28:16.293" v="1217" actId="1076"/>
          <ac:spMkLst>
            <pc:docMk/>
            <pc:sldMk cId="1574926348" sldId="258"/>
            <ac:spMk id="55" creationId="{16B0C91A-D7C0-46AB-ACCC-9A4A36B9584F}"/>
          </ac:spMkLst>
        </pc:spChg>
        <pc:grpChg chg="add mod">
          <ac:chgData name="Gupta, Nikhil" userId="7ec69372-1d6c-41bc-a393-621db78cf6a5" providerId="ADAL" clId="{056DDDAE-F11A-4160-A64D-4173EB479282}" dt="2020-05-22T00:21:27.695" v="915" actId="164"/>
          <ac:grpSpMkLst>
            <pc:docMk/>
            <pc:sldMk cId="1574926348" sldId="258"/>
            <ac:grpSpMk id="30" creationId="{BC86B0F0-AC9F-40CF-90C4-7A883CF5D092}"/>
          </ac:grpSpMkLst>
        </pc:grpChg>
        <pc:graphicFrameChg chg="add mod modGraphic">
          <ac:chgData name="Gupta, Nikhil" userId="7ec69372-1d6c-41bc-a393-621db78cf6a5" providerId="ADAL" clId="{056DDDAE-F11A-4160-A64D-4173EB479282}" dt="2020-05-22T00:28:16.293" v="1217" actId="1076"/>
          <ac:graphicFrameMkLst>
            <pc:docMk/>
            <pc:sldMk cId="1574926348" sldId="258"/>
            <ac:graphicFrameMk id="3" creationId="{A83122FB-AE30-464B-9E9C-164EA4AFF25E}"/>
          </ac:graphicFrameMkLst>
        </pc:graphicFrameChg>
        <pc:graphicFrameChg chg="add mod modGraphic">
          <ac:chgData name="Gupta, Nikhil" userId="7ec69372-1d6c-41bc-a393-621db78cf6a5" providerId="ADAL" clId="{056DDDAE-F11A-4160-A64D-4173EB479282}" dt="2020-05-22T00:28:16.293" v="1217" actId="1076"/>
          <ac:graphicFrameMkLst>
            <pc:docMk/>
            <pc:sldMk cId="1574926348" sldId="258"/>
            <ac:graphicFrameMk id="9" creationId="{F13523DA-4008-45D0-8532-DE49930BA776}"/>
          </ac:graphicFrameMkLst>
        </pc:graphicFrameChg>
        <pc:picChg chg="del mod">
          <ac:chgData name="Gupta, Nikhil" userId="7ec69372-1d6c-41bc-a393-621db78cf6a5" providerId="ADAL" clId="{056DDDAE-F11A-4160-A64D-4173EB479282}" dt="2020-05-21T23:57:19.980" v="202" actId="478"/>
          <ac:picMkLst>
            <pc:docMk/>
            <pc:sldMk cId="1574926348" sldId="258"/>
            <ac:picMk id="4" creationId="{55BA844A-4D25-4A60-AEBB-5B9E6275D4E1}"/>
          </ac:picMkLst>
        </pc:picChg>
        <pc:picChg chg="del">
          <ac:chgData name="Gupta, Nikhil" userId="7ec69372-1d6c-41bc-a393-621db78cf6a5" providerId="ADAL" clId="{056DDDAE-F11A-4160-A64D-4173EB479282}" dt="2020-05-21T23:57:20.387" v="203" actId="478"/>
          <ac:picMkLst>
            <pc:docMk/>
            <pc:sldMk cId="1574926348" sldId="258"/>
            <ac:picMk id="6" creationId="{D0F1CE44-237D-4769-BAFF-6972BEE0A44D}"/>
          </ac:picMkLst>
        </pc:picChg>
        <pc:picChg chg="add mod">
          <ac:chgData name="Gupta, Nikhil" userId="7ec69372-1d6c-41bc-a393-621db78cf6a5" providerId="ADAL" clId="{056DDDAE-F11A-4160-A64D-4173EB479282}" dt="2020-05-22T00:28:16.293" v="1217" actId="1076"/>
          <ac:picMkLst>
            <pc:docMk/>
            <pc:sldMk cId="1574926348" sldId="258"/>
            <ac:picMk id="12" creationId="{5C4FAC37-5D40-4FB9-8CD2-E115B364F63D}"/>
          </ac:picMkLst>
        </pc:picChg>
        <pc:picChg chg="add mod">
          <ac:chgData name="Gupta, Nikhil" userId="7ec69372-1d6c-41bc-a393-621db78cf6a5" providerId="ADAL" clId="{056DDDAE-F11A-4160-A64D-4173EB479282}" dt="2020-05-22T00:28:16.293" v="1217" actId="1076"/>
          <ac:picMkLst>
            <pc:docMk/>
            <pc:sldMk cId="1574926348" sldId="258"/>
            <ac:picMk id="13" creationId="{3036CEA2-EB47-4EF9-90A7-9FB6718D9598}"/>
          </ac:picMkLst>
        </pc:picChg>
        <pc:picChg chg="add mod">
          <ac:chgData name="Gupta, Nikhil" userId="7ec69372-1d6c-41bc-a393-621db78cf6a5" providerId="ADAL" clId="{056DDDAE-F11A-4160-A64D-4173EB479282}" dt="2020-05-22T00:28:16.293" v="1217" actId="1076"/>
          <ac:picMkLst>
            <pc:docMk/>
            <pc:sldMk cId="1574926348" sldId="258"/>
            <ac:picMk id="14" creationId="{76A7BE16-664A-4791-A3A5-0C7E2C240808}"/>
          </ac:picMkLst>
        </pc:picChg>
        <pc:picChg chg="add mod">
          <ac:chgData name="Gupta, Nikhil" userId="7ec69372-1d6c-41bc-a393-621db78cf6a5" providerId="ADAL" clId="{056DDDAE-F11A-4160-A64D-4173EB479282}" dt="2020-05-22T00:28:16.293" v="1217" actId="1076"/>
          <ac:picMkLst>
            <pc:docMk/>
            <pc:sldMk cId="1574926348" sldId="258"/>
            <ac:picMk id="15" creationId="{CDA72C34-550E-4325-898F-EC14FF4904E9}"/>
          </ac:picMkLst>
        </pc:picChg>
        <pc:picChg chg="add mod">
          <ac:chgData name="Gupta, Nikhil" userId="7ec69372-1d6c-41bc-a393-621db78cf6a5" providerId="ADAL" clId="{056DDDAE-F11A-4160-A64D-4173EB479282}" dt="2020-05-22T00:28:16.293" v="1217" actId="1076"/>
          <ac:picMkLst>
            <pc:docMk/>
            <pc:sldMk cId="1574926348" sldId="258"/>
            <ac:picMk id="16" creationId="{6D89301F-AB2A-4FD3-B274-7D4D62BC9B86}"/>
          </ac:picMkLst>
        </pc:picChg>
        <pc:picChg chg="add mod">
          <ac:chgData name="Gupta, Nikhil" userId="7ec69372-1d6c-41bc-a393-621db78cf6a5" providerId="ADAL" clId="{056DDDAE-F11A-4160-A64D-4173EB479282}" dt="2020-05-22T00:28:16.293" v="1217" actId="1076"/>
          <ac:picMkLst>
            <pc:docMk/>
            <pc:sldMk cId="1574926348" sldId="258"/>
            <ac:picMk id="17" creationId="{93275D20-A807-4153-9603-3BDDFA0CC7C2}"/>
          </ac:picMkLst>
        </pc:pic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19" creationId="{873FF0FE-F1BF-41E6-BB61-889E5533E53A}"/>
          </ac:cxnSpMkLst>
        </pc:cxn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21" creationId="{E67F0B4D-62CB-418B-B350-F09902AEE4EE}"/>
          </ac:cxnSpMkLst>
        </pc:cxn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23" creationId="{4AE05493-04B0-4999-BB7E-095A95A90BA6}"/>
          </ac:cxnSpMkLst>
        </pc:cxn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25" creationId="{8D7FE212-93EF-4295-A0AD-821015FD8D9F}"/>
          </ac:cxnSpMkLst>
        </pc:cxn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27" creationId="{0223EEF3-9515-45A5-B509-221875BBE792}"/>
          </ac:cxnSpMkLst>
        </pc:cxn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29" creationId="{D4E3C2CA-5EF0-4E0E-A153-EC7E8CC29D91}"/>
          </ac:cxnSpMkLst>
        </pc:cxn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40" creationId="{F702ACAC-672A-4E79-ABE2-322686A1C574}"/>
          </ac:cxnSpMkLst>
        </pc:cxn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43" creationId="{5FB75147-8674-4BDE-AF0A-B11F7B40C073}"/>
          </ac:cxnSpMkLst>
        </pc:cxn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45" creationId="{3515EC6C-C10C-47BD-8204-102F8DAE4072}"/>
          </ac:cxnSpMkLst>
        </pc:cxn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47" creationId="{6543B674-9D46-4C5E-BDAD-35B71178854D}"/>
          </ac:cxnSpMkLst>
        </pc:cxn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49" creationId="{59C88A8A-BB81-46FA-B0F8-C0B5DE7E6C94}"/>
          </ac:cxnSpMkLst>
        </pc:cxnChg>
        <pc:cxnChg chg="add mod">
          <ac:chgData name="Gupta, Nikhil" userId="7ec69372-1d6c-41bc-a393-621db78cf6a5" providerId="ADAL" clId="{056DDDAE-F11A-4160-A64D-4173EB479282}" dt="2020-05-22T00:28:16.293" v="1217" actId="1076"/>
          <ac:cxnSpMkLst>
            <pc:docMk/>
            <pc:sldMk cId="1574926348" sldId="258"/>
            <ac:cxnSpMk id="51" creationId="{82D18221-F21C-423A-8EDF-5380FFFA41EE}"/>
          </ac:cxnSpMkLst>
        </pc:cxnChg>
      </pc:sldChg>
      <pc:sldChg chg="addSp delSp modSp add ord">
        <pc:chgData name="Gupta, Nikhil" userId="7ec69372-1d6c-41bc-a393-621db78cf6a5" providerId="ADAL" clId="{056DDDAE-F11A-4160-A64D-4173EB479282}" dt="2020-05-21T23:56:44.060" v="119" actId="20577"/>
        <pc:sldMkLst>
          <pc:docMk/>
          <pc:sldMk cId="1080757526" sldId="259"/>
        </pc:sldMkLst>
        <pc:spChg chg="del">
          <ac:chgData name="Gupta, Nikhil" userId="7ec69372-1d6c-41bc-a393-621db78cf6a5" providerId="ADAL" clId="{056DDDAE-F11A-4160-A64D-4173EB479282}" dt="2020-05-21T23:55:58.437" v="34"/>
          <ac:spMkLst>
            <pc:docMk/>
            <pc:sldMk cId="1080757526" sldId="259"/>
            <ac:spMk id="2" creationId="{75548ED7-55E7-4EDC-A177-448D4DF741C1}"/>
          </ac:spMkLst>
        </pc:spChg>
        <pc:spChg chg="del">
          <ac:chgData name="Gupta, Nikhil" userId="7ec69372-1d6c-41bc-a393-621db78cf6a5" providerId="ADAL" clId="{056DDDAE-F11A-4160-A64D-4173EB479282}" dt="2020-05-21T23:55:58.437" v="34"/>
          <ac:spMkLst>
            <pc:docMk/>
            <pc:sldMk cId="1080757526" sldId="259"/>
            <ac:spMk id="3" creationId="{87426567-0B0E-41C8-A310-53BD38E288F2}"/>
          </ac:spMkLst>
        </pc:spChg>
        <pc:spChg chg="add mod">
          <ac:chgData name="Gupta, Nikhil" userId="7ec69372-1d6c-41bc-a393-621db78cf6a5" providerId="ADAL" clId="{056DDDAE-F11A-4160-A64D-4173EB479282}" dt="2020-05-21T23:56:10.179" v="36" actId="27636"/>
          <ac:spMkLst>
            <pc:docMk/>
            <pc:sldMk cId="1080757526" sldId="259"/>
            <ac:spMk id="4" creationId="{51F87C49-2DF3-4BC7-9B9B-97366AE480D4}"/>
          </ac:spMkLst>
        </pc:spChg>
        <pc:spChg chg="add mod">
          <ac:chgData name="Gupta, Nikhil" userId="7ec69372-1d6c-41bc-a393-621db78cf6a5" providerId="ADAL" clId="{056DDDAE-F11A-4160-A64D-4173EB479282}" dt="2020-05-21T23:56:44.060" v="119" actId="20577"/>
          <ac:spMkLst>
            <pc:docMk/>
            <pc:sldMk cId="1080757526" sldId="259"/>
            <ac:spMk id="5" creationId="{939C66D5-ED00-4ADB-A525-031817B35F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4E5C-6EFF-4B00-87B1-CAF68D10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5AB69-17BB-458F-B8AC-25179764D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59C0-5B8A-4ADC-A7BF-95CDCAA6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D385-2F95-421A-B184-C1B18933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F3DB-D659-46B5-B123-DE156837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DCA9-388A-46C0-A6BE-92991702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9C296-01B1-4E78-AC83-6E228123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CE4CA-21CE-4E17-A953-BBC7E793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A923C-B116-47FA-A731-F151C82A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32D6-5C9C-4C30-B1DA-A5EB0C7D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2A46F-F0E2-43C7-A7EB-3627AC3D1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268A6-0CFA-470D-8A9D-DADE9EF2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7CD2-3B1F-4872-8653-4C9DE3DC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2745-EEAE-47AA-A456-684904A0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54F0-13BF-4C3A-B722-3F683299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6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1D20-D9AF-4B1C-97FC-A52E78FF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8D618-5B20-4B96-9C86-2987E22A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5BDF-F3E2-4E4F-93DB-152A007D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8C76-728F-4FF5-89E6-A2DA95D7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47E6-9A5E-4F8D-8B6A-66B92C89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A4C3-4813-4003-84B0-BB5D3329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AC6D-B516-479F-ADB6-7715720FE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D510-695D-4525-BBAC-ABDB4F1E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0A5D2-4917-4505-A049-5B354EEE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CDB6-B106-4092-B6EB-F91AE3AF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135A-B74F-44A2-B0FD-A7D0181C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303E-52C3-4A6C-8C46-95C106555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9C9D8-C992-4B58-BAE8-E5941E32D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FB83D-4983-4FED-B5D9-C168312C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37C93-9E87-4C52-92EE-0E49F7D6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5838-718C-41FF-83A3-8F3CC8E9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0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4A15-F497-403B-AC47-59D8336F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9A581-7593-4E0F-8E18-08DD12E21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FB97F-7EE1-4A07-B347-28BB41879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36337-68F6-4745-BDB1-2B6C960D4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B7047-2419-4A93-9D33-9AE075CDE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53DEC-9C36-45A3-9B3E-4046E74E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CD438-5837-410D-B405-950E2E8C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A0C07-5E1D-459D-A02E-BF3CA557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D9F2-B290-4C00-9416-D958E5AF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8AE36-73AB-4425-BD33-D19BE5E6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976D6-C637-4B10-B44D-0F4AA586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D4B5E-EE1B-49B9-9C80-7A6B41FB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3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4F128-43A8-4D58-AC51-E902841A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CD1CC-5EE8-4614-964A-294A9227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69A4-A2D3-4FF9-9515-A79DA605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0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33BF-D3D1-434B-B1E9-28111643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4A96-1AAC-4C7A-9B36-CA4C03E1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E561A-C5D7-4A15-AFC4-D9036A017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19013-223A-4844-B1AD-399F5037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FE603-59E6-4E36-8AB3-9D500C98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7A351-A1AC-4E2F-9761-058C0F8B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452B-E096-4EDD-BAE0-DF26BB8B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C8D2E-AFA7-4D99-A21F-4C9562852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09533-9DD3-43A5-9F2C-39521902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E891E-1160-4736-BF8C-758757F08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CF4FF-143C-47D2-9E8C-570F2B43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9CE06-666E-4FF7-BF3F-C6AB6F3C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2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EB710-709D-4BEE-8E1D-B5934B32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CB5C6-C567-410D-A1C3-88D58D1C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1754-A7F3-4ADE-93A6-211344819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0C7B-493D-4D5D-8A56-212D33ED0DF6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C3DE-2897-4558-B3AC-7C94644DB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6B6A-F577-4D28-82F3-6F5B1C4E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F1DBA-C36A-4D36-B6F3-2E2058DB3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econ.com/notes/elasticity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F87C49-2DF3-4BC7-9B9B-97366AE48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Price Optimization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Revenue Maximization </a:t>
            </a:r>
            <a:r>
              <a:rPr lang="en-US" dirty="0"/>
              <a:t>at </a:t>
            </a:r>
            <a:r>
              <a:rPr lang="en-US" dirty="0">
                <a:solidFill>
                  <a:srgbClr val="FF0000"/>
                </a:solidFill>
              </a:rPr>
              <a:t>Scale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9C66D5-ED00-4ADB-A525-031817B35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Team: Kay Ayala, Nikhil Gupta, Max Moro, </a:t>
            </a:r>
          </a:p>
          <a:p>
            <a:r>
              <a:rPr lang="en-US" dirty="0"/>
              <a:t>Advisor: Dr. Bivin Sadler</a:t>
            </a:r>
          </a:p>
        </p:txBody>
      </p:sp>
    </p:spTree>
    <p:extLst>
      <p:ext uri="{BB962C8B-B14F-4D97-AF65-F5344CB8AC3E}">
        <p14:creationId xmlns:p14="http://schemas.microsoft.com/office/powerpoint/2010/main" val="108075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7E00-7ACD-4648-9C15-4BB65D50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5"/>
            <a:ext cx="10515600" cy="5492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Demand Elasticity </a:t>
            </a:r>
            <a:r>
              <a:rPr lang="en-US" sz="3600" dirty="0"/>
              <a:t>|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A844A-4D25-4A60-AEBB-5B9E6275D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39" y="1017427"/>
            <a:ext cx="3648153" cy="534834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01D27-0B58-4D2D-9679-FF7CA1A474C9}"/>
              </a:ext>
            </a:extLst>
          </p:cNvPr>
          <p:cNvSpPr/>
          <p:nvPr/>
        </p:nvSpPr>
        <p:spPr>
          <a:xfrm>
            <a:off x="838200" y="6365775"/>
            <a:ext cx="31184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https://www.pcecon.com/notes/elasticity.html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1CE44-237D-4769-BAFF-6972BEE0A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76" y="1328307"/>
            <a:ext cx="7510392" cy="449915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882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7E00-7ACD-4648-9C15-4BB65D50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45"/>
            <a:ext cx="10515600" cy="54927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Revenue Optimization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83122FB-AE30-464B-9E9C-164EA4AFF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41299"/>
              </p:ext>
            </p:extLst>
          </p:nvPr>
        </p:nvGraphicFramePr>
        <p:xfrm>
          <a:off x="217414" y="1583619"/>
          <a:ext cx="5302542" cy="444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797">
                  <a:extLst>
                    <a:ext uri="{9D8B030D-6E8A-4147-A177-3AD203B41FA5}">
                      <a16:colId xmlns:a16="http://schemas.microsoft.com/office/drawing/2014/main" val="1855244899"/>
                    </a:ext>
                  </a:extLst>
                </a:gridCol>
                <a:gridCol w="952015">
                  <a:extLst>
                    <a:ext uri="{9D8B030D-6E8A-4147-A177-3AD203B41FA5}">
                      <a16:colId xmlns:a16="http://schemas.microsoft.com/office/drawing/2014/main" val="1115450632"/>
                    </a:ext>
                  </a:extLst>
                </a:gridCol>
                <a:gridCol w="790408">
                  <a:extLst>
                    <a:ext uri="{9D8B030D-6E8A-4147-A177-3AD203B41FA5}">
                      <a16:colId xmlns:a16="http://schemas.microsoft.com/office/drawing/2014/main" val="4157043496"/>
                    </a:ext>
                  </a:extLst>
                </a:gridCol>
                <a:gridCol w="1029302">
                  <a:extLst>
                    <a:ext uri="{9D8B030D-6E8A-4147-A177-3AD203B41FA5}">
                      <a16:colId xmlns:a16="http://schemas.microsoft.com/office/drawing/2014/main" val="374471669"/>
                    </a:ext>
                  </a:extLst>
                </a:gridCol>
                <a:gridCol w="405434">
                  <a:extLst>
                    <a:ext uri="{9D8B030D-6E8A-4147-A177-3AD203B41FA5}">
                      <a16:colId xmlns:a16="http://schemas.microsoft.com/office/drawing/2014/main" val="107684434"/>
                    </a:ext>
                  </a:extLst>
                </a:gridCol>
                <a:gridCol w="1083586">
                  <a:extLst>
                    <a:ext uri="{9D8B030D-6E8A-4147-A177-3AD203B41FA5}">
                      <a16:colId xmlns:a16="http://schemas.microsoft.com/office/drawing/2014/main" val="563505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9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 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26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 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96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 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4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 ’19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9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 ‘19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6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 ‘19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2.3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37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 ‘19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2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 ‘19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3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 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7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 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Calibri" panose="020F0502020204030204" pitchFamily="34" charset="0"/>
                        <a:buChar char="$"/>
                      </a:pPr>
                      <a:r>
                        <a:rPr lang="en-US" dirty="0"/>
                        <a:t>92.5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81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4250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DAFC93C-5DC9-4C94-8F61-A31AC681C58F}"/>
              </a:ext>
            </a:extLst>
          </p:cNvPr>
          <p:cNvSpPr/>
          <p:nvPr/>
        </p:nvSpPr>
        <p:spPr>
          <a:xfrm>
            <a:off x="5622022" y="3692868"/>
            <a:ext cx="321578" cy="226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13523DA-4008-45D0-8532-DE49930BA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11327"/>
              </p:ext>
            </p:extLst>
          </p:nvPr>
        </p:nvGraphicFramePr>
        <p:xfrm>
          <a:off x="6045666" y="2074888"/>
          <a:ext cx="298648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3988">
                  <a:extLst>
                    <a:ext uri="{9D8B030D-6E8A-4147-A177-3AD203B41FA5}">
                      <a16:colId xmlns:a16="http://schemas.microsoft.com/office/drawing/2014/main" val="3378085239"/>
                    </a:ext>
                  </a:extLst>
                </a:gridCol>
                <a:gridCol w="1038702">
                  <a:extLst>
                    <a:ext uri="{9D8B030D-6E8A-4147-A177-3AD203B41FA5}">
                      <a16:colId xmlns:a16="http://schemas.microsoft.com/office/drawing/2014/main" val="3245464860"/>
                    </a:ext>
                  </a:extLst>
                </a:gridCol>
                <a:gridCol w="1073790">
                  <a:extLst>
                    <a:ext uri="{9D8B030D-6E8A-4147-A177-3AD203B41FA5}">
                      <a16:colId xmlns:a16="http://schemas.microsoft.com/office/drawing/2014/main" val="1136883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7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21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9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0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04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1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6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420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B551937-1544-438C-836B-12357EFFC189}"/>
              </a:ext>
            </a:extLst>
          </p:cNvPr>
          <p:cNvSpPr txBox="1"/>
          <p:nvPr/>
        </p:nvSpPr>
        <p:spPr>
          <a:xfrm>
            <a:off x="6593747" y="1705556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Granular Models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4FAC37-5D40-4FB9-8CD2-E115B364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89103" y="1383605"/>
            <a:ext cx="878586" cy="666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36CEA2-EB47-4EF9-90A7-9FB6718D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89103" y="2173568"/>
            <a:ext cx="878586" cy="666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A7BE16-664A-4791-A3A5-0C7E2C240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89103" y="2988588"/>
            <a:ext cx="878586" cy="666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A72C34-550E-4325-898F-EC14FF490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95950" y="3741418"/>
            <a:ext cx="878586" cy="6662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89301F-AB2A-4FD3-B274-7D4D62BC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95950" y="4494248"/>
            <a:ext cx="878586" cy="6662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275D20-A807-4153-9603-3BDDFA0C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557856" y="5273715"/>
            <a:ext cx="878586" cy="66622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FF0FE-F1BF-41E6-BB61-889E5533E53A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9032146" y="1716718"/>
            <a:ext cx="556957" cy="114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7F0B4D-62CB-418B-B350-F09902AEE4EE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9032146" y="2506681"/>
            <a:ext cx="556957" cy="717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E05493-04B0-4999-BB7E-095A95A90BA6}"/>
              </a:ext>
            </a:extLst>
          </p:cNvPr>
          <p:cNvCxnSpPr>
            <a:cxnSpLocks/>
            <a:stCxn id="9" idx="3"/>
            <a:endCxn id="14" idx="3"/>
          </p:cNvCxnSpPr>
          <p:nvPr/>
        </p:nvCxnSpPr>
        <p:spPr>
          <a:xfrm flipV="1">
            <a:off x="9032146" y="3321701"/>
            <a:ext cx="556957" cy="371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7FE212-93EF-4295-A0AD-821015FD8D9F}"/>
              </a:ext>
            </a:extLst>
          </p:cNvPr>
          <p:cNvCxnSpPr>
            <a:cxnSpLocks/>
            <a:endCxn id="15" idx="3"/>
          </p:cNvCxnSpPr>
          <p:nvPr/>
        </p:nvCxnSpPr>
        <p:spPr>
          <a:xfrm>
            <a:off x="9032146" y="4010761"/>
            <a:ext cx="563804" cy="6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23EEF3-9515-45A5-B509-221875BBE792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9032146" y="4407644"/>
            <a:ext cx="563804" cy="419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E3C2CA-5EF0-4E0E-A153-EC7E8CC29D91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9032146" y="4778811"/>
            <a:ext cx="525710" cy="82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26AF8A-CDAA-4B38-9628-673AB3A94CEE}"/>
              </a:ext>
            </a:extLst>
          </p:cNvPr>
          <p:cNvSpPr txBox="1"/>
          <p:nvPr/>
        </p:nvSpPr>
        <p:spPr>
          <a:xfrm>
            <a:off x="519419" y="1169013"/>
            <a:ext cx="442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Hypothetical Example: 3 Chains, 2 Products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02ACAC-672A-4E79-ABE2-322686A1C574}"/>
              </a:ext>
            </a:extLst>
          </p:cNvPr>
          <p:cNvCxnSpPr>
            <a:stCxn id="12" idx="1"/>
          </p:cNvCxnSpPr>
          <p:nvPr/>
        </p:nvCxnSpPr>
        <p:spPr>
          <a:xfrm>
            <a:off x="10467689" y="1716718"/>
            <a:ext cx="303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8561D2-BF51-4A0A-81F4-0B0DC6660EAD}"/>
                  </a:ext>
                </a:extLst>
              </p:cNvPr>
              <p:cNvSpPr txBox="1"/>
              <p:nvPr/>
            </p:nvSpPr>
            <p:spPr>
              <a:xfrm>
                <a:off x="10814382" y="1520890"/>
                <a:ext cx="1144399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8561D2-BF51-4A0A-81F4-0B0DC6660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382" y="1520890"/>
                <a:ext cx="1144399" cy="378630"/>
              </a:xfrm>
              <a:prstGeom prst="rect">
                <a:avLst/>
              </a:prstGeom>
              <a:blipFill>
                <a:blip r:embed="rId3"/>
                <a:stretch>
                  <a:fillRect r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B75147-8674-4BDE-AF0A-B11F7B40C073}"/>
              </a:ext>
            </a:extLst>
          </p:cNvPr>
          <p:cNvCxnSpPr/>
          <p:nvPr/>
        </p:nvCxnSpPr>
        <p:spPr>
          <a:xfrm>
            <a:off x="10460074" y="2492499"/>
            <a:ext cx="303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E6355B-F96C-4039-B887-4FE30C9A1136}"/>
                  </a:ext>
                </a:extLst>
              </p:cNvPr>
              <p:cNvSpPr txBox="1"/>
              <p:nvPr/>
            </p:nvSpPr>
            <p:spPr>
              <a:xfrm>
                <a:off x="10806767" y="2296671"/>
                <a:ext cx="1144399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8E6355B-F96C-4039-B887-4FE30C9A1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767" y="2296671"/>
                <a:ext cx="1144399" cy="378630"/>
              </a:xfrm>
              <a:prstGeom prst="rect">
                <a:avLst/>
              </a:prstGeom>
              <a:blipFill>
                <a:blip r:embed="rId4"/>
                <a:stretch>
                  <a:fillRect r="-2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15EC6C-C10C-47BD-8204-102F8DAE4072}"/>
              </a:ext>
            </a:extLst>
          </p:cNvPr>
          <p:cNvCxnSpPr/>
          <p:nvPr/>
        </p:nvCxnSpPr>
        <p:spPr>
          <a:xfrm>
            <a:off x="10467689" y="3304812"/>
            <a:ext cx="303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4D45B9-155C-4800-AB1E-9A9F08E324EA}"/>
                  </a:ext>
                </a:extLst>
              </p:cNvPr>
              <p:cNvSpPr txBox="1"/>
              <p:nvPr/>
            </p:nvSpPr>
            <p:spPr>
              <a:xfrm>
                <a:off x="10814382" y="3108984"/>
                <a:ext cx="1144399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4D45B9-155C-4800-AB1E-9A9F08E32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382" y="3108984"/>
                <a:ext cx="1144399" cy="378630"/>
              </a:xfrm>
              <a:prstGeom prst="rect">
                <a:avLst/>
              </a:prstGeom>
              <a:blipFill>
                <a:blip r:embed="rId5"/>
                <a:stretch>
                  <a:fillRect r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43B674-9D46-4C5E-BDAD-35B71178854D}"/>
              </a:ext>
            </a:extLst>
          </p:cNvPr>
          <p:cNvCxnSpPr/>
          <p:nvPr/>
        </p:nvCxnSpPr>
        <p:spPr>
          <a:xfrm>
            <a:off x="10467689" y="4044061"/>
            <a:ext cx="303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33198C-EA58-463F-81F5-692487FD95F7}"/>
                  </a:ext>
                </a:extLst>
              </p:cNvPr>
              <p:cNvSpPr txBox="1"/>
              <p:nvPr/>
            </p:nvSpPr>
            <p:spPr>
              <a:xfrm>
                <a:off x="10814382" y="3848233"/>
                <a:ext cx="1144399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B33198C-EA58-463F-81F5-692487FD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382" y="3848233"/>
                <a:ext cx="1144399" cy="378630"/>
              </a:xfrm>
              <a:prstGeom prst="rect">
                <a:avLst/>
              </a:prstGeom>
              <a:blipFill>
                <a:blip r:embed="rId6"/>
                <a:stretch>
                  <a:fillRect r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C88A8A-BB81-46FA-B0F8-C0B5DE7E6C94}"/>
              </a:ext>
            </a:extLst>
          </p:cNvPr>
          <p:cNvCxnSpPr/>
          <p:nvPr/>
        </p:nvCxnSpPr>
        <p:spPr>
          <a:xfrm>
            <a:off x="10467689" y="4754136"/>
            <a:ext cx="303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30F35BA-03CE-4223-AA9F-1B566F6BBABB}"/>
                  </a:ext>
                </a:extLst>
              </p:cNvPr>
              <p:cNvSpPr txBox="1"/>
              <p:nvPr/>
            </p:nvSpPr>
            <p:spPr>
              <a:xfrm>
                <a:off x="10814382" y="4558308"/>
                <a:ext cx="1144399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30F35BA-03CE-4223-AA9F-1B566F6BB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382" y="4558308"/>
                <a:ext cx="1144399" cy="378630"/>
              </a:xfrm>
              <a:prstGeom prst="rect">
                <a:avLst/>
              </a:prstGeom>
              <a:blipFill>
                <a:blip r:embed="rId7"/>
                <a:stretch>
                  <a:fillRect r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D18221-F21C-423A-8EDF-5380FFFA41EE}"/>
              </a:ext>
            </a:extLst>
          </p:cNvPr>
          <p:cNvCxnSpPr/>
          <p:nvPr/>
        </p:nvCxnSpPr>
        <p:spPr>
          <a:xfrm>
            <a:off x="10424771" y="5534819"/>
            <a:ext cx="303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5AC5E8-B3BE-4596-99B2-E7AC8AE141B0}"/>
                  </a:ext>
                </a:extLst>
              </p:cNvPr>
              <p:cNvSpPr txBox="1"/>
              <p:nvPr/>
            </p:nvSpPr>
            <p:spPr>
              <a:xfrm>
                <a:off x="10771464" y="5338991"/>
                <a:ext cx="1144399" cy="37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55AC5E8-B3BE-4596-99B2-E7AC8AE1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464" y="5338991"/>
                <a:ext cx="1144399" cy="378630"/>
              </a:xfrm>
              <a:prstGeom prst="rect">
                <a:avLst/>
              </a:prstGeom>
              <a:blipFill>
                <a:blip r:embed="rId8"/>
                <a:stretch>
                  <a:fillRect r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E64588C6-A1BB-4F43-AB0E-3A2845B3B624}"/>
              </a:ext>
            </a:extLst>
          </p:cNvPr>
          <p:cNvSpPr txBox="1"/>
          <p:nvPr/>
        </p:nvSpPr>
        <p:spPr>
          <a:xfrm>
            <a:off x="1626641" y="6156457"/>
            <a:ext cx="935652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Scale using </a:t>
            </a:r>
            <a:r>
              <a:rPr lang="en-US" sz="3600" dirty="0" err="1">
                <a:solidFill>
                  <a:srgbClr val="00B050"/>
                </a:solidFill>
              </a:rPr>
              <a:t>AutoML</a:t>
            </a:r>
            <a:r>
              <a:rPr lang="en-US" sz="3600" dirty="0">
                <a:solidFill>
                  <a:srgbClr val="00B050"/>
                </a:solidFill>
              </a:rPr>
              <a:t> to all Chains and Products!!!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04EE44-1376-44BC-83B1-7AA8AB650B5F}"/>
              </a:ext>
            </a:extLst>
          </p:cNvPr>
          <p:cNvSpPr txBox="1"/>
          <p:nvPr/>
        </p:nvSpPr>
        <p:spPr>
          <a:xfrm>
            <a:off x="9433145" y="490671"/>
            <a:ext cx="104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Granular Demand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Curves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B0C91A-D7C0-46AB-ACCC-9A4A36B9584F}"/>
              </a:ext>
            </a:extLst>
          </p:cNvPr>
          <p:cNvSpPr txBox="1"/>
          <p:nvPr/>
        </p:nvSpPr>
        <p:spPr>
          <a:xfrm>
            <a:off x="10916955" y="651517"/>
            <a:ext cx="114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Maximize Revenue</a:t>
            </a:r>
          </a:p>
        </p:txBody>
      </p:sp>
    </p:spTree>
    <p:extLst>
      <p:ext uri="{BB962C8B-B14F-4D97-AF65-F5344CB8AC3E}">
        <p14:creationId xmlns:p14="http://schemas.microsoft.com/office/powerpoint/2010/main" val="157492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31" grpId="0"/>
      <p:bldP spid="41" grpId="0"/>
      <p:bldP spid="44" grpId="0"/>
      <p:bldP spid="46" grpId="0"/>
      <p:bldP spid="48" grpId="0"/>
      <p:bldP spid="50" grpId="0"/>
      <p:bldP spid="52" grpId="0"/>
      <p:bldP spid="53" grpId="0" animBg="1"/>
      <p:bldP spid="54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00A350CC6324D82DC9282A0038118" ma:contentTypeVersion="15" ma:contentTypeDescription="Create a new document." ma:contentTypeScope="" ma:versionID="9d94f4077288f7c70ea355586b38170f">
  <xsd:schema xmlns:xsd="http://www.w3.org/2001/XMLSchema" xmlns:xs="http://www.w3.org/2001/XMLSchema" xmlns:p="http://schemas.microsoft.com/office/2006/metadata/properties" xmlns:ns1="http://schemas.microsoft.com/sharepoint/v3" xmlns:ns3="589ac885-bad4-4eac-89be-ec2338c06621" xmlns:ns4="8190c6ef-338c-48dd-84b7-b08ad1d527aa" targetNamespace="http://schemas.microsoft.com/office/2006/metadata/properties" ma:root="true" ma:fieldsID="5b1fd8e5bbbce311c23d1e8d6c73ce17" ns1:_="" ns3:_="" ns4:_="">
    <xsd:import namespace="http://schemas.microsoft.com/sharepoint/v3"/>
    <xsd:import namespace="589ac885-bad4-4eac-89be-ec2338c06621"/>
    <xsd:import namespace="8190c6ef-338c-48dd-84b7-b08ad1d527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ac885-bad4-4eac-89be-ec2338c066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0c6ef-338c-48dd-84b7-b08ad1d527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26EEBEC-5FC9-4334-BDCF-23B71B710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89ac885-bad4-4eac-89be-ec2338c06621"/>
    <ds:schemaRef ds:uri="8190c6ef-338c-48dd-84b7-b08ad1d527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3B4514-266D-4BE8-806D-FBA819A17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F6A5F4-89FE-47E9-8CAB-37C91E7FF8DA}">
  <ds:schemaRefs>
    <ds:schemaRef ds:uri="http://purl.org/dc/elements/1.1/"/>
    <ds:schemaRef ds:uri="http://schemas.microsoft.com/office/2006/metadata/properties"/>
    <ds:schemaRef ds:uri="589ac885-bad4-4eac-89be-ec2338c06621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190c6ef-338c-48dd-84b7-b08ad1d527a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190</Words>
  <Application>Microsoft Office PowerPoint</Application>
  <PresentationFormat>Widescreen</PresentationFormat>
  <Paragraphs>115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Price Optimization for Revenue Maximization at Scale</vt:lpstr>
      <vt:lpstr>Demand Elasticity | Concept</vt:lpstr>
      <vt:lpstr>Revenue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Nikhil</dc:creator>
  <cp:lastModifiedBy>Gupta, Nikhil</cp:lastModifiedBy>
  <cp:revision>1</cp:revision>
  <dcterms:created xsi:type="dcterms:W3CDTF">2020-05-21T23:05:02Z</dcterms:created>
  <dcterms:modified xsi:type="dcterms:W3CDTF">2020-05-22T00:31:28Z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0x0101000BA00A350CC6324D82DC9282A0038118</vt:lpwstr>
  </property>
</Properties>
</file>