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C52-2616-ABDB-65E6-7D0671C62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E3C89-DE87-F5B2-512E-32444266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A4D1-9443-7B53-A501-2373E08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4B34-3940-944A-6972-A5E176AF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4E7E-2AC4-4C05-CB7F-47C20B16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60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0FAB-4E8F-AF68-A48F-68ACB502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FFAC4-E778-2BD3-AE0C-5A1ECDA3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262A-214B-CE30-EEFD-E1FD3E9A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21AB-383B-C43F-1283-C57E372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C2CF-FE91-136C-4BBA-09B2B7F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323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8F347-D61B-D204-D559-BAC46784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665DA-DC5F-2F54-CFD7-C9E3080D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5F12-AABB-57BF-B8BC-C24F4EFA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29ED-DCC9-3583-6C16-FD1DF6B4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A40A-0713-CCBA-BCCD-3BF2927D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92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EAFC-9B63-7241-7E3D-3C0418C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643A-A17B-D781-94F9-E262EDBB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4279-CB55-B7FD-FCB9-5AD45FCE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E1E4-68D9-88B6-7B1C-1AA57225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EBB5-A515-3D33-414F-09648A63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C43F-A72B-0370-1B2B-922F1041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2DF2-61EE-AAC6-C73D-E92F6563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DE3D-BDE6-9917-7BC7-8E7DE1E8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6A39-C7E7-DF04-E8ED-C1A2CD3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F2FE-2770-80D7-A5D6-F9C806B1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6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EB9-B43C-F755-E73D-84E1881C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EDA6-F15A-A2C6-0013-39578FA5A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0AB7-F3D2-6549-068C-A10D3CFF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DC84A-22F5-06FD-F04E-7791DC0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F0E3-3683-A8F6-CF35-9044F9E9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3063-5A5F-BD1C-C0D9-4B66EA94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3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0B92-ED88-50A7-F53A-A72ECD4A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743C-6A0B-98F7-B3C6-AD942F3E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A43-1699-94BA-A168-4439B9F2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3787-35AB-FB2A-BDA2-05C727AE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FFAEC-2A1A-D78A-ED1D-5659E783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4BC-ACE5-21F9-EEDD-A1EE426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C3B64-E0AE-0AD1-43A6-949138DF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02643-EE55-9DC1-39BC-5CEA0E2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80EF-6447-195D-4066-A74F049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E6096-896C-12BB-E1B3-B1BCA6C3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9A9C-E9A3-E70F-B8F7-69E1CA10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1138-B658-59EA-D1C7-FBD2AB80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92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A7B4-7340-5C7A-5127-B4B7F810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41C67-BCD0-EB47-5980-630A8D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2847-1D38-D2F4-9DC3-B132B265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08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E7D4-F420-5E1D-2067-7C46620E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577E-C5F3-56C2-6B7C-CB64125A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00A5-AF2F-2E82-8C0A-A88244F4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6B4D-65C9-9E32-1BE4-AB3A7A31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5E0A-831C-258B-2B8C-64969B6B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35B7-5DD0-F086-567A-D689D904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71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C438-2D7B-9387-0868-F54A14F1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663E4-F162-0CD7-5B30-BED50C583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6E37-0EB8-ADC9-7D2E-4D933DB7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1991-6C02-9846-86B9-579CE9E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8208-EE6D-5782-42E3-887BD890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76728-D7EE-62B2-DD96-BEC0FB1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9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F800-9F67-BE88-55D8-57B2E7BE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0BDF3-7D75-4179-F26F-0C5093AC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8919-3037-9125-CA78-7CA9F6F6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1D4B-4CC8-0876-D363-AEA1AD01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C1AD-A6FB-A7BA-809D-4D9B6C76D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8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0DE-C7B7-0CA5-D151-7D8F91E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 err="1"/>
              <a:t>Where-Clause</a:t>
            </a:r>
            <a:r>
              <a:rPr lang="de-AT" noProof="0" dirty="0"/>
              <a:t> </a:t>
            </a:r>
            <a:r>
              <a:rPr lang="de-AT" noProof="0" dirty="0" err="1"/>
              <a:t>Optimization</a:t>
            </a:r>
            <a:endParaRPr lang="de-AT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A14E72-7B51-9ED3-5569-C695C0C9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06975"/>
              </p:ext>
            </p:extLst>
          </p:nvPr>
        </p:nvGraphicFramePr>
        <p:xfrm>
          <a:off x="408650" y="1576787"/>
          <a:ext cx="6584260" cy="4801016"/>
        </p:xfrm>
        <a:graphic>
          <a:graphicData uri="http://schemas.openxmlformats.org/drawingml/2006/table">
            <a:tbl>
              <a:tblPr/>
              <a:tblGrid>
                <a:gridCol w="1316852">
                  <a:extLst>
                    <a:ext uri="{9D8B030D-6E8A-4147-A177-3AD203B41FA5}">
                      <a16:colId xmlns:a16="http://schemas.microsoft.com/office/drawing/2014/main" val="3744391335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589885290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949182470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2886006015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421833852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Typ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SQL-Beispiel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Erklärung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Index-Nutzung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Performance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02492"/>
                  </a:ext>
                </a:extLst>
              </a:tr>
              <a:tr h="14313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❌ </a:t>
                      </a:r>
                      <a:r>
                        <a:rPr lang="de-AT" sz="1200" b="1" noProof="0" dirty="0" err="1"/>
                        <a:t>Unoptimiert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SELECT * FROM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WHERE YEAR(HIREDATE) = 1981;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Die Funktion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YEAR()</a:t>
                      </a:r>
                      <a:r>
                        <a:rPr lang="de-AT" sz="1200" noProof="0" dirty="0"/>
                        <a:t> wird auf der Spalte angewendet → MySQL kann den Index auf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HIREDATE</a:t>
                      </a:r>
                      <a:r>
                        <a:rPr lang="de-AT" sz="1200" noProof="0" dirty="0"/>
                        <a:t> </a:t>
                      </a:r>
                      <a:r>
                        <a:rPr lang="de-AT" sz="1200" b="1" noProof="0" dirty="0"/>
                        <a:t>nicht verwenden</a:t>
                      </a:r>
                      <a:r>
                        <a:rPr lang="de-AT" sz="1200" noProof="0" dirty="0"/>
                        <a:t>.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❌ Nein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🐢 Langsam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90101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⚙️ </a:t>
                      </a:r>
                      <a:r>
                        <a:rPr lang="de-AT" sz="1200" b="1" noProof="0" dirty="0"/>
                        <a:t>Optimiert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SELECT * FROM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WHERE HIREDATE &gt;= '1981-01-01' AND HIREDATE &lt; '1982-01-01';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Keine Funktion auf der Spalte → MySQL kann den Index auf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HIREDATE</a:t>
                      </a:r>
                      <a:r>
                        <a:rPr lang="de-AT" sz="1200" noProof="0" dirty="0"/>
                        <a:t> </a:t>
                      </a:r>
                      <a:r>
                        <a:rPr lang="de-AT" sz="1200" b="1" noProof="0" dirty="0"/>
                        <a:t>direkt nutzen</a:t>
                      </a:r>
                      <a:r>
                        <a:rPr lang="de-AT" sz="1200" noProof="0" dirty="0"/>
                        <a:t>.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✅ Ja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🚀 Schnell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948911"/>
                  </a:ext>
                </a:extLst>
              </a:tr>
              <a:tr h="16031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🧠 </a:t>
                      </a:r>
                      <a:r>
                        <a:rPr lang="de-AT" sz="1200" b="1" noProof="0" dirty="0"/>
                        <a:t>Mit Funktionsindex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CREATE INDEX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idx_year_hiredate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ON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((YEAR(HIREDATE)));SELECT * FROM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WHERE YEAR(HIREDATE) = 1981;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Ein spezieller Index wird auf dem Ausdruck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YEAR(HIREDATE)</a:t>
                      </a:r>
                      <a:r>
                        <a:rPr lang="de-AT" sz="1200" noProof="0" dirty="0"/>
                        <a:t> erstellt → Funktion bleibt, aber Index ist vorhanden.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✅ Ja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⚡ Sehr schnell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84696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2232076-2989-9B3C-A813-845927DF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110" y="2771683"/>
            <a:ext cx="386769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5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2b4f07-0289-48ee-b88c-e1276eaf88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F1B2AA65FE3DD45AFA897EAF96B1F70" ma:contentTypeVersion="16" ma:contentTypeDescription="Ein neues Dokument erstellen." ma:contentTypeScope="" ma:versionID="93a8e0edfe4d4f9539dbd3a71aa880f5">
  <xsd:schema xmlns:xsd="http://www.w3.org/2001/XMLSchema" xmlns:xs="http://www.w3.org/2001/XMLSchema" xmlns:p="http://schemas.microsoft.com/office/2006/metadata/properties" xmlns:ns3="a82b4f07-0289-48ee-b88c-e1276eaf8830" xmlns:ns4="010484f2-6105-45b3-a3c6-f699d433655f" targetNamespace="http://schemas.microsoft.com/office/2006/metadata/properties" ma:root="true" ma:fieldsID="eefc3e0c29b90ffb6c457e0a5ab51662" ns3:_="" ns4:_="">
    <xsd:import namespace="a82b4f07-0289-48ee-b88c-e1276eaf8830"/>
    <xsd:import namespace="010484f2-6105-45b3-a3c6-f699d43365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b4f07-0289-48ee-b88c-e1276eaf88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484f2-6105-45b3-a3c6-f699d433655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EEFF03-7E2F-44A6-9DAE-94C396FC75DE}">
  <ds:schemaRefs>
    <ds:schemaRef ds:uri="a82b4f07-0289-48ee-b88c-e1276eaf8830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10484f2-6105-45b3-a3c6-f699d43365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484196A-37AA-465A-90C3-5C2DF72914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611B6D-2756-4D8F-83B4-2F7A31DD8E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b4f07-0289-48ee-b88c-e1276eaf8830"/>
    <ds:schemaRef ds:uri="010484f2-6105-45b3-a3c6-f699d43365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Where-Clause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Moser Maximilian Constantin</dc:creator>
  <cp:lastModifiedBy>Moser Maximilian Constantin</cp:lastModifiedBy>
  <cp:revision>2</cp:revision>
  <dcterms:created xsi:type="dcterms:W3CDTF">2025-10-23T07:59:40Z</dcterms:created>
  <dcterms:modified xsi:type="dcterms:W3CDTF">2025-10-23T08:17:44Z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0x010100DF1B2AA65FE3DD45AFA897EAF96B1F70</vt:lpwstr>
  </property>
</Properties>
</file>