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688"/>
    <a:srgbClr val="F26729"/>
    <a:srgbClr val="603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3741"/>
  </p:normalViewPr>
  <p:slideViewPr>
    <p:cSldViewPr snapToGrid="0" snapToObjects="1">
      <p:cViewPr>
        <p:scale>
          <a:sx n="98" d="100"/>
          <a:sy n="98" d="100"/>
        </p:scale>
        <p:origin x="4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A3C8-7B8E-A445-8375-D98345719659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EBE2-963E-DC45-9C32-A6C495F7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7EBE2-963E-DC45-9C32-A6C495F7C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4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Good: machines are per factory, easy to identify, with a machine key and a factory key, </a:t>
            </a:r>
          </a:p>
          <a:p>
            <a:r>
              <a:rPr lang="en-US" dirty="0"/>
              <a:t>Bad: the route is dependent on factories. It can be made its own API.</a:t>
            </a:r>
          </a:p>
          <a:p>
            <a:r>
              <a:rPr lang="en-US" dirty="0"/>
              <a:t>Opportunities: </a:t>
            </a:r>
          </a:p>
          <a:p>
            <a:r>
              <a:rPr lang="en-US" dirty="0"/>
              <a:t>1) create a new machine API so that this module can be extracted and use independently from the real estate endpoint.</a:t>
            </a:r>
          </a:p>
          <a:p>
            <a:r>
              <a:rPr lang="en-US" dirty="0"/>
              <a:t>2) Have a status indicator of machine being “active”, “need service soon”, “needs repair”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7EBE2-963E-DC45-9C32-A6C495F7C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Good: proper </a:t>
            </a:r>
            <a:r>
              <a:rPr lang="en-US" dirty="0" err="1"/>
              <a:t>InventoryItem</a:t>
            </a:r>
            <a:r>
              <a:rPr lang="en-US" dirty="0"/>
              <a:t> model</a:t>
            </a:r>
          </a:p>
          <a:p>
            <a:r>
              <a:rPr lang="en-US" dirty="0"/>
              <a:t>Bad: unnecessary models for update, it should take an Inventory and a Warehouse</a:t>
            </a:r>
          </a:p>
          <a:p>
            <a:r>
              <a:rPr lang="en-US" dirty="0"/>
              <a:t>Opportunity: </a:t>
            </a:r>
          </a:p>
          <a:p>
            <a:pPr marL="228600" indent="-228600">
              <a:buAutoNum type="arabicParenR"/>
            </a:pPr>
            <a:r>
              <a:rPr lang="en-US" dirty="0"/>
              <a:t>Bulk update for warehouse: one warehouse receives x number items with their corresponding id’s and z quantity of each. </a:t>
            </a:r>
          </a:p>
          <a:p>
            <a:pPr marL="228600" indent="-228600">
              <a:buAutoNum type="arabicParenR"/>
            </a:pPr>
            <a:r>
              <a:rPr lang="en-US" dirty="0"/>
              <a:t>Inventory alerting system: ”delivered”, “low inventory” “reorder”</a:t>
            </a:r>
          </a:p>
          <a:p>
            <a:pPr marL="228600" indent="-228600">
              <a:buAutoNum type="arabicParenR"/>
            </a:pPr>
            <a:r>
              <a:rPr lang="en-US" dirty="0"/>
              <a:t>Inventory tracking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7EBE2-963E-DC45-9C32-A6C495F7C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7EBE2-963E-DC45-9C32-A6C495F7C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 of data analysis, especially around machine servicing and inventory tracking.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7EBE2-963E-DC45-9C32-A6C495F7C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FDFE-79EC-B54B-B2C7-D2768F3F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15A7-7DA1-AA43-8E11-4EB8B26C6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563-922C-084A-A53D-F7C9835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069A4-C5B6-C545-8B51-D2C2D51D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A444-DEEC-7247-9052-A57DAA2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6C05-6C77-714B-A1CF-93206B73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3840-1168-7847-9F9F-E1424E90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3DD7-8AE5-1E44-A5E7-8B33209D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B678-DF39-E043-8248-96DAC22F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9BCF-783B-9244-A0B8-AE2FDC5E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5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21422-C114-7146-85B5-DA1975E8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7B56A-B55A-0A45-A0B6-310B473B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FA85-FE8B-244B-BC18-01A3741E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6BEE-E0CA-684A-AE45-3627C27E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1C06-CC36-344F-BB77-CE02388C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497D-1632-A14A-9C20-EB75C5E4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000C-ABEE-644A-88E2-2C5BA755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279-EB24-254D-8CA4-8DB53CCD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8BD5-F758-C04C-8528-6560B5D0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A08B-BE10-0440-AF1C-88E839A9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F27-11B2-B54D-B236-8738D78E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E756B-20C9-B441-B1E5-159A78EE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495B-60BD-994E-84F1-2AFA02C1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7E22-0B54-EE45-B8B2-5F2AC58D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591-3AC0-B44A-945C-3E8B838B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A8EE-5ECD-E844-A34F-8CF50159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61CC-1284-3943-B7B6-775858ADA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B7C3-2D6A-4440-93D9-B32D5B27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30A4-9A43-624C-8547-1133835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3A10-9037-0545-8671-9FFB5BBD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1843-BE06-4D45-BCFA-B09C588E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E40-ABC8-4348-A299-D7530E3A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E0E1-C831-A245-8466-0C805258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D80F-6EE7-524C-8308-934A9CF64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4C209-D546-AE4A-8C85-0FA157EC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FC60-F5D3-154F-A7DB-7995D1B6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39FDA-2670-354E-8403-FF449A09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8CBC6-C51C-7648-AF65-065BFAB7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A2659-81CC-AF48-91F6-E53B7583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D7F4-47C1-C346-B38E-F6E62611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666DE-538D-2E40-B20E-ED37E550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E603D-F9B4-F244-A9AE-CE5CBAE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E4F99-82D0-2D4F-864E-6CD7C02A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01282-0A3F-664E-8A6A-CC08305C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0BB77-7C49-C346-9E6A-E08E70D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0DBB8-E28B-4A4A-A3C1-9FA176DE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BA3D-17E9-AC43-9B86-E23FAFDE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D39B-7522-9B4D-8750-DD7E88B6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CBEA-6A9C-2C4B-A949-8C4ACD8E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05A08-C900-5D48-804B-C29A777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3233-7C44-A644-AC6D-DAD85557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AE306-4CA5-A847-B222-808D962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FFD-52B2-C54D-A3AC-A5611E42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41B5-52D6-1743-8DFC-44203168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3AF2D-55EC-F548-96F0-33F5A0CC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FB05-E1B8-2C40-96F2-3D9EB18C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D985A-535C-FD48-B7E6-83972CE6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F32F4-C6BD-4A49-974E-BA0CFC19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7089F-53E7-4A41-B098-56088B54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37D6A-652F-7B42-AB8B-FBE993D6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EAA9-C4D3-5646-8D39-609B3D5E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67FA-4A82-D746-BE7B-BAE8C8087E2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194B-CE25-B34C-AF98-88AE1685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52AA-3D6F-4340-8F7A-FA1204215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0847-9041-EB4B-9455-64DA519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1DA1-76CC-EA46-B0BF-76A2C178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2090057"/>
            <a:ext cx="4592403" cy="2233749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26729"/>
                </a:solidFill>
              </a:rPr>
              <a:t>ERP Dashboard</a:t>
            </a:r>
            <a:r>
              <a:rPr lang="en-US" sz="5400" dirty="0"/>
              <a:t> 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09584-A7F6-3D49-A4C3-0325A66E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7161" y="3592286"/>
            <a:ext cx="4087305" cy="565690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Value Proposition by Max Mueller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andelay Logo">
            <a:extLst>
              <a:ext uri="{FF2B5EF4-FFF2-40B4-BE49-F238E27FC236}">
                <a16:creationId xmlns:a16="http://schemas.microsoft.com/office/drawing/2014/main" id="{86A651AB-4284-1642-9F8D-9028031D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1DA1-76CC-EA46-B0BF-76A2C178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589" y="587831"/>
            <a:ext cx="11464821" cy="945337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26729"/>
                </a:solidFill>
              </a:rPr>
              <a:t>Easy to view, sort, and filter locations.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09584-A7F6-3D49-A4C3-0325A66E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89" y="1998616"/>
            <a:ext cx="5299046" cy="3326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One convenient screen.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Integrated with Warehouses and Factories API Endpoints.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Extensible to different real estate asset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0E12-ED67-D64D-95C6-8245553E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11" y="1998616"/>
            <a:ext cx="5887108" cy="33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8DE8D-D4AF-DA47-BCA2-F687CECC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259930"/>
            <a:ext cx="6530053" cy="2398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9688"/>
                </a:solidFill>
              </a:rPr>
              <a:t>Updated Capital Equipment. Every time.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7E72F-783C-AD4D-84B8-A2AD3DE9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23" y="553454"/>
            <a:ext cx="9779323" cy="246927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6C4C05-F3CE-491A-99C9-563D8CBF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12" y="4577885"/>
            <a:ext cx="6561221" cy="2398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6729"/>
                </a:solidFill>
              </a:rPr>
              <a:t>Quick access to each factory’s machines.</a:t>
            </a:r>
          </a:p>
          <a:p>
            <a:r>
              <a:rPr lang="en-US" dirty="0">
                <a:solidFill>
                  <a:srgbClr val="F26729"/>
                </a:solidFill>
              </a:rPr>
              <a:t>Sort, filter, hide/show columns.</a:t>
            </a:r>
          </a:p>
        </p:txBody>
      </p:sp>
    </p:spTree>
    <p:extLst>
      <p:ext uri="{BB962C8B-B14F-4D97-AF65-F5344CB8AC3E}">
        <p14:creationId xmlns:p14="http://schemas.microsoft.com/office/powerpoint/2010/main" val="160990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70DA489-8578-BA46-BBF5-28B7AB1F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2013" y="2246812"/>
            <a:ext cx="3556000" cy="19304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10F3F0-F7AE-634D-9C65-18DC7CB9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783" y="183730"/>
            <a:ext cx="7805260" cy="17756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A42AAD-04BD-7345-9905-F17C070AA4FC}"/>
              </a:ext>
            </a:extLst>
          </p:cNvPr>
          <p:cNvSpPr/>
          <p:nvPr/>
        </p:nvSpPr>
        <p:spPr>
          <a:xfrm>
            <a:off x="-10001" y="-3"/>
            <a:ext cx="4163990" cy="6858003"/>
          </a:xfrm>
          <a:prstGeom prst="rect">
            <a:avLst/>
          </a:prstGeom>
          <a:solidFill>
            <a:srgbClr val="23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968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5D333-5833-6A4F-82E5-EF16A078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640080"/>
            <a:ext cx="338719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Inventory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Management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AEBCAC9-C124-234F-9CEE-5D474123A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03" y="2246812"/>
            <a:ext cx="3543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D5EE4-5907-5948-9659-AB700469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26729"/>
                </a:solidFill>
              </a:rPr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1064-21DC-9247-B1E8-8DD79154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183" y="2486690"/>
            <a:ext cx="7929634" cy="40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4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24B4-6144-054B-8F65-0018B4B6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239688"/>
                </a:solidFill>
              </a:rPr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5631-5774-414E-9BCC-B781C9FB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Machine API, with statuses per Machine.</a:t>
            </a:r>
          </a:p>
          <a:p>
            <a:r>
              <a:rPr lang="en-US" dirty="0"/>
              <a:t>Decouple inventory update model from warehouses, introduce some sort inventory tracking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7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250</Words>
  <Application>Microsoft Macintosh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ERP Dashboard  </vt:lpstr>
      <vt:lpstr>Easy to view, sort, and filter locations.</vt:lpstr>
      <vt:lpstr>Updated Capital Equipment. Every time.</vt:lpstr>
      <vt:lpstr>Inventory Management</vt:lpstr>
      <vt:lpstr>Models</vt:lpstr>
      <vt:lpstr>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Dashboard  </dc:title>
  <dc:creator>Pablo Mueller</dc:creator>
  <cp:lastModifiedBy>Pablo Mueller</cp:lastModifiedBy>
  <cp:revision>1</cp:revision>
  <dcterms:created xsi:type="dcterms:W3CDTF">2021-09-13T11:50:20Z</dcterms:created>
  <dcterms:modified xsi:type="dcterms:W3CDTF">2021-09-13T15:01:10Z</dcterms:modified>
</cp:coreProperties>
</file>