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43395bb1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43395bb1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3275087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3275087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275087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3275087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3395bb1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3395bb1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3275087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3275087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3275087d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3275087d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3275087d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3275087d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3275087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3275087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3275087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3275087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162040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162040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275087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3275087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275087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275087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3395bb1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3395bb1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275087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275087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3275087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3275087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13" y="902425"/>
            <a:ext cx="8520600" cy="10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Supper Scholars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50" y="2159925"/>
            <a:ext cx="3933076" cy="25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67"/>
              <a:buFont typeface="Arial"/>
              <a:buNone/>
            </a:pPr>
            <a:r>
              <a:rPr lang="en" sz="2342">
                <a:latin typeface="Ubuntu"/>
                <a:ea typeface="Ubuntu"/>
                <a:cs typeface="Ubuntu"/>
                <a:sym typeface="Ubuntu"/>
              </a:rPr>
              <a:t>TECHNOLOGY: ARCHITECTURE</a:t>
            </a:r>
            <a:endParaRPr sz="3022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56" y="1424474"/>
            <a:ext cx="8188881" cy="35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Feature 5 (Authentication)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872" t="0"/>
          <a:stretch/>
        </p:blipFill>
        <p:spPr>
          <a:xfrm>
            <a:off x="4572000" y="2838525"/>
            <a:ext cx="4431698" cy="102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872" t="0"/>
          <a:stretch/>
        </p:blipFill>
        <p:spPr>
          <a:xfrm>
            <a:off x="4572000" y="1170625"/>
            <a:ext cx="4431698" cy="151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0" l="0" r="941" t="0"/>
          <a:stretch/>
        </p:blipFill>
        <p:spPr>
          <a:xfrm>
            <a:off x="165550" y="1765000"/>
            <a:ext cx="4207299" cy="161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3"/>
          <p:cNvSpPr txBox="1"/>
          <p:nvPr/>
        </p:nvSpPr>
        <p:spPr>
          <a:xfrm>
            <a:off x="835575" y="3672675"/>
            <a:ext cx="2907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Unauthorized Home Page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851838" y="4019625"/>
            <a:ext cx="39111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Register and Login Pages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Architecture (F6)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>
                <a:latin typeface="Ubuntu"/>
                <a:ea typeface="Ubuntu"/>
                <a:cs typeface="Ubuntu"/>
                <a:sym typeface="Ubuntu"/>
              </a:rPr>
              <a:t>TECHNOLOGY: ARCHITECTURE</a:t>
            </a:r>
            <a:endParaRPr sz="2131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750" y="1326526"/>
            <a:ext cx="4906499" cy="38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Feature 6 (Student A)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Live 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Feature 6 (Student B)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Live 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Plan: Next Steps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all members in a given group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“user” column to Meal class, assigning a meal to a given user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Notification system for weekly chores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Problem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College students living together have a hard time coordinating meals and distributing household chores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Solution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Scholar Suppers provides an easy way for household’s to plan meals and distribute chores so that each member knows what is expected of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Feature 3 (Component Architecture)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36825"/>
            <a:ext cx="5772677" cy="25368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7"/>
          <p:cNvSpPr txBox="1"/>
          <p:nvPr/>
        </p:nvSpPr>
        <p:spPr>
          <a:xfrm>
            <a:off x="6249600" y="1653425"/>
            <a:ext cx="2582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Components: Header, Main, and Create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Architecture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863588" y="1123000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863588" y="2143813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826213" y="3983950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MainList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826213" y="3083021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863588" y="3083021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900963" y="3083021"/>
            <a:ext cx="13353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GroupHome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819282" y="3983950"/>
            <a:ext cx="1498500" cy="614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GroupHomeList</a:t>
            </a:r>
            <a:endParaRPr/>
          </a:p>
        </p:txBody>
      </p:sp>
      <p:cxnSp>
        <p:nvCxnSpPr>
          <p:cNvPr id="105" name="Google Shape;105;p18"/>
          <p:cNvCxnSpPr>
            <a:stCxn id="98" idx="2"/>
            <a:endCxn id="99" idx="0"/>
          </p:cNvCxnSpPr>
          <p:nvPr/>
        </p:nvCxnSpPr>
        <p:spPr>
          <a:xfrm>
            <a:off x="4531238" y="1737400"/>
            <a:ext cx="0" cy="40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9" idx="2"/>
            <a:endCxn id="102" idx="0"/>
          </p:cNvCxnSpPr>
          <p:nvPr/>
        </p:nvCxnSpPr>
        <p:spPr>
          <a:xfrm>
            <a:off x="4531238" y="2758213"/>
            <a:ext cx="0" cy="3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99" idx="2"/>
            <a:endCxn id="101" idx="0"/>
          </p:cNvCxnSpPr>
          <p:nvPr/>
        </p:nvCxnSpPr>
        <p:spPr>
          <a:xfrm flipH="1">
            <a:off x="2493938" y="2758213"/>
            <a:ext cx="2037300" cy="3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99" idx="2"/>
            <a:endCxn id="103" idx="0"/>
          </p:cNvCxnSpPr>
          <p:nvPr/>
        </p:nvCxnSpPr>
        <p:spPr>
          <a:xfrm>
            <a:off x="4531238" y="2758213"/>
            <a:ext cx="2037300" cy="3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>
            <a:stCxn id="101" idx="2"/>
            <a:endCxn id="100" idx="0"/>
          </p:cNvCxnSpPr>
          <p:nvPr/>
        </p:nvCxnSpPr>
        <p:spPr>
          <a:xfrm>
            <a:off x="2493863" y="3697421"/>
            <a:ext cx="0" cy="2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>
            <a:stCxn id="103" idx="2"/>
            <a:endCxn id="104" idx="0"/>
          </p:cNvCxnSpPr>
          <p:nvPr/>
        </p:nvCxnSpPr>
        <p:spPr>
          <a:xfrm>
            <a:off x="6568613" y="3697421"/>
            <a:ext cx="0" cy="2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latin typeface="Ubuntu"/>
                <a:ea typeface="Ubuntu"/>
                <a:cs typeface="Ubuntu"/>
                <a:sym typeface="Ubuntu"/>
              </a:rPr>
              <a:t>TECHNOLOGY: ARCHITECTURE</a:t>
            </a:r>
            <a:endParaRPr sz="212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686" y="1325150"/>
            <a:ext cx="5360626" cy="3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Feature 4 (Routing &amp; Parse)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1176" t="0"/>
          <a:stretch/>
        </p:blipFill>
        <p:spPr>
          <a:xfrm>
            <a:off x="311700" y="1152475"/>
            <a:ext cx="6622049" cy="169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754" t="0"/>
          <a:stretch/>
        </p:blipFill>
        <p:spPr>
          <a:xfrm>
            <a:off x="3207075" y="3041275"/>
            <a:ext cx="5800975" cy="20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0"/>
          <p:cNvSpPr txBox="1"/>
          <p:nvPr/>
        </p:nvSpPr>
        <p:spPr>
          <a:xfrm>
            <a:off x="7012700" y="1685800"/>
            <a:ext cx="1749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Groups Page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786275" y="3760925"/>
            <a:ext cx="14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Meals Page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Technology: Architecture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447713" y="146972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4447713" y="2379963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826525" y="402077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MainList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826525" y="321743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447713" y="321743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830700" y="3217425"/>
            <a:ext cx="13005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GroupHome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653175" y="4020775"/>
            <a:ext cx="16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GroupHomeList</a:t>
            </a:r>
            <a:endParaRPr/>
          </a:p>
        </p:txBody>
      </p:sp>
      <p:cxnSp>
        <p:nvCxnSpPr>
          <p:cNvPr id="142" name="Google Shape;142;p21"/>
          <p:cNvCxnSpPr>
            <a:stCxn id="135" idx="2"/>
            <a:endCxn id="136" idx="0"/>
          </p:cNvCxnSpPr>
          <p:nvPr/>
        </p:nvCxnSpPr>
        <p:spPr>
          <a:xfrm>
            <a:off x="4978863" y="2017825"/>
            <a:ext cx="0" cy="36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>
            <a:stCxn id="136" idx="2"/>
            <a:endCxn id="139" idx="0"/>
          </p:cNvCxnSpPr>
          <p:nvPr/>
        </p:nvCxnSpPr>
        <p:spPr>
          <a:xfrm>
            <a:off x="4978863" y="2928063"/>
            <a:ext cx="0" cy="2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>
            <a:stCxn id="136" idx="2"/>
            <a:endCxn id="138" idx="0"/>
          </p:cNvCxnSpPr>
          <p:nvPr/>
        </p:nvCxnSpPr>
        <p:spPr>
          <a:xfrm flipH="1">
            <a:off x="3357663" y="2928063"/>
            <a:ext cx="1621200" cy="2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>
            <a:stCxn id="136" idx="2"/>
            <a:endCxn id="140" idx="0"/>
          </p:cNvCxnSpPr>
          <p:nvPr/>
        </p:nvCxnSpPr>
        <p:spPr>
          <a:xfrm>
            <a:off x="4978863" y="2928063"/>
            <a:ext cx="1502100" cy="2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>
            <a:stCxn id="138" idx="2"/>
            <a:endCxn id="137" idx="0"/>
          </p:cNvCxnSpPr>
          <p:nvPr/>
        </p:nvCxnSpPr>
        <p:spPr>
          <a:xfrm>
            <a:off x="3357675" y="3765535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stCxn id="140" idx="2"/>
            <a:endCxn id="141" idx="0"/>
          </p:cNvCxnSpPr>
          <p:nvPr/>
        </p:nvCxnSpPr>
        <p:spPr>
          <a:xfrm>
            <a:off x="6480950" y="3765525"/>
            <a:ext cx="3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/>
          <p:nvPr/>
        </p:nvSpPr>
        <p:spPr>
          <a:xfrm>
            <a:off x="-125" y="402077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AuthLogin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54290" y="3217435"/>
            <a:ext cx="10623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7522551" y="3217450"/>
            <a:ext cx="16212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ProtectedRoute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1270950" y="4020775"/>
            <a:ext cx="1300500" cy="54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AuthRegister</a:t>
            </a:r>
            <a:endParaRPr/>
          </a:p>
        </p:txBody>
      </p:sp>
      <p:cxnSp>
        <p:nvCxnSpPr>
          <p:cNvPr id="152" name="Google Shape;152;p21"/>
          <p:cNvCxnSpPr>
            <a:stCxn id="136" idx="2"/>
            <a:endCxn id="149" idx="0"/>
          </p:cNvCxnSpPr>
          <p:nvPr/>
        </p:nvCxnSpPr>
        <p:spPr>
          <a:xfrm flipH="1">
            <a:off x="1285563" y="2928063"/>
            <a:ext cx="3693300" cy="2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49" idx="2"/>
            <a:endCxn id="148" idx="0"/>
          </p:cNvCxnSpPr>
          <p:nvPr/>
        </p:nvCxnSpPr>
        <p:spPr>
          <a:xfrm flipH="1">
            <a:off x="530940" y="3765535"/>
            <a:ext cx="7545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stCxn id="149" idx="2"/>
            <a:endCxn id="151" idx="0"/>
          </p:cNvCxnSpPr>
          <p:nvPr/>
        </p:nvCxnSpPr>
        <p:spPr>
          <a:xfrm>
            <a:off x="1285440" y="3765535"/>
            <a:ext cx="6357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36" idx="2"/>
            <a:endCxn id="150" idx="0"/>
          </p:cNvCxnSpPr>
          <p:nvPr/>
        </p:nvCxnSpPr>
        <p:spPr>
          <a:xfrm>
            <a:off x="4978863" y="2928063"/>
            <a:ext cx="3354300" cy="2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