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65" r:id="rId3"/>
    <p:sldId id="280" r:id="rId4"/>
    <p:sldId id="281" r:id="rId5"/>
    <p:sldId id="282" r:id="rId6"/>
    <p:sldId id="283" r:id="rId7"/>
    <p:sldId id="284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18" autoAdjust="0"/>
  </p:normalViewPr>
  <p:slideViewPr>
    <p:cSldViewPr snapToGrid="0">
      <p:cViewPr varScale="1">
        <p:scale>
          <a:sx n="72" d="100"/>
          <a:sy n="72" d="100"/>
        </p:scale>
        <p:origin x="17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A824-C65C-45C5-B3D6-8AC24E487C5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73CB-52FF-4E39-95DF-6EB67728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5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3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6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7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58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3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7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6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9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D97D-20DF-4A37-BE52-210E4EBA7EA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1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127" y="1690254"/>
            <a:ext cx="6061364" cy="71134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</a:rPr>
              <a:t>Lecture: </a:t>
            </a:r>
            <a:r>
              <a:rPr lang="en-US" sz="4000" b="1" dirty="0" err="1" smtClean="0">
                <a:solidFill>
                  <a:schemeClr val="tx2"/>
                </a:solidFill>
              </a:rPr>
              <a:t>BarChart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1557068"/>
            <a:ext cx="1455106" cy="18338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202870" y="1662545"/>
            <a:ext cx="13854" cy="17283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69126" y="2396837"/>
            <a:ext cx="574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Topics: </a:t>
            </a:r>
            <a:r>
              <a:rPr lang="en-US" sz="2000" dirty="0" smtClean="0"/>
              <a:t>Using plotting library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87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Which Library to use?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There are plenty. Pick any.</a:t>
            </a:r>
          </a:p>
          <a:p>
            <a:pPr algn="just"/>
            <a:r>
              <a:rPr lang="en-US" dirty="0" smtClean="0"/>
              <a:t>We will use </a:t>
            </a:r>
            <a:r>
              <a:rPr lang="en-US" b="1" dirty="0" err="1" smtClean="0">
                <a:solidFill>
                  <a:schemeClr val="accent1"/>
                </a:solidFill>
              </a:rPr>
              <a:t>MPAndroidChart</a:t>
            </a:r>
            <a:r>
              <a:rPr lang="en-US" dirty="0" smtClean="0"/>
              <a:t> as an example.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17057" y="4571070"/>
            <a:ext cx="433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https://github.com/PhilJay/MPAndroidChart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76500"/>
            <a:ext cx="7620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97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Gradle</a:t>
            </a:r>
            <a:r>
              <a:rPr lang="en-US" b="1" dirty="0" smtClean="0">
                <a:solidFill>
                  <a:schemeClr val="tx2"/>
                </a:solidFill>
              </a:rPr>
              <a:t> Setup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Modify the </a:t>
            </a:r>
            <a:r>
              <a:rPr lang="en-US" b="1" dirty="0" err="1" smtClean="0">
                <a:solidFill>
                  <a:schemeClr val="accent1"/>
                </a:solidFill>
              </a:rPr>
              <a:t>build.grade</a:t>
            </a:r>
            <a:r>
              <a:rPr lang="en-US" dirty="0" smtClean="0"/>
              <a:t> (two separate files):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914399" y="2274838"/>
            <a:ext cx="7495309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repositories {</a:t>
            </a:r>
          </a:p>
          <a:p>
            <a:r>
              <a:rPr lang="en-US" dirty="0"/>
              <a:t>    maven { </a:t>
            </a:r>
            <a:r>
              <a:rPr lang="en-US" dirty="0" err="1"/>
              <a:t>url</a:t>
            </a:r>
            <a:r>
              <a:rPr lang="en-US" dirty="0"/>
              <a:t> 'https://jitpack.io'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dependencies {</a:t>
            </a:r>
          </a:p>
          <a:p>
            <a:r>
              <a:rPr lang="en-US" dirty="0"/>
              <a:t>    implementation 'com.github.PhilJay:MPAndroidChart:v3.1.0'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0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Add UI Element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Add the chart element to the layout xml: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0725" y="2073925"/>
            <a:ext cx="7293935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com.github.mikephil.charting.charts.BarChart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mybar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Prepare and show</a:t>
            </a:r>
            <a:r>
              <a:rPr lang="en-US" b="1" dirty="0" smtClean="0">
                <a:solidFill>
                  <a:schemeClr val="tx2"/>
                </a:solidFill>
              </a:rPr>
              <a:t> the chart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Prepare and show the bar chart (minimal code):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5665" y="1806453"/>
            <a:ext cx="7357730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barChart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mybar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BarEntry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arr.add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BarEntry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arr.add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BarEntry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arr.add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BarEntry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"Dataset 1"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barChart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We can see it, but not quite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lack of formatting is evident!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317" b="-1"/>
          <a:stretch/>
        </p:blipFill>
        <p:spPr>
          <a:xfrm>
            <a:off x="720133" y="2275366"/>
            <a:ext cx="7332922" cy="946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0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Format </a:t>
            </a:r>
            <a:r>
              <a:rPr lang="en-US" b="1" dirty="0" smtClean="0">
                <a:solidFill>
                  <a:schemeClr val="tx2"/>
                </a:solidFill>
              </a:rPr>
              <a:t>the chart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API provides several formatting options: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5018" y="1731473"/>
            <a:ext cx="7666074" cy="3416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"Dataset 1"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barDataSet.setColors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ColorTemplate.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MATERIAL_COLORS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barDataSet.setValueTextColor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barDataSet.setValueTextSize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barChart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.setFitBars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barChart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.setMinimumHeight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barChart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.getDescription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"copyright"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barChart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barChart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.animateY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7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Looking better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699" y="2087747"/>
            <a:ext cx="5383789" cy="2622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40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</TotalTime>
  <Words>240</Words>
  <Application>Microsoft Office PowerPoint</Application>
  <PresentationFormat>On-screen Show (4:3)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Lecture: BarChart</vt:lpstr>
      <vt:lpstr>Which Library to use?</vt:lpstr>
      <vt:lpstr>Gradle Setup</vt:lpstr>
      <vt:lpstr>Add UI Element</vt:lpstr>
      <vt:lpstr>Prepare and show the chart</vt:lpstr>
      <vt:lpstr>We can see it, but not quite</vt:lpstr>
      <vt:lpstr>Format the chart</vt:lpstr>
      <vt:lpstr>Looking better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nirjon</dc:creator>
  <cp:lastModifiedBy>Shahriar Nirjon</cp:lastModifiedBy>
  <cp:revision>174</cp:revision>
  <dcterms:created xsi:type="dcterms:W3CDTF">2017-10-18T08:13:57Z</dcterms:created>
  <dcterms:modified xsi:type="dcterms:W3CDTF">2021-04-20T10:33:47Z</dcterms:modified>
</cp:coreProperties>
</file>