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55" d="100"/>
          <a:sy n="55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824-C65C-45C5-B3D6-8AC24E487C5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73CB-52FF-4E39-95DF-6EB67728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D97D-20DF-4A37-BE52-210E4EBA7EA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command-line/adb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Iu7uV35nXAhXG5CYKHYR7AXQQjRwIBw&amp;url=http://www.istockphoto.com/photos/laptop&amp;psig=AOvVaw19LFY-B9H911Z4KoqTCVvr&amp;ust=1509500885100846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Lecture </a:t>
            </a:r>
            <a:r>
              <a:rPr lang="en-US" sz="4000" b="1" dirty="0">
                <a:solidFill>
                  <a:schemeClr val="tx2"/>
                </a:solidFill>
              </a:rPr>
              <a:t>8</a:t>
            </a:r>
            <a:r>
              <a:rPr lang="en-US" sz="4000" b="1" dirty="0" smtClean="0">
                <a:solidFill>
                  <a:schemeClr val="tx2"/>
                </a:solidFill>
              </a:rPr>
              <a:t>: ADB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Basic ADB Commands</a:t>
            </a:r>
          </a:p>
        </p:txBody>
      </p:sp>
    </p:spTree>
    <p:extLst>
      <p:ext uri="{BB962C8B-B14F-4D97-AF65-F5344CB8AC3E}">
        <p14:creationId xmlns:p14="http://schemas.microsoft.com/office/powerpoint/2010/main" val="1028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Useful ADB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21871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General </a:t>
            </a:r>
            <a:r>
              <a:rPr lang="en-US" b="1" dirty="0" err="1" smtClean="0">
                <a:solidFill>
                  <a:srgbClr val="002060"/>
                </a:solidFill>
              </a:rPr>
              <a:t>adb</a:t>
            </a:r>
            <a:r>
              <a:rPr lang="en-US" b="1" dirty="0" smtClean="0">
                <a:solidFill>
                  <a:srgbClr val="002060"/>
                </a:solidFill>
              </a:rPr>
              <a:t> Commands: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55174" y="1509148"/>
            <a:ext cx="745453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devices -l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help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2611622"/>
            <a:ext cx="7781059" cy="386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Network/File/Install </a:t>
            </a:r>
            <a:r>
              <a:rPr lang="en-US" b="1" dirty="0" err="1" smtClean="0">
                <a:solidFill>
                  <a:srgbClr val="002060"/>
                </a:solidFill>
              </a:rPr>
              <a:t>adb</a:t>
            </a:r>
            <a:r>
              <a:rPr lang="en-US" b="1" dirty="0" smtClean="0">
                <a:solidFill>
                  <a:srgbClr val="002060"/>
                </a:solidFill>
              </a:rPr>
              <a:t> Commands: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58716" y="3203266"/>
            <a:ext cx="74545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[:port]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disconnect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[:port]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174" y="4088961"/>
            <a:ext cx="74545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pull [-a]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local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remote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174" y="4998359"/>
            <a:ext cx="74545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5090" y="1605513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5090" y="3219668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65090" y="4139991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65090" y="5039553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Useful ADB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1116420"/>
            <a:ext cx="7781059" cy="535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backup/debug/scripting </a:t>
            </a:r>
            <a:r>
              <a:rPr lang="en-US" b="1" dirty="0" err="1" smtClean="0">
                <a:solidFill>
                  <a:srgbClr val="002060"/>
                </a:solidFill>
              </a:rPr>
              <a:t>adb</a:t>
            </a:r>
            <a:r>
              <a:rPr lang="en-US" b="1" dirty="0" smtClean="0">
                <a:solidFill>
                  <a:srgbClr val="002060"/>
                </a:solidFill>
              </a:rPr>
              <a:t> Commands: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58716" y="1725339"/>
            <a:ext cx="745099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[-f file]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obb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][-shared][-all][-system]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174" y="2611034"/>
            <a:ext cx="74545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logcat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174" y="3222716"/>
            <a:ext cx="74545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root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unroot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port_555X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174" y="4664256"/>
            <a:ext cx="745453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start-server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kill-server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reconnect  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65090" y="1786264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5090" y="2602974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5090" y="3565829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65090" y="4911957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665018" y="2663982"/>
            <a:ext cx="7781059" cy="14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Activity Manager (am commands)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Issuing shell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1116420"/>
            <a:ext cx="7781059" cy="14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Generic format (two ways):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58716" y="1725339"/>
            <a:ext cx="745099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&lt;command&gt;       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(execute on device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shell)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shell                  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(get a device shell)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174" y="3238349"/>
            <a:ext cx="745453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start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 intent 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(e.g., -a </a:t>
            </a:r>
            <a:r>
              <a:rPr lang="en-US" sz="11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android.media.action.VIDEO_CAMERA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start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 intent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broadcast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 intent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force-stop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kill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 package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kill-all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65090" y="1786264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5090" y="3485481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21528" y="3566362"/>
            <a:ext cx="29094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-n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yourpackagename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/.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activityname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39282" y="4624056"/>
            <a:ext cx="7781059" cy="14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Screen capture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Issuing shell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1116420"/>
            <a:ext cx="7781059" cy="14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Package Manager (pm commands)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58716" y="1725339"/>
            <a:ext cx="7450992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list packages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 filter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list permissions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list features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list libraries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list users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install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options] path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uninstall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         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grant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permission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revoke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permission          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715" y="5180027"/>
            <a:ext cx="745099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creencap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screenrecord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[option] filename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65090" y="1786264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5090" y="5236239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Issuing shell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1116420"/>
            <a:ext cx="7781059" cy="14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Many more Unix commands!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16107" y="3580712"/>
            <a:ext cx="3230512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directory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mdir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9197" y="1985751"/>
            <a:ext cx="323051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iftop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107" y="1985752"/>
            <a:ext cx="323051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9197" y="3580712"/>
            <a:ext cx="323051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65090" y="2016103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5089" y="3733756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572000" y="2084083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572000" y="3733756"/>
            <a:ext cx="47846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Shell commands from Android APPs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2191" y="1116420"/>
            <a:ext cx="7781059" cy="520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2060"/>
                </a:solidFill>
              </a:rPr>
              <a:t>‘Runtime’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‘Process’ </a:t>
            </a:r>
            <a:r>
              <a:rPr lang="en-US" dirty="0" smtClean="0"/>
              <a:t>classes to issue shell commands from an Android app: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5018" y="2257661"/>
            <a:ext cx="7744691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Process p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	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p.getInputStream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"Tag"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5349" y="2424223"/>
            <a:ext cx="5151655" cy="44405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developer.android.com/studio/command-line/adb.html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ADB?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Android Debug Bridge (ADB) is a </a:t>
            </a:r>
            <a:r>
              <a:rPr lang="en-US" b="1" dirty="0"/>
              <a:t>command line </a:t>
            </a:r>
            <a:r>
              <a:rPr lang="en-US" b="1" dirty="0" smtClean="0"/>
              <a:t>utility </a:t>
            </a:r>
            <a:r>
              <a:rPr lang="en-US" dirty="0"/>
              <a:t>to communicate with your Android device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Uses: </a:t>
            </a:r>
          </a:p>
          <a:p>
            <a:pPr lvl="1"/>
            <a:r>
              <a:rPr lang="en-US" dirty="0" smtClean="0"/>
              <a:t>Listing connected devices.</a:t>
            </a:r>
          </a:p>
          <a:p>
            <a:pPr lvl="1"/>
            <a:r>
              <a:rPr lang="en-US" dirty="0" smtClean="0"/>
              <a:t>Installing and debugging apps.</a:t>
            </a:r>
          </a:p>
          <a:p>
            <a:pPr lvl="1"/>
            <a:r>
              <a:rPr lang="en-US" dirty="0" smtClean="0"/>
              <a:t>Copy files to and from the phone. </a:t>
            </a:r>
          </a:p>
          <a:p>
            <a:pPr lvl="1"/>
            <a:r>
              <a:rPr lang="en-US" dirty="0" smtClean="0"/>
              <a:t>Take screenshots, record screens, etc.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1346" y="2050473"/>
            <a:ext cx="701244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android_sdk_path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/platform-tools/adb.exe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2" y="1939196"/>
            <a:ext cx="3184331" cy="3184331"/>
          </a:xfrm>
          <a:prstGeom prst="rect">
            <a:avLst/>
          </a:prstGeom>
        </p:spPr>
      </p:pic>
      <p:pic>
        <p:nvPicPr>
          <p:cNvPr id="1026" name="Picture 2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4" y="1846616"/>
            <a:ext cx="58293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ADB Client-Server Architecture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Three entities are involved: a client, a server, a daemon (</a:t>
            </a:r>
            <a:r>
              <a:rPr lang="en-US" dirty="0" err="1" smtClean="0"/>
              <a:t>adbd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C05D0-1FE6-48AB-80FA-06A0048F6918}"/>
              </a:ext>
            </a:extLst>
          </p:cNvPr>
          <p:cNvSpPr/>
          <p:nvPr/>
        </p:nvSpPr>
        <p:spPr>
          <a:xfrm>
            <a:off x="3475954" y="2927929"/>
            <a:ext cx="914400" cy="6834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C9C5F-18A4-463D-9400-BF22948985B2}"/>
              </a:ext>
            </a:extLst>
          </p:cNvPr>
          <p:cNvSpPr/>
          <p:nvPr/>
        </p:nvSpPr>
        <p:spPr>
          <a:xfrm>
            <a:off x="6796649" y="2995354"/>
            <a:ext cx="104711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Daemon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B32C1-3821-4356-AE72-C1EE11C301B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429164" y="3269675"/>
            <a:ext cx="1046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9C3234-B60F-4F65-B442-0F895CC9685D}"/>
              </a:ext>
            </a:extLst>
          </p:cNvPr>
          <p:cNvSpPr txBox="1"/>
          <p:nvPr/>
        </p:nvSpPr>
        <p:spPr>
          <a:xfrm>
            <a:off x="2513386" y="299535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Port: 5037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54F1DB-68E6-4F67-9F4F-2EAC84B1F0A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390354" y="3269674"/>
            <a:ext cx="24062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2E3BA0-53A6-4233-9832-6BCBF7624548}"/>
              </a:ext>
            </a:extLst>
          </p:cNvPr>
          <p:cNvSpPr txBox="1"/>
          <p:nvPr/>
        </p:nvSpPr>
        <p:spPr>
          <a:xfrm>
            <a:off x="5224710" y="2998841"/>
            <a:ext cx="94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Port: 555X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B0444-A82D-48BB-97D9-1BC8E33D5A55}"/>
              </a:ext>
            </a:extLst>
          </p:cNvPr>
          <p:cNvSpPr/>
          <p:nvPr/>
        </p:nvSpPr>
        <p:spPr>
          <a:xfrm>
            <a:off x="1514764" y="2927929"/>
            <a:ext cx="914400" cy="6834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C3234-B60F-4F65-B442-0F895CC9685D}"/>
              </a:ext>
            </a:extLst>
          </p:cNvPr>
          <p:cNvSpPr txBox="1"/>
          <p:nvPr/>
        </p:nvSpPr>
        <p:spPr>
          <a:xfrm>
            <a:off x="3410254" y="3611420"/>
            <a:ext cx="10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Background</a:t>
            </a:r>
          </a:p>
          <a:p>
            <a:pPr algn="ctr"/>
            <a:r>
              <a:rPr lang="en-US" sz="1400" dirty="0" smtClean="0"/>
              <a:t>process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C3234-B60F-4F65-B442-0F895CC9685D}"/>
              </a:ext>
            </a:extLst>
          </p:cNvPr>
          <p:cNvSpPr txBox="1"/>
          <p:nvPr/>
        </p:nvSpPr>
        <p:spPr>
          <a:xfrm>
            <a:off x="6809233" y="3560663"/>
            <a:ext cx="10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Background</a:t>
            </a:r>
          </a:p>
          <a:p>
            <a:pPr algn="ctr"/>
            <a:r>
              <a:rPr lang="en-US" sz="1400" dirty="0" smtClean="0"/>
              <a:t>process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C3234-B60F-4F65-B442-0F895CC9685D}"/>
              </a:ext>
            </a:extLst>
          </p:cNvPr>
          <p:cNvSpPr txBox="1"/>
          <p:nvPr/>
        </p:nvSpPr>
        <p:spPr>
          <a:xfrm>
            <a:off x="1386000" y="3611420"/>
            <a:ext cx="117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Invoked From</a:t>
            </a:r>
          </a:p>
          <a:p>
            <a:pPr algn="ctr"/>
            <a:r>
              <a:rPr lang="en-US" sz="1400" dirty="0" smtClean="0"/>
              <a:t>Terminal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00" y="1551710"/>
            <a:ext cx="2535178" cy="450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Connecting over USB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the first thing we did with the phone?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51346" y="1874985"/>
            <a:ext cx="3556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Settings&gt;About Phone&gt; Build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umber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1346" y="2796264"/>
            <a:ext cx="435032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Settings&gt;Developer options&gt; USB Debugging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5682" y="3988034"/>
            <a:ext cx="1821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Why?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4683" y="4644630"/>
            <a:ext cx="2443391" cy="7863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77" y="2751992"/>
            <a:ext cx="3184331" cy="3184331"/>
          </a:xfrm>
          <a:prstGeom prst="rect">
            <a:avLst/>
          </a:prstGeom>
        </p:spPr>
      </p:pic>
      <p:pic>
        <p:nvPicPr>
          <p:cNvPr id="1026" name="Picture 2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" y="2659412"/>
            <a:ext cx="58293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Testing the ADB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Use a shell to invoke your first command: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54F1DB-68E6-4F67-9F4F-2EAC84B1F0AC}"/>
              </a:ext>
            </a:extLst>
          </p:cNvPr>
          <p:cNvCxnSpPr/>
          <p:nvPr/>
        </p:nvCxnSpPr>
        <p:spPr>
          <a:xfrm>
            <a:off x="4968283" y="4082470"/>
            <a:ext cx="1463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2E3BA0-53A6-4233-9832-6BCBF7624548}"/>
              </a:ext>
            </a:extLst>
          </p:cNvPr>
          <p:cNvSpPr txBox="1"/>
          <p:nvPr/>
        </p:nvSpPr>
        <p:spPr>
          <a:xfrm>
            <a:off x="5354997" y="3634551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USB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r="20631"/>
          <a:stretch/>
        </p:blipFill>
        <p:spPr>
          <a:xfrm>
            <a:off x="1804130" y="3107778"/>
            <a:ext cx="2161309" cy="2164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5174" y="1556143"/>
            <a:ext cx="7560176" cy="984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devices -l</a:t>
            </a:r>
          </a:p>
          <a:p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devices attached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071b799a344bdc6b       device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product:hammerhead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model:Nexus_5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device:hammerhead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722" y="2048585"/>
            <a:ext cx="2102369" cy="6108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30" y="2843657"/>
            <a:ext cx="821893" cy="8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77" y="2751992"/>
            <a:ext cx="3184331" cy="3184331"/>
          </a:xfrm>
          <a:prstGeom prst="rect">
            <a:avLst/>
          </a:prstGeom>
        </p:spPr>
      </p:pic>
      <p:pic>
        <p:nvPicPr>
          <p:cNvPr id="1026" name="Picture 2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" y="2659412"/>
            <a:ext cx="58293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When things go wrong …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Use a shell to kill and start the server: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54F1DB-68E6-4F67-9F4F-2EAC84B1F0AC}"/>
              </a:ext>
            </a:extLst>
          </p:cNvPr>
          <p:cNvCxnSpPr/>
          <p:nvPr/>
        </p:nvCxnSpPr>
        <p:spPr>
          <a:xfrm>
            <a:off x="4968283" y="4082470"/>
            <a:ext cx="1463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2E3BA0-53A6-4233-9832-6BCBF7624548}"/>
              </a:ext>
            </a:extLst>
          </p:cNvPr>
          <p:cNvSpPr txBox="1"/>
          <p:nvPr/>
        </p:nvSpPr>
        <p:spPr>
          <a:xfrm>
            <a:off x="5354997" y="3634551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USB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r="20631"/>
          <a:stretch/>
        </p:blipFill>
        <p:spPr>
          <a:xfrm>
            <a:off x="1804130" y="3107778"/>
            <a:ext cx="2161309" cy="2164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5174" y="1556143"/>
            <a:ext cx="756017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kill-server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start-server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daemon not running. starting it now at tcp:5037 *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daemon started successfully 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8885" y="1917205"/>
            <a:ext cx="1285948" cy="6108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30" y="2843657"/>
            <a:ext cx="821893" cy="8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77" y="2751992"/>
            <a:ext cx="3184331" cy="3184331"/>
          </a:xfrm>
          <a:prstGeom prst="rect">
            <a:avLst/>
          </a:prstGeom>
        </p:spPr>
      </p:pic>
      <p:pic>
        <p:nvPicPr>
          <p:cNvPr id="1026" name="Picture 2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" y="2659412"/>
            <a:ext cx="58293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ADB over </a:t>
            </a:r>
            <a:r>
              <a:rPr lang="en-US" b="1" dirty="0" err="1" smtClean="0">
                <a:solidFill>
                  <a:schemeClr val="tx2"/>
                </a:solidFill>
              </a:rPr>
              <a:t>WiFi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Set TCP port (over USB) and connect (over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r="20631"/>
          <a:stretch/>
        </p:blipFill>
        <p:spPr>
          <a:xfrm>
            <a:off x="1804130" y="3107778"/>
            <a:ext cx="2161309" cy="2164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5174" y="1679274"/>
            <a:ext cx="75601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20" y="3512126"/>
            <a:ext cx="1182255" cy="1182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5295" y="1671442"/>
            <a:ext cx="25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(USB must be connected)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5174" y="2170098"/>
            <a:ext cx="75601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connect [Phone’s IP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7439" y="2162266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(USB must be disconnected)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4130" y="6148885"/>
            <a:ext cx="53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your phone’s IP address: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77" y="2419485"/>
            <a:ext cx="3184331" cy="3184331"/>
          </a:xfrm>
          <a:prstGeom prst="rect">
            <a:avLst/>
          </a:prstGeom>
        </p:spPr>
      </p:pic>
      <p:pic>
        <p:nvPicPr>
          <p:cNvPr id="1026" name="Picture 2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" y="2326905"/>
            <a:ext cx="58293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ADB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Now, you can communicate with the phone.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r="20631"/>
          <a:stretch/>
        </p:blipFill>
        <p:spPr>
          <a:xfrm>
            <a:off x="1804130" y="2775271"/>
            <a:ext cx="2161309" cy="2164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5174" y="1679274"/>
            <a:ext cx="756017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screencap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/s.png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/s.png &lt;local&gt;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81" y="4118126"/>
            <a:ext cx="721189" cy="721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30" y="2843657"/>
            <a:ext cx="821893" cy="821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4254" y="371970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 t="5516" r="4940"/>
          <a:stretch/>
        </p:blipFill>
        <p:spPr bwMode="auto">
          <a:xfrm>
            <a:off x="419286" y="3223164"/>
            <a:ext cx="4315976" cy="28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Useful ADB Commands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Global Options: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r="20631"/>
          <a:stretch/>
        </p:blipFill>
        <p:spPr>
          <a:xfrm>
            <a:off x="1324370" y="3579135"/>
            <a:ext cx="1088122" cy="10895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5174" y="1679274"/>
            <a:ext cx="75601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&lt;command&gt;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 &lt;command&gt;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&lt;serial number&gt; &lt;command&gt;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92" y="3447390"/>
            <a:ext cx="613101" cy="613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5" r="21228"/>
          <a:stretch/>
        </p:blipFill>
        <p:spPr>
          <a:xfrm>
            <a:off x="5335861" y="3163661"/>
            <a:ext cx="1212113" cy="2139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18" y="4038108"/>
            <a:ext cx="613101" cy="613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5" r="21228"/>
          <a:stretch/>
        </p:blipFill>
        <p:spPr>
          <a:xfrm>
            <a:off x="7292787" y="3754379"/>
            <a:ext cx="1212113" cy="21397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2134" y="5375138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071b799a344bdc6b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819060" y="596585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071b799a344bdxyz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50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704</Words>
  <Application>Microsoft Office PowerPoint</Application>
  <PresentationFormat>On-screen Show (4:3)</PresentationFormat>
  <Paragraphs>160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Lecture 8: ADB</vt:lpstr>
      <vt:lpstr>What is ADB?</vt:lpstr>
      <vt:lpstr>ADB Client-Server Architecture</vt:lpstr>
      <vt:lpstr>Connecting over USB</vt:lpstr>
      <vt:lpstr>Testing the ADB</vt:lpstr>
      <vt:lpstr>When things go wrong …</vt:lpstr>
      <vt:lpstr>ADB over WiFi</vt:lpstr>
      <vt:lpstr>ADB Commands</vt:lpstr>
      <vt:lpstr>Useful ADB Commands</vt:lpstr>
      <vt:lpstr>Useful ADB Commands</vt:lpstr>
      <vt:lpstr>Useful ADB Commands</vt:lpstr>
      <vt:lpstr>Issuing shell Commands</vt:lpstr>
      <vt:lpstr>Issuing shell Commands</vt:lpstr>
      <vt:lpstr>Issuing shell Commands</vt:lpstr>
      <vt:lpstr>Shell commands from Android APPs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nirjon</dc:creator>
  <cp:lastModifiedBy>Shahriar Nirjon</cp:lastModifiedBy>
  <cp:revision>114</cp:revision>
  <dcterms:created xsi:type="dcterms:W3CDTF">2017-10-18T08:13:57Z</dcterms:created>
  <dcterms:modified xsi:type="dcterms:W3CDTF">2021-03-30T07:30:42Z</dcterms:modified>
</cp:coreProperties>
</file>