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F95C-9506-5C4F-B686-4EE4F6B1C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37309-837A-6441-8956-CBC0CA01C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85B0F-D821-0948-943D-66C92A0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0E7B-B5A7-CC45-9501-308711946B12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392DA-E170-3342-BBA0-47BDED77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600F2-CC47-C04E-AB30-03D4E714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F58E-FB2B-6D47-AED1-D68B5622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7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4D4A-426C-4941-BAEE-CBC3670D1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F9C90-A988-ED4C-8E55-E53E82A84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8E01E-A120-4A43-9C17-1C16D799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0E7B-B5A7-CC45-9501-308711946B12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D6A00-9380-D74F-BD0C-3EF07BBA0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B2B55-E581-0048-B4C9-D85AE57B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F58E-FB2B-6D47-AED1-D68B5622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4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E82E6-0A6E-6243-A01B-D14EF3251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6B72A-9B2C-2549-BB56-C6A63F21E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07319-209D-9046-A8D8-D5AE958F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0E7B-B5A7-CC45-9501-308711946B12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C7409-DAFC-8D4E-AFE3-B28B9A5CD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746C-DAF9-BE42-A4E0-88ECD971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F58E-FB2B-6D47-AED1-D68B5622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48FE-D63A-AE4F-9051-9CD49B2C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166B4-3589-5D4E-857D-AA4F63CC2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93E57-1EBE-D245-8677-2DEF8FA8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0E7B-B5A7-CC45-9501-308711946B12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00D7D-4F79-664C-89C2-16D14FF4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FCDC2-C967-0A45-B6CF-12676ADF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F58E-FB2B-6D47-AED1-D68B5622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D6F8-A618-704F-96FB-4AE623D09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85244-79C3-ED47-9D9C-FE52872C0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B6B2D-BD1A-0949-8CBA-3BB054F7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0E7B-B5A7-CC45-9501-308711946B12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3EDAE-90DB-764A-B06F-C6B731D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F83B5-FEA5-794C-A683-506A3DD4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F58E-FB2B-6D47-AED1-D68B5622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3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5AFA-3342-264E-834F-D4FBED8C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3A0A3-914C-134B-940A-385F1B668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62254-05A1-F64B-8822-3EBCE3B8E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35CCC-381F-4A40-B0CC-31D72682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0E7B-B5A7-CC45-9501-308711946B12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BB22E-046C-B846-9537-FF6D4A91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4DEAE-4892-2446-8B17-C2012595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F58E-FB2B-6D47-AED1-D68B5622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4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A683-FB8E-AB4B-875E-C9A853FC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E0FF5-DD98-814D-8F6F-6C6F5D882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EB1AA-36DF-4A47-BA7D-01A5AEC36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949641-A697-BC45-94F3-B223804CE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AEC14-E6CA-C645-9E58-89DFA4510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200BE-F5C8-7B4F-82C1-BB7B7DDD8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0E7B-B5A7-CC45-9501-308711946B12}" type="datetimeFigureOut">
              <a:rPr lang="en-US" smtClean="0"/>
              <a:t>3/1/21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1CE283-634C-3C44-B33E-11FDC2EE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A3137-A17B-5542-A9A0-4D5E440B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F58E-FB2B-6D47-AED1-D68B5622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28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6995-8CEE-384B-B87E-1F0F347D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D87AAB-51DB-254C-910A-E99E0B404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0E7B-B5A7-CC45-9501-308711946B12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65E1C-4B55-CB4E-BE72-237F2B4E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A6EFB-E46C-0E48-94B7-320AF180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F58E-FB2B-6D47-AED1-D68B5622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6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30C01-9409-FF47-A612-583CAFD4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0E7B-B5A7-CC45-9501-308711946B12}" type="datetimeFigureOut">
              <a:rPr lang="en-US" smtClean="0"/>
              <a:t>3/1/21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29B27-D76D-0E4D-B945-F6632C97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42D85-6F6A-E043-AD2C-D67D206D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F58E-FB2B-6D47-AED1-D68B5622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5044-C362-FE44-A049-91FF14EF7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4FE8F-522E-4C4E-9EFE-B2506034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0C25F-61EE-3745-AB57-1DD2B99E9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76631-2C1E-6C44-A40B-5C242F01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0E7B-B5A7-CC45-9501-308711946B12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EF42D-AEB8-FA4D-A964-E009AB747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B01BC-8B0C-9448-B901-AED95508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F58E-FB2B-6D47-AED1-D68B5622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4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A56A-7BE9-9346-B2B7-65F36FE04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6DA72-0B0C-3E4E-ABDD-0B327F76E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9BD84-C254-5A46-974E-291D28DDE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8B624-9B04-D943-B398-11B9BDD2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0E7B-B5A7-CC45-9501-308711946B12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B0254-D717-B249-9B8C-F326E4008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0B2CC-05C3-E948-81EA-ADFAC7A7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F58E-FB2B-6D47-AED1-D68B5622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0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7BBD0E-D0AA-5447-9BCD-BECF52BE5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1D0E5-A339-C64A-A805-A8D7CDBCE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EEAA4-4ABC-5349-A9A2-75052C463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C0E7B-B5A7-CC45-9501-308711946B12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E125E-52BB-EA43-9D60-CF3797E92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4805E-59FA-C941-BD69-50F976594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FF58E-FB2B-6D47-AED1-D68B5622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2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C8410A-D490-B743-B9CF-4B6B920B1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8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D9F4B4-9EDD-474F-AAC2-E2EF47DEE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98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FD3708-F9FC-F448-8160-55B3D21DB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17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77D8C1-318A-D546-980C-0A2F917C8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80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E12928-9355-6F48-80C5-488CF1202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3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0F0972-AAF7-7E45-9615-1C993397F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82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58F044-80A0-134A-9B84-42E49437C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86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098858-7E10-EE4F-9CFA-E44DF2564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49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2B353D-2907-EE40-9ADA-6DF7ADA56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96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F2B5F0-B25A-B14F-B518-80D14EAD2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80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772267-F1B3-CE49-A573-F90EA152B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3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8D8EF1-36B8-314D-99EC-91D7C6CAF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5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451A4A-B767-EB43-9235-89C7546C5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29DBC2-4C43-F044-82B1-128B19316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7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AABF68-BACF-CC47-8F8B-C33C2E1E0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7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63AFAC-8C5C-3540-828B-49716C932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8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F07E12-0EA2-0342-BDD7-3572E0F16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8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6CCE04-CCFD-EC4E-B004-B3C0D3A70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2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DB94AA-F2D0-9640-9ECD-B358FF8C1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3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O'Krepki</dc:creator>
  <cp:lastModifiedBy>Max O'Krepki</cp:lastModifiedBy>
  <cp:revision>1</cp:revision>
  <dcterms:created xsi:type="dcterms:W3CDTF">2021-03-01T19:58:47Z</dcterms:created>
  <dcterms:modified xsi:type="dcterms:W3CDTF">2021-03-01T20:05:01Z</dcterms:modified>
</cp:coreProperties>
</file>