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67" r:id="rId3"/>
    <p:sldId id="278" r:id="rId4"/>
    <p:sldId id="261" r:id="rId5"/>
    <p:sldId id="264" r:id="rId6"/>
    <p:sldId id="268" r:id="rId7"/>
    <p:sldId id="274" r:id="rId8"/>
    <p:sldId id="277" r:id="rId9"/>
    <p:sldId id="273" r:id="rId10"/>
    <p:sldId id="275" r:id="rId11"/>
    <p:sldId id="269" r:id="rId12"/>
    <p:sldId id="272" r:id="rId13"/>
    <p:sldId id="265" r:id="rId14"/>
    <p:sldId id="270" r:id="rId15"/>
    <p:sldId id="27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offbeck" initials="jph" lastIdx="5" clrIdx="0">
    <p:extLst>
      <p:ext uri="{19B8F6BF-5375-455C-9EA6-DF929625EA0E}">
        <p15:presenceInfo xmlns:p15="http://schemas.microsoft.com/office/powerpoint/2012/main" userId="hoffbeck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54" autoAdjust="0"/>
    <p:restoredTop sz="94660" autoAdjust="0"/>
  </p:normalViewPr>
  <p:slideViewPr>
    <p:cSldViewPr snapToGrid="0">
      <p:cViewPr varScale="1">
        <p:scale>
          <a:sx n="103" d="100"/>
          <a:sy n="103" d="100"/>
        </p:scale>
        <p:origin x="120" y="3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441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F93789-2E35-49A2-9AC7-32D042DC8AD5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196D8B-3428-4914-A908-11F06DA58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8458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5019" y="4953000"/>
            <a:ext cx="12197020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CEF06DC-89FB-463D-9EB2-3F9A3BE3F74B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3B39946-3A2C-435A-BA28-943BBBB509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81330"/>
            <a:ext cx="109728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F06DC-89FB-463D-9EB2-3F9A3BE3F74B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39946-3A2C-435A-BA28-943BBBB509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5351" y="274641"/>
            <a:ext cx="236996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F06DC-89FB-463D-9EB2-3F9A3BE3F74B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39946-3A2C-435A-BA28-943BBBB509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F06DC-89FB-463D-9EB2-3F9A3BE3F74B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39946-3A2C-435A-BA28-943BBBB509A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F06DC-89FB-463D-9EB2-3F9A3BE3F74B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39946-3A2C-435A-BA28-943BBBB509A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4848907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4600352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F06DC-89FB-463D-9EB2-3F9A3BE3F74B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39946-3A2C-435A-BA28-943BBBB509A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9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444295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444295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F06DC-89FB-463D-9EB2-3F9A3BE3F74B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39946-3A2C-435A-BA28-943BBBB509A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F06DC-89FB-463D-9EB2-3F9A3BE3F74B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39946-3A2C-435A-BA28-943BBBB509A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F06DC-89FB-463D-9EB2-3F9A3BE3F74B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39946-3A2C-435A-BA28-943BBBB509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</p:spPr>
        <p:txBody>
          <a:bodyPr/>
          <a:lstStyle/>
          <a:p>
            <a:fld id="{ECEF06DC-89FB-463D-9EB2-3F9A3BE3F74B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39946-3A2C-435A-BA28-943BBBB509A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CEF06DC-89FB-463D-9EB2-3F9A3BE3F74B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40097" y="6407945"/>
            <a:ext cx="313424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3B39946-3A2C-435A-BA28-943BBBB509AF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12315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11552149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11303595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12315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481329"/>
            <a:ext cx="10972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ECEF06DC-89FB-463D-9EB2-3F9A3BE3F74B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73B39946-3A2C-435A-BA28-943BBBB509A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81250" y="3181350"/>
            <a:ext cx="8382000" cy="858213"/>
          </a:xfrm>
        </p:spPr>
        <p:txBody>
          <a:bodyPr/>
          <a:lstStyle/>
          <a:p>
            <a:r>
              <a:rPr lang="en-US" dirty="0"/>
              <a:t>Team GNU – It’s Not Radio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9550" y="4145007"/>
            <a:ext cx="11963400" cy="560343"/>
          </a:xfrm>
        </p:spPr>
        <p:txBody>
          <a:bodyPr/>
          <a:lstStyle/>
          <a:p>
            <a:r>
              <a:rPr lang="en-US" dirty="0"/>
              <a:t>Walker Frank, Quyen Nguyen, Max Oakes, Nick Wagner, Quentin Ward</a:t>
            </a:r>
          </a:p>
        </p:txBody>
      </p:sp>
    </p:spTree>
    <p:extLst>
      <p:ext uri="{BB962C8B-B14F-4D97-AF65-F5344CB8AC3E}">
        <p14:creationId xmlns:p14="http://schemas.microsoft.com/office/powerpoint/2010/main" val="361673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successfully completed the following requirements:</a:t>
            </a:r>
          </a:p>
          <a:p>
            <a:pPr lvl="1"/>
            <a:r>
              <a:rPr lang="en-US" dirty="0" err="1"/>
              <a:t>GNURadio</a:t>
            </a:r>
            <a:r>
              <a:rPr lang="en-US" dirty="0"/>
              <a:t> style compliance</a:t>
            </a:r>
          </a:p>
          <a:p>
            <a:pPr lvl="1"/>
            <a:r>
              <a:rPr lang="en-US" dirty="0"/>
              <a:t>Deployment for Ubuntu 15</a:t>
            </a:r>
          </a:p>
          <a:p>
            <a:pPr lvl="1"/>
            <a:r>
              <a:rPr lang="en-US" dirty="0"/>
              <a:t>Successful implementation of IQ block and IQ stream capabilities</a:t>
            </a:r>
          </a:p>
          <a:p>
            <a:pPr lvl="1"/>
            <a:endParaRPr lang="en-US" dirty="0"/>
          </a:p>
          <a:p>
            <a:r>
              <a:rPr lang="en-US" dirty="0"/>
              <a:t>Unable to implement IF streaming capabilities:</a:t>
            </a:r>
          </a:p>
          <a:p>
            <a:pPr lvl="1"/>
            <a:r>
              <a:rPr lang="en-US" dirty="0"/>
              <a:t>Tektronix needed to update the RSA’s API to allow us to include IF streaming however, the API is still in development.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Results/Conclusions</a:t>
            </a:r>
          </a:p>
        </p:txBody>
      </p:sp>
    </p:spTree>
    <p:extLst>
      <p:ext uri="{BB962C8B-B14F-4D97-AF65-F5344CB8AC3E}">
        <p14:creationId xmlns:p14="http://schemas.microsoft.com/office/powerpoint/2010/main" val="29596164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Key Fob</a:t>
            </a:r>
          </a:p>
          <a:p>
            <a:r>
              <a:rPr lang="en-US" dirty="0"/>
              <a:t>Wi-Fi Signal</a:t>
            </a:r>
          </a:p>
          <a:p>
            <a:r>
              <a:rPr lang="en-US" dirty="0"/>
              <a:t>FM Radio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Demonstrations</a:t>
            </a:r>
          </a:p>
        </p:txBody>
      </p:sp>
    </p:spTree>
    <p:extLst>
      <p:ext uri="{BB962C8B-B14F-4D97-AF65-F5344CB8AC3E}">
        <p14:creationId xmlns:p14="http://schemas.microsoft.com/office/powerpoint/2010/main" val="18975101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3859"/>
            <a:ext cx="10515600" cy="4461642"/>
          </a:xfrm>
        </p:spPr>
        <p:txBody>
          <a:bodyPr>
            <a:normAutofit/>
          </a:bodyPr>
          <a:lstStyle/>
          <a:p>
            <a:r>
              <a:rPr lang="en-US" dirty="0"/>
              <a:t>Corporate Research</a:t>
            </a:r>
          </a:p>
          <a:p>
            <a:pPr lvl="1"/>
            <a:r>
              <a:rPr lang="en-US" dirty="0"/>
              <a:t>Wireless technology research and simulation</a:t>
            </a:r>
          </a:p>
          <a:p>
            <a:pPr lvl="2"/>
            <a:r>
              <a:rPr lang="en-US" dirty="0"/>
              <a:t>GPS (Garmin, Magellan, Motorola, etc.)</a:t>
            </a:r>
          </a:p>
          <a:p>
            <a:pPr lvl="2"/>
            <a:r>
              <a:rPr lang="en-US" dirty="0"/>
              <a:t>Wi-Fi (Internet service providers)</a:t>
            </a:r>
          </a:p>
          <a:p>
            <a:pPr lvl="2"/>
            <a:r>
              <a:rPr lang="en-US" dirty="0"/>
              <a:t>RFID (credit card companies)</a:t>
            </a:r>
          </a:p>
          <a:p>
            <a:pPr lvl="2"/>
            <a:r>
              <a:rPr lang="en-US" dirty="0"/>
              <a:t>Cell phone signals (cell phone companies)</a:t>
            </a:r>
          </a:p>
          <a:p>
            <a:r>
              <a:rPr lang="en-US" dirty="0"/>
              <a:t>Military Research and Development </a:t>
            </a:r>
          </a:p>
          <a:p>
            <a:r>
              <a:rPr lang="en-US" dirty="0"/>
              <a:t>Future University of Portland Senior Design Projects</a:t>
            </a:r>
          </a:p>
          <a:p>
            <a:pPr lvl="1"/>
            <a:r>
              <a:rPr lang="en-US" dirty="0"/>
              <a:t>Next year’s senior design project on triangulating position</a:t>
            </a:r>
          </a:p>
          <a:p>
            <a:r>
              <a:rPr lang="en-US" dirty="0"/>
              <a:t>Amateur Hobbyist Activities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2725"/>
            <a:ext cx="10515600" cy="1082675"/>
          </a:xfrm>
        </p:spPr>
        <p:txBody>
          <a:bodyPr/>
          <a:lstStyle/>
          <a:p>
            <a:r>
              <a:rPr lang="en-US" dirty="0"/>
              <a:t>Potential Uses for Our Project</a:t>
            </a:r>
          </a:p>
        </p:txBody>
      </p:sp>
    </p:spTree>
    <p:extLst>
      <p:ext uri="{BB962C8B-B14F-4D97-AF65-F5344CB8AC3E}">
        <p14:creationId xmlns:p14="http://schemas.microsoft.com/office/powerpoint/2010/main" val="30737255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Faculty Advisors: Dr. Joseph Hoffbeck and Instructor James Schmidt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Industry Advisor: Kyle Bernard, </a:t>
            </a:r>
            <a:r>
              <a:rPr lang="en-US" i="1" dirty="0"/>
              <a:t>Tektronix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dirty="0"/>
              <a:t>Dean Sharon Jones for funding our project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i="1" dirty="0"/>
              <a:t>Tektronix</a:t>
            </a:r>
            <a:r>
              <a:rPr lang="en-US" dirty="0"/>
              <a:t> for lending us the RSA306, RSA506 and technical support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And thank you to Sandia National Laboratories and Shiley School of Engineering for additional borrowed equipment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</a:t>
            </a:r>
          </a:p>
        </p:txBody>
      </p:sp>
    </p:spTree>
    <p:extLst>
      <p:ext uri="{BB962C8B-B14F-4D97-AF65-F5344CB8AC3E}">
        <p14:creationId xmlns:p14="http://schemas.microsoft.com/office/powerpoint/2010/main" val="6142920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"What Is GNU Radio and Why Do I Want It?." </a:t>
            </a:r>
            <a:r>
              <a:rPr lang="en-US" i="1" dirty="0" err="1"/>
              <a:t>WhatIsGR</a:t>
            </a:r>
            <a:r>
              <a:rPr lang="en-US" i="1" dirty="0"/>
              <a:t> - GNU Radio</a:t>
            </a:r>
            <a:r>
              <a:rPr lang="en-US" dirty="0"/>
              <a:t>. GNU Radio, </a:t>
            </a:r>
            <a:r>
              <a:rPr lang="en-US" dirty="0" err="1"/>
              <a:t>n.d.</a:t>
            </a:r>
            <a:r>
              <a:rPr lang="en-US" dirty="0"/>
              <a:t> Web. 06 Mar. 2017.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"USB Spectrum Analyzer." Tektronix, </a:t>
            </a:r>
            <a:r>
              <a:rPr lang="en-US" dirty="0" err="1"/>
              <a:t>n.d.</a:t>
            </a:r>
            <a:r>
              <a:rPr lang="en-US" dirty="0"/>
              <a:t> Web. 08 Mar. 2017.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Citations</a:t>
            </a:r>
          </a:p>
        </p:txBody>
      </p:sp>
    </p:spTree>
    <p:extLst>
      <p:ext uri="{BB962C8B-B14F-4D97-AF65-F5344CB8AC3E}">
        <p14:creationId xmlns:p14="http://schemas.microsoft.com/office/powerpoint/2010/main" val="21979601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721225"/>
          </a:xfrm>
        </p:spPr>
        <p:txBody>
          <a:bodyPr>
            <a:normAutofit/>
          </a:bodyPr>
          <a:lstStyle/>
          <a:p>
            <a:pPr algn="ctr"/>
            <a:r>
              <a:rPr lang="en-US" sz="60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493332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42402"/>
            <a:ext cx="10515600" cy="3196248"/>
          </a:xfrm>
        </p:spPr>
        <p:txBody>
          <a:bodyPr>
            <a:normAutofit/>
          </a:bodyPr>
          <a:lstStyle/>
          <a:p>
            <a:r>
              <a:rPr lang="en-US" dirty="0"/>
              <a:t>The Tektronix RSA series are Real-time Spectrum Analyzers(RSA) that can be over 15 times cheaper than a conventional RSA and can weigh less than 2 lbs.</a:t>
            </a:r>
          </a:p>
          <a:p>
            <a:r>
              <a:rPr lang="en-US" dirty="0"/>
              <a:t>Our project seeks to connect these RSAs to GNURadio, an open source coding library.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00" b="12400"/>
          <a:stretch/>
        </p:blipFill>
        <p:spPr bwMode="auto">
          <a:xfrm>
            <a:off x="4895850" y="3820058"/>
            <a:ext cx="3733800" cy="27331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6162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791274" y="1490760"/>
            <a:ext cx="5019726" cy="4525963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/>
              <a:t>A real-time spectrum analyzer (RSA) measures the magnitude of an input signal versus frequency within the full frequency range of the instrument. </a:t>
            </a:r>
          </a:p>
          <a:p>
            <a:endParaRPr lang="en-US" sz="2800" dirty="0"/>
          </a:p>
          <a:p>
            <a:r>
              <a:rPr lang="en-US" sz="2800" dirty="0"/>
              <a:t>The primary use is to measure the power of the spectrum of known and unknown signals.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RSA?</a:t>
            </a:r>
          </a:p>
        </p:txBody>
      </p:sp>
      <p:pic>
        <p:nvPicPr>
          <p:cNvPr id="4" name="Content Placeholder 6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281" y="1490760"/>
            <a:ext cx="6244393" cy="3957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093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81329"/>
            <a:ext cx="10972800" cy="331927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RSA traditionally used to output the collected data into a Tektronix provided program, </a:t>
            </a:r>
            <a:r>
              <a:rPr lang="en-US" dirty="0" err="1"/>
              <a:t>SignalVu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SignalVu</a:t>
            </a:r>
            <a:r>
              <a:rPr lang="en-US" dirty="0"/>
              <a:t> only allows the user to observe the waveform.</a:t>
            </a:r>
          </a:p>
          <a:p>
            <a:r>
              <a:rPr lang="en-US" dirty="0"/>
              <a:t>The goal of our project was to create a “block” of code for GNU Radio that allows the data to be read from the RSA.</a:t>
            </a:r>
          </a:p>
          <a:p>
            <a:r>
              <a:rPr lang="en-US" dirty="0"/>
              <a:t>Using GNU Radio enables the user to perform signal processing and implement a software defined radio, allowing limitless possibilities.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our Project Does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047750" y="4567072"/>
            <a:ext cx="10515601" cy="1520357"/>
            <a:chOff x="457200" y="4243387"/>
            <a:chExt cx="11563350" cy="1814513"/>
          </a:xfrm>
        </p:grpSpPr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" y="4243387"/>
              <a:ext cx="3048000" cy="160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62850" y="4514850"/>
              <a:ext cx="4457700" cy="1028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ounded Rectangle 6"/>
            <p:cNvSpPr/>
            <p:nvPr/>
          </p:nvSpPr>
          <p:spPr>
            <a:xfrm>
              <a:off x="4591050" y="4514850"/>
              <a:ext cx="1809750" cy="1543050"/>
            </a:xfrm>
            <a:prstGeom prst="round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705350" y="4778543"/>
              <a:ext cx="158115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</a:rPr>
                <a:t>Our GNURadio Block</a:t>
              </a:r>
            </a:p>
          </p:txBody>
        </p:sp>
        <p:cxnSp>
          <p:nvCxnSpPr>
            <p:cNvPr id="9" name="Straight Arrow Connector 8"/>
            <p:cNvCxnSpPr>
              <a:stCxn id="5" idx="3"/>
            </p:cNvCxnSpPr>
            <p:nvPr/>
          </p:nvCxnSpPr>
          <p:spPr>
            <a:xfrm flipV="1">
              <a:off x="3505200" y="5048249"/>
              <a:ext cx="1085850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6400800" y="5048251"/>
              <a:ext cx="116205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36219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86450" y="1573833"/>
            <a:ext cx="61341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GNURadio is used to implement software defined radios (SDR). </a:t>
            </a:r>
          </a:p>
          <a:p>
            <a:pPr lvl="1"/>
            <a:r>
              <a:rPr lang="en-US" dirty="0"/>
              <a:t>A software defined radio is radio system where the components are implemented in software rather than hardware</a:t>
            </a:r>
          </a:p>
          <a:p>
            <a:pPr marL="393192" lvl="1" indent="0">
              <a:buNone/>
            </a:pPr>
            <a:endParaRPr lang="en-US" dirty="0"/>
          </a:p>
          <a:p>
            <a:r>
              <a:rPr lang="en-US" dirty="0"/>
              <a:t>It can be used with external RF hardware, like the RSA306, to create SDRs or without hardware to create simulations.</a:t>
            </a:r>
          </a:p>
          <a:p>
            <a:pPr marL="109728" indent="0">
              <a:buNone/>
            </a:pPr>
            <a:endParaRPr lang="en-US" dirty="0"/>
          </a:p>
          <a:p>
            <a:r>
              <a:rPr lang="en-US" dirty="0"/>
              <a:t>GNURadio Companion (GRC)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GNURadio?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" y="1952717"/>
            <a:ext cx="5943841" cy="3239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034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150" y="1543050"/>
            <a:ext cx="11165269" cy="4495800"/>
          </a:xfrm>
        </p:spPr>
        <p:txBody>
          <a:bodyPr>
            <a:normAutofit/>
          </a:bodyPr>
          <a:lstStyle/>
          <a:p>
            <a:r>
              <a:rPr lang="en-US" dirty="0"/>
              <a:t>GNURadio is a free, powerful resource in the RF and Communication Engineering Field</a:t>
            </a:r>
          </a:p>
          <a:p>
            <a:pPr marL="109728" indent="0">
              <a:buNone/>
            </a:pPr>
            <a:endParaRPr lang="en-US" dirty="0"/>
          </a:p>
          <a:p>
            <a:r>
              <a:rPr lang="en-US" dirty="0"/>
              <a:t>One software defined radio can be used for a variety of applications, opening the door to limitless applications.</a:t>
            </a:r>
          </a:p>
          <a:p>
            <a:pPr lvl="1"/>
            <a:r>
              <a:rPr lang="en-US" dirty="0"/>
              <a:t>Filters</a:t>
            </a:r>
          </a:p>
          <a:p>
            <a:pPr lvl="1"/>
            <a:r>
              <a:rPr lang="en-US" dirty="0"/>
              <a:t>Demodulators</a:t>
            </a:r>
          </a:p>
          <a:p>
            <a:pPr lvl="1"/>
            <a:r>
              <a:rPr lang="en-US" dirty="0"/>
              <a:t>Decoders</a:t>
            </a:r>
          </a:p>
          <a:p>
            <a:pPr lvl="1"/>
            <a:r>
              <a:rPr lang="en-US" dirty="0"/>
              <a:t>And more!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4111"/>
            <a:ext cx="10515600" cy="1026989"/>
          </a:xfrm>
        </p:spPr>
        <p:txBody>
          <a:bodyPr/>
          <a:lstStyle/>
          <a:p>
            <a:r>
              <a:rPr lang="en-US" dirty="0"/>
              <a:t>Why GNURadio?</a:t>
            </a:r>
          </a:p>
        </p:txBody>
      </p:sp>
    </p:spTree>
    <p:extLst>
      <p:ext uri="{BB962C8B-B14F-4D97-AF65-F5344CB8AC3E}">
        <p14:creationId xmlns:p14="http://schemas.microsoft.com/office/powerpoint/2010/main" val="856946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81329"/>
            <a:ext cx="10972800" cy="3300221"/>
          </a:xfrm>
        </p:spPr>
        <p:txBody>
          <a:bodyPr>
            <a:normAutofit/>
          </a:bodyPr>
          <a:lstStyle/>
          <a:p>
            <a:r>
              <a:rPr lang="en-US" sz="3200" dirty="0"/>
              <a:t>Tektronix provided a document with essential and desired capabilities:</a:t>
            </a:r>
          </a:p>
          <a:p>
            <a:pPr lvl="1"/>
            <a:r>
              <a:rPr lang="en-US" sz="2800" dirty="0"/>
              <a:t>IQ Block capability </a:t>
            </a:r>
          </a:p>
          <a:p>
            <a:pPr lvl="1"/>
            <a:r>
              <a:rPr lang="en-US" sz="2800" dirty="0"/>
              <a:t>IQ Stream capability</a:t>
            </a:r>
          </a:p>
          <a:p>
            <a:pPr lvl="1"/>
            <a:r>
              <a:rPr lang="en-US" sz="2800" dirty="0"/>
              <a:t>IF Stream capability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Design Process </a:t>
            </a:r>
          </a:p>
        </p:txBody>
      </p:sp>
    </p:spTree>
    <p:extLst>
      <p:ext uri="{BB962C8B-B14F-4D97-AF65-F5344CB8AC3E}">
        <p14:creationId xmlns:p14="http://schemas.microsoft.com/office/powerpoint/2010/main" val="32153782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81650" y="1790700"/>
            <a:ext cx="5772150" cy="43862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 – Inphase component</a:t>
            </a:r>
          </a:p>
          <a:p>
            <a:r>
              <a:rPr lang="en-US" dirty="0"/>
              <a:t>Q – Quadrature component</a:t>
            </a:r>
          </a:p>
          <a:p>
            <a:endParaRPr lang="en-US" dirty="0"/>
          </a:p>
          <a:p>
            <a:r>
              <a:rPr lang="en-US" dirty="0"/>
              <a:t>When you combine I and Q components, you get the </a:t>
            </a:r>
            <a:r>
              <a:rPr lang="en-US" i="1" dirty="0"/>
              <a:t>complex envelope: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S(t) = x(t) + j*y(t)</a:t>
            </a:r>
          </a:p>
          <a:p>
            <a:pPr lvl="1"/>
            <a:endParaRPr lang="en-US" dirty="0"/>
          </a:p>
          <a:p>
            <a:r>
              <a:rPr lang="en-US" dirty="0"/>
              <a:t>This allows for demodulation and extracting the intended information from the carrier signal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IQ Data?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90500" y="1885950"/>
            <a:ext cx="5353050" cy="2570381"/>
            <a:chOff x="190500" y="1885950"/>
            <a:chExt cx="5353050" cy="2570381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106" t="59863" r="58206" b="20409"/>
            <a:stretch/>
          </p:blipFill>
          <p:spPr bwMode="auto">
            <a:xfrm>
              <a:off x="190500" y="1885950"/>
              <a:ext cx="4730694" cy="2419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4921194" y="2095500"/>
              <a:ext cx="5842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x(t)</a:t>
              </a:r>
            </a:p>
            <a:p>
              <a:r>
                <a:rPr lang="en-US" dirty="0"/>
                <a:t>(I)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959294" y="3810000"/>
              <a:ext cx="5842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y(t)</a:t>
              </a:r>
            </a:p>
            <a:p>
              <a:r>
                <a:rPr lang="en-US" dirty="0"/>
                <a:t>(Q)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158012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Quentin\Downloads\basic_b_diagram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0247" y="133350"/>
            <a:ext cx="6374142" cy="6138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6578BEC-B70B-4591-929C-AC43BDCEBB7C}"/>
              </a:ext>
            </a:extLst>
          </p:cNvPr>
          <p:cNvSpPr txBox="1"/>
          <p:nvPr/>
        </p:nvSpPr>
        <p:spPr>
          <a:xfrm>
            <a:off x="117695" y="133350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High-level diagram of the custom GNU radio block for the RSA</a:t>
            </a:r>
          </a:p>
        </p:txBody>
      </p:sp>
    </p:spTree>
    <p:extLst>
      <p:ext uri="{BB962C8B-B14F-4D97-AF65-F5344CB8AC3E}">
        <p14:creationId xmlns:p14="http://schemas.microsoft.com/office/powerpoint/2010/main" val="38156495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522</TotalTime>
  <Words>636</Words>
  <Application>Microsoft Office PowerPoint</Application>
  <PresentationFormat>Widescreen</PresentationFormat>
  <Paragraphs>89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Calibri</vt:lpstr>
      <vt:lpstr>Lucida Sans Unicode</vt:lpstr>
      <vt:lpstr>Verdana</vt:lpstr>
      <vt:lpstr>Wingdings 2</vt:lpstr>
      <vt:lpstr>Wingdings 3</vt:lpstr>
      <vt:lpstr>Concourse</vt:lpstr>
      <vt:lpstr>Team GNU – It’s Not Radio</vt:lpstr>
      <vt:lpstr>Project Overview</vt:lpstr>
      <vt:lpstr>What is an RSA?</vt:lpstr>
      <vt:lpstr>What our Project Does</vt:lpstr>
      <vt:lpstr>What is GNURadio?</vt:lpstr>
      <vt:lpstr>Why GNURadio?</vt:lpstr>
      <vt:lpstr>Design Process </vt:lpstr>
      <vt:lpstr>What is IQ Data?</vt:lpstr>
      <vt:lpstr>PowerPoint Presentation</vt:lpstr>
      <vt:lpstr>Results/Conclusions</vt:lpstr>
      <vt:lpstr>Demonstrations</vt:lpstr>
      <vt:lpstr>Potential Uses for Our Project</vt:lpstr>
      <vt:lpstr>Acknowledgements</vt:lpstr>
      <vt:lpstr>Citations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Quentin Ward</dc:creator>
  <cp:lastModifiedBy>Maxwell Oakes</cp:lastModifiedBy>
  <cp:revision>94</cp:revision>
  <dcterms:created xsi:type="dcterms:W3CDTF">2017-01-23T23:16:10Z</dcterms:created>
  <dcterms:modified xsi:type="dcterms:W3CDTF">2021-12-16T00:43:20Z</dcterms:modified>
</cp:coreProperties>
</file>