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4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8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7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708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4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7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81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2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7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9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5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6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42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ADCC0-568A-4F2C-BD58-ADA1C70B8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Doomed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02CDA9-4B9F-49C9-8AF2-02152C9B7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</p:txBody>
      </p:sp>
    </p:spTree>
    <p:extLst>
      <p:ext uri="{BB962C8B-B14F-4D97-AF65-F5344CB8AC3E}">
        <p14:creationId xmlns:p14="http://schemas.microsoft.com/office/powerpoint/2010/main" val="30313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F935A-A07C-43CA-9CE5-5DB10E16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4535A-3C1E-4E9D-A3F7-2CAEA188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of the application and OpenGL</a:t>
            </a:r>
          </a:p>
          <a:p>
            <a:endParaRPr lang="en-US" dirty="0"/>
          </a:p>
          <a:p>
            <a:r>
              <a:rPr lang="en-US" dirty="0"/>
              <a:t>Basic </a:t>
            </a:r>
            <a:r>
              <a:rPr lang="en-US" dirty="0" err="1"/>
              <a:t>phong</a:t>
            </a:r>
            <a:r>
              <a:rPr lang="en-US" dirty="0"/>
              <a:t> shading</a:t>
            </a:r>
          </a:p>
          <a:p>
            <a:endParaRPr lang="en-US" dirty="0"/>
          </a:p>
          <a:p>
            <a:r>
              <a:rPr lang="en-US" dirty="0"/>
              <a:t>GUI to control scene elements for debugging</a:t>
            </a:r>
          </a:p>
          <a:p>
            <a:endParaRPr lang="en-US" dirty="0"/>
          </a:p>
          <a:p>
            <a:r>
              <a:rPr lang="en-US" dirty="0"/>
              <a:t>Loading of objects and textures</a:t>
            </a:r>
          </a:p>
          <a:p>
            <a:endParaRPr lang="en-US" dirty="0"/>
          </a:p>
          <a:p>
            <a:r>
              <a:rPr lang="en-US" dirty="0"/>
              <a:t>Basic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2EA6E-9107-4D45-9BFA-2AF293A2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Phong Shading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E4C4F-17D8-4312-B8D0-64CCC318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9865"/>
            <a:ext cx="10353762" cy="405875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Start with debug objects and materials</a:t>
            </a:r>
            <a:br>
              <a:rPr lang="en-US" dirty="0"/>
            </a:br>
            <a:r>
              <a:rPr lang="en-US" dirty="0"/>
              <a:t>defined in code</a:t>
            </a:r>
          </a:p>
          <a:p>
            <a:endParaRPr lang="en-US" dirty="0"/>
          </a:p>
          <a:p>
            <a:r>
              <a:rPr lang="en-US" dirty="0"/>
              <a:t>Next step: load everything from file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8CC85C-97B5-4736-9FDF-898A2A40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991" y="2380130"/>
            <a:ext cx="2804158" cy="28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B2449-99E8-4023-9A90-94C3A19C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58890-AA5B-417B-BB90-96F202D9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1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8B4DC-ADC0-49A6-B481-244341E7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Object </a:t>
            </a:r>
            <a:r>
              <a:rPr lang="en-US" dirty="0" err="1"/>
              <a:t>Hierachy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45522-9D80-453B-95F6-369116CA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E4BBE-14CC-49B2-8711-65ABBD062A7D}"/>
              </a:ext>
            </a:extLst>
          </p:cNvPr>
          <p:cNvSpPr/>
          <p:nvPr/>
        </p:nvSpPr>
        <p:spPr>
          <a:xfrm>
            <a:off x="8924845" y="3454848"/>
            <a:ext cx="1798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</a:t>
            </a:r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openGL</a:t>
            </a:r>
            <a:r>
              <a:rPr lang="en-US" sz="1400" dirty="0"/>
              <a:t> interface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52C1BFA-3A4B-4188-B585-E1A751D0D0AF}"/>
              </a:ext>
            </a:extLst>
          </p:cNvPr>
          <p:cNvSpPr/>
          <p:nvPr/>
        </p:nvSpPr>
        <p:spPr>
          <a:xfrm>
            <a:off x="6569897" y="3448806"/>
            <a:ext cx="1798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grouped meshes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D45AF9-DFFB-4D86-94AA-3873EB0DA218}"/>
              </a:ext>
            </a:extLst>
          </p:cNvPr>
          <p:cNvSpPr/>
          <p:nvPr/>
        </p:nvSpPr>
        <p:spPr>
          <a:xfrm>
            <a:off x="4214949" y="3444557"/>
            <a:ext cx="1798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MazeNode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/>
              <a:t>single scene, lights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C33209-2C1B-4767-89BE-827DE4ECA5D6}"/>
              </a:ext>
            </a:extLst>
          </p:cNvPr>
          <p:cNvSpPr/>
          <p:nvPr/>
        </p:nvSpPr>
        <p:spPr>
          <a:xfrm>
            <a:off x="4214949" y="1958873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MazeNode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single scene, lights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F90D3B-C1A1-4D6C-8305-98BA22A27BC0}"/>
              </a:ext>
            </a:extLst>
          </p:cNvPr>
          <p:cNvSpPr/>
          <p:nvPr/>
        </p:nvSpPr>
        <p:spPr>
          <a:xfrm>
            <a:off x="4214949" y="4946939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MazeNode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single scene , lights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2DB0BFE-C3C4-4987-827F-2EFBA20C5374}"/>
              </a:ext>
            </a:extLst>
          </p:cNvPr>
          <p:cNvSpPr/>
          <p:nvPr/>
        </p:nvSpPr>
        <p:spPr>
          <a:xfrm>
            <a:off x="6569897" y="1949558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grouped meshes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C151338-4054-4455-82CB-32E16031F06A}"/>
              </a:ext>
            </a:extLst>
          </p:cNvPr>
          <p:cNvSpPr/>
          <p:nvPr/>
        </p:nvSpPr>
        <p:spPr>
          <a:xfrm>
            <a:off x="8924845" y="1958873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Mesh</a:t>
            </a: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openGL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interface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F08988-AE02-4DE1-A9B1-84E5E4897155}"/>
              </a:ext>
            </a:extLst>
          </p:cNvPr>
          <p:cNvSpPr/>
          <p:nvPr/>
        </p:nvSpPr>
        <p:spPr>
          <a:xfrm>
            <a:off x="8924845" y="4950823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Mesh</a:t>
            </a: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openGL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interface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FDF9F94-B817-48E6-834D-1247A0410EBF}"/>
              </a:ext>
            </a:extLst>
          </p:cNvPr>
          <p:cNvSpPr/>
          <p:nvPr/>
        </p:nvSpPr>
        <p:spPr>
          <a:xfrm>
            <a:off x="1393016" y="3016358"/>
            <a:ext cx="1798320" cy="193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Maze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global world properties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graph-like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A183897-018C-4EFC-A535-7B9527FA0751}"/>
              </a:ext>
            </a:extLst>
          </p:cNvPr>
          <p:cNvSpPr/>
          <p:nvPr/>
        </p:nvSpPr>
        <p:spPr>
          <a:xfrm>
            <a:off x="6569897" y="4948054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grouped meshes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C0E1224-BFC0-4B90-8CC9-7A03F6C9D46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013269" y="3977957"/>
            <a:ext cx="556628" cy="4249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2BC2DFDB-2ECD-4903-880C-AAE1EB82557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6013269" y="2482958"/>
            <a:ext cx="556628" cy="1494999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B85FCD61-6FE3-4A48-93F6-22FD5E32954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6013269" y="3977957"/>
            <a:ext cx="556628" cy="1503497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2C013E8-6DD0-4E3F-B3EC-3F57567D954B}"/>
              </a:ext>
            </a:extLst>
          </p:cNvPr>
          <p:cNvCxnSpPr>
            <a:cxnSpLocks/>
          </p:cNvCxnSpPr>
          <p:nvPr/>
        </p:nvCxnSpPr>
        <p:spPr>
          <a:xfrm flipV="1">
            <a:off x="8368217" y="3977957"/>
            <a:ext cx="556628" cy="4249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021F6E76-CCF7-4D74-A0AE-92F3FC382B3C}"/>
              </a:ext>
            </a:extLst>
          </p:cNvPr>
          <p:cNvCxnSpPr>
            <a:cxnSpLocks/>
          </p:cNvCxnSpPr>
          <p:nvPr/>
        </p:nvCxnSpPr>
        <p:spPr>
          <a:xfrm flipV="1">
            <a:off x="8368217" y="2478709"/>
            <a:ext cx="556628" cy="1503497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DA216CF7-05B2-4FBD-A1B2-B59E73CE6E56}"/>
              </a:ext>
            </a:extLst>
          </p:cNvPr>
          <p:cNvCxnSpPr>
            <a:cxnSpLocks/>
          </p:cNvCxnSpPr>
          <p:nvPr/>
        </p:nvCxnSpPr>
        <p:spPr>
          <a:xfrm>
            <a:off x="8368217" y="3982206"/>
            <a:ext cx="556628" cy="1494999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A2126A1A-49AE-47B7-9EAF-496C74C9757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191336" y="3977957"/>
            <a:ext cx="1023613" cy="3692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7D06A37-FF71-41EE-BCE3-110AA730CCAD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3191336" y="2492273"/>
            <a:ext cx="1023613" cy="148937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5D76CA15-426F-46B3-A980-C05ECC713F53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191336" y="3981649"/>
            <a:ext cx="1023613" cy="149869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4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5E279-8117-4AFE-8D89-F741F649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Loading Objects and Textures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02A030F-9DDE-4B8C-906D-058DD8E2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Assimp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 load simple models without hierarchies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8B625CBE-14FE-4B8D-A29E-A9CB99F2C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8FE342-89A5-46B8-AE2F-45FEEDF1D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733" y="2132822"/>
            <a:ext cx="3449118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5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5E279-8117-4AFE-8D89-F741F649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Loading Objects and Textures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B279BD8-7B3C-41E8-895A-7955B133F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dirty="0"/>
              <a:t>Add texture loading using </a:t>
            </a:r>
            <a:r>
              <a:rPr lang="en-US" dirty="0" err="1"/>
              <a:t>stb_image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Extend object loading with hierarchies</a:t>
            </a:r>
          </a:p>
          <a:p>
            <a:endParaRPr lang="en-US" dirty="0"/>
          </a:p>
          <a:p>
            <a:r>
              <a:rPr lang="en-US" dirty="0"/>
              <a:t>A lot of debugging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625CBE-14FE-4B8D-A29E-A9CB99F2C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7" name="Grafik 6" descr="Ein Bild, das drinnen, aus Holz, Container, Kasten enthält.&#10;&#10;Automatisch generierte Beschreibung">
            <a:extLst>
              <a:ext uri="{FF2B5EF4-FFF2-40B4-BE49-F238E27FC236}">
                <a16:creationId xmlns:a16="http://schemas.microsoft.com/office/drawing/2014/main" id="{7CDE2DDE-BFAA-423D-94E3-85618881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560" y="2495198"/>
            <a:ext cx="4065464" cy="25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6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A9C32-D312-403E-BAF0-D9DA541B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F81058-3405-49E3-B42C-7D2480FAC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220" y="0"/>
            <a:ext cx="12549220" cy="685800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  <a:softEdge rad="0"/>
          </a:effec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D89ADAF-6E05-4733-891A-57DF24D3C12D}"/>
              </a:ext>
            </a:extLst>
          </p:cNvPr>
          <p:cNvSpPr txBox="1">
            <a:spLocks/>
          </p:cNvSpPr>
          <p:nvPr/>
        </p:nvSpPr>
        <p:spPr>
          <a:xfrm>
            <a:off x="913795" y="294377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Scene</a:t>
            </a:r>
          </a:p>
        </p:txBody>
      </p:sp>
    </p:spTree>
    <p:extLst>
      <p:ext uri="{BB962C8B-B14F-4D97-AF65-F5344CB8AC3E}">
        <p14:creationId xmlns:p14="http://schemas.microsoft.com/office/powerpoint/2010/main" val="14594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64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Schiefer</vt:lpstr>
      <vt:lpstr>Project: Doomed</vt:lpstr>
      <vt:lpstr>Tasks</vt:lpstr>
      <vt:lpstr>Phong Shading</vt:lpstr>
      <vt:lpstr>GUI</vt:lpstr>
      <vt:lpstr>World Object Hierachy</vt:lpstr>
      <vt:lpstr>Loading Objects and Textures</vt:lpstr>
      <vt:lpstr>Loading Objects and Textures</vt:lpstr>
      <vt:lpstr>Scene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Doomed</dc:title>
  <dc:creator>Oesterle, Max</dc:creator>
  <cp:lastModifiedBy>Oesterle, Max</cp:lastModifiedBy>
  <cp:revision>1</cp:revision>
  <dcterms:created xsi:type="dcterms:W3CDTF">2020-11-24T19:12:30Z</dcterms:created>
  <dcterms:modified xsi:type="dcterms:W3CDTF">2020-11-24T19:14:20Z</dcterms:modified>
</cp:coreProperties>
</file>