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57" r:id="rId4"/>
    <p:sldId id="259" r:id="rId5"/>
    <p:sldId id="262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70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81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ADCC0-568A-4F2C-BD58-ADA1C70B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Doomed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CDA9-4B9F-49C9-8AF2-02152C9B7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30313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F935A-A07C-43CA-9CE5-5DB10E16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4535A-3C1E-4E9D-A3F7-2CAEA188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of the application and OpenGL</a:t>
            </a:r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endParaRPr lang="en-US" dirty="0"/>
          </a:p>
          <a:p>
            <a:r>
              <a:rPr lang="en-US" dirty="0"/>
              <a:t>GUI to control scene elements for debugging</a:t>
            </a:r>
          </a:p>
          <a:p>
            <a:endParaRPr lang="en-US" dirty="0"/>
          </a:p>
          <a:p>
            <a:r>
              <a:rPr lang="en-US" dirty="0"/>
              <a:t>Loading of objects and textures</a:t>
            </a:r>
          </a:p>
          <a:p>
            <a:endParaRPr lang="en-US" dirty="0"/>
          </a:p>
          <a:p>
            <a:r>
              <a:rPr lang="en-US" dirty="0"/>
              <a:t>Basic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EA6E-9107-4D45-9BFA-2AF293A2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Phong Shading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E4C4F-17D8-4312-B8D0-64CCC318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865"/>
            <a:ext cx="10353762" cy="40587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debug objects and materials</a:t>
            </a:r>
            <a:br>
              <a:rPr lang="en-US" dirty="0"/>
            </a:br>
            <a:r>
              <a:rPr lang="en-US" dirty="0"/>
              <a:t>defined in code</a:t>
            </a:r>
          </a:p>
          <a:p>
            <a:endParaRPr lang="en-US" dirty="0"/>
          </a:p>
          <a:p>
            <a:r>
              <a:rPr lang="en-US" dirty="0"/>
              <a:t>Next step: load everything from file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8CC85C-97B5-4736-9FDF-898A2A40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91" y="2380130"/>
            <a:ext cx="2804158" cy="2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2449-99E8-4023-9A90-94C3A19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58890-AA5B-417B-BB90-96F202D9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8B4DC-ADC0-49A6-B481-244341E7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Object </a:t>
            </a:r>
            <a:r>
              <a:rPr lang="en-US" dirty="0" err="1"/>
              <a:t>Hierachy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5522-9D80-453B-95F6-369116CA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BE4BBE-14CC-49B2-8711-65ABBD062A7D}"/>
              </a:ext>
            </a:extLst>
          </p:cNvPr>
          <p:cNvSpPr/>
          <p:nvPr/>
        </p:nvSpPr>
        <p:spPr>
          <a:xfrm>
            <a:off x="8924845" y="3454848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openGL</a:t>
            </a:r>
            <a:r>
              <a:rPr lang="en-US" sz="1400" dirty="0"/>
              <a:t> interface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52C1BFA-3A4B-4188-B585-E1A751D0D0AF}"/>
              </a:ext>
            </a:extLst>
          </p:cNvPr>
          <p:cNvSpPr/>
          <p:nvPr/>
        </p:nvSpPr>
        <p:spPr>
          <a:xfrm>
            <a:off x="6569897" y="3448806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grouped meshes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D45AF9-DFFB-4D86-94AA-3873EB0DA218}"/>
              </a:ext>
            </a:extLst>
          </p:cNvPr>
          <p:cNvSpPr/>
          <p:nvPr/>
        </p:nvSpPr>
        <p:spPr>
          <a:xfrm>
            <a:off x="4214949" y="3444557"/>
            <a:ext cx="1798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MazeNode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single scene, lights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C33209-2C1B-4767-89BE-827DE4ECA5D6}"/>
              </a:ext>
            </a:extLst>
          </p:cNvPr>
          <p:cNvSpPr/>
          <p:nvPr/>
        </p:nvSpPr>
        <p:spPr>
          <a:xfrm>
            <a:off x="4214949" y="195887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MazeNode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scene, lights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F90D3B-C1A1-4D6C-8305-98BA22A27BC0}"/>
              </a:ext>
            </a:extLst>
          </p:cNvPr>
          <p:cNvSpPr/>
          <p:nvPr/>
        </p:nvSpPr>
        <p:spPr>
          <a:xfrm>
            <a:off x="4214949" y="4946939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MazeNode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scene , lights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DB0BFE-C3C4-4987-827F-2EFBA20C5374}"/>
              </a:ext>
            </a:extLst>
          </p:cNvPr>
          <p:cNvSpPr/>
          <p:nvPr/>
        </p:nvSpPr>
        <p:spPr>
          <a:xfrm>
            <a:off x="6569897" y="1949558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meshes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C151338-4054-4455-82CB-32E16031F06A}"/>
              </a:ext>
            </a:extLst>
          </p:cNvPr>
          <p:cNvSpPr/>
          <p:nvPr/>
        </p:nvSpPr>
        <p:spPr>
          <a:xfrm>
            <a:off x="8924845" y="195887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Mesh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openGL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F08988-AE02-4DE1-A9B1-84E5E4897155}"/>
              </a:ext>
            </a:extLst>
          </p:cNvPr>
          <p:cNvSpPr/>
          <p:nvPr/>
        </p:nvSpPr>
        <p:spPr>
          <a:xfrm>
            <a:off x="8924845" y="4950823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Mesh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openGL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interface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FDF9F94-B817-48E6-834D-1247A0410EBF}"/>
              </a:ext>
            </a:extLst>
          </p:cNvPr>
          <p:cNvSpPr/>
          <p:nvPr/>
        </p:nvSpPr>
        <p:spPr>
          <a:xfrm>
            <a:off x="1393016" y="3016358"/>
            <a:ext cx="1798320" cy="193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Maze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global world properties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graph-like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183897-018C-4EFC-A535-7B9527FA0751}"/>
              </a:ext>
            </a:extLst>
          </p:cNvPr>
          <p:cNvSpPr/>
          <p:nvPr/>
        </p:nvSpPr>
        <p:spPr>
          <a:xfrm>
            <a:off x="6569897" y="4948054"/>
            <a:ext cx="17983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meshes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C0E1224-BFC0-4B90-8CC9-7A03F6C9D46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013269" y="3977957"/>
            <a:ext cx="556628" cy="424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2BC2DFDB-2ECD-4903-880C-AAE1EB8255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013269" y="2482958"/>
            <a:ext cx="556628" cy="149499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85FCD61-6FE3-4A48-93F6-22FD5E32954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013269" y="3977957"/>
            <a:ext cx="556628" cy="1503497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2C013E8-6DD0-4E3F-B3EC-3F57567D954B}"/>
              </a:ext>
            </a:extLst>
          </p:cNvPr>
          <p:cNvCxnSpPr>
            <a:cxnSpLocks/>
          </p:cNvCxnSpPr>
          <p:nvPr/>
        </p:nvCxnSpPr>
        <p:spPr>
          <a:xfrm flipV="1">
            <a:off x="8368217" y="3977957"/>
            <a:ext cx="556628" cy="424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21F6E76-CCF7-4D74-A0AE-92F3FC382B3C}"/>
              </a:ext>
            </a:extLst>
          </p:cNvPr>
          <p:cNvCxnSpPr>
            <a:cxnSpLocks/>
          </p:cNvCxnSpPr>
          <p:nvPr/>
        </p:nvCxnSpPr>
        <p:spPr>
          <a:xfrm flipV="1">
            <a:off x="8368217" y="2478709"/>
            <a:ext cx="556628" cy="1503497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A216CF7-05B2-4FBD-A1B2-B59E73CE6E56}"/>
              </a:ext>
            </a:extLst>
          </p:cNvPr>
          <p:cNvCxnSpPr>
            <a:cxnSpLocks/>
          </p:cNvCxnSpPr>
          <p:nvPr/>
        </p:nvCxnSpPr>
        <p:spPr>
          <a:xfrm>
            <a:off x="8368217" y="3982206"/>
            <a:ext cx="556628" cy="1494999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2126A1A-49AE-47B7-9EAF-496C74C9757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191336" y="3977957"/>
            <a:ext cx="1023613" cy="3692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D06A37-FF71-41EE-BCE3-110AA730CCAD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191336" y="2492273"/>
            <a:ext cx="1023613" cy="148937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5D76CA15-426F-46B3-A980-C05ECC713F5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191336" y="3981649"/>
            <a:ext cx="1023613" cy="14986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F4A95-EC1C-4A19-8CB6-CC071BD5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Objects and Textures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B36D5-3C18-4490-A5F8-A01298E9C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Using </a:t>
            </a:r>
            <a:r>
              <a:rPr lang="en-US" dirty="0" err="1"/>
              <a:t>Assimp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load simple models without hierarchies</a:t>
            </a:r>
          </a:p>
          <a:p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27AAD3-70D1-40F9-8B98-397B0D1F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65" y="2132821"/>
            <a:ext cx="344911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F4A95-EC1C-4A19-8CB6-CC071BD5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Objects and Textures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B36D5-3C18-4490-A5F8-A01298E9C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Add texture loading using </a:t>
            </a:r>
            <a:r>
              <a:rPr lang="en-US" dirty="0" err="1"/>
              <a:t>stb_image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 object loading with hierarchies</a:t>
            </a:r>
          </a:p>
          <a:p>
            <a:endParaRPr lang="en-US" dirty="0"/>
          </a:p>
          <a:p>
            <a:r>
              <a:rPr lang="en-US" dirty="0"/>
              <a:t>A lot of debugging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27AAD3-70D1-40F9-8B98-397B0D1F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665" y="2686237"/>
            <a:ext cx="3449118" cy="21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6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A9C32-D312-403E-BAF0-D9DA541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F81058-3405-49E3-B42C-7D2480FAC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0" y="0"/>
            <a:ext cx="12549220" cy="68580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  <a:softEdge rad="0"/>
          </a:effec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D89ADAF-6E05-4733-891A-57DF24D3C12D}"/>
              </a:ext>
            </a:extLst>
          </p:cNvPr>
          <p:cNvSpPr txBox="1">
            <a:spLocks/>
          </p:cNvSpPr>
          <p:nvPr/>
        </p:nvSpPr>
        <p:spPr>
          <a:xfrm>
            <a:off x="913795" y="29437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14594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Schiefer</vt:lpstr>
      <vt:lpstr>Project: Doomed</vt:lpstr>
      <vt:lpstr>Tasks</vt:lpstr>
      <vt:lpstr>Phong Shading</vt:lpstr>
      <vt:lpstr>GUI</vt:lpstr>
      <vt:lpstr>World Object Hierachy</vt:lpstr>
      <vt:lpstr>Loading Objects and Textures</vt:lpstr>
      <vt:lpstr>Loading Objects and Textures</vt:lpstr>
      <vt:lpstr>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Doomed</dc:title>
  <dc:creator>Oesterle, Max</dc:creator>
  <cp:lastModifiedBy>Oesterle, Max</cp:lastModifiedBy>
  <cp:revision>2</cp:revision>
  <dcterms:created xsi:type="dcterms:W3CDTF">2020-11-24T19:12:30Z</dcterms:created>
  <dcterms:modified xsi:type="dcterms:W3CDTF">2020-11-24T20:55:42Z</dcterms:modified>
</cp:coreProperties>
</file>