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4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4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28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9706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2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35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80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4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4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9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7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6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7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8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15CC3E0-9BC0-4CD9-A55C-8BD72E0A06FC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5BEFF61-F63D-4FEF-BBD5-0A76C7F9EB1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77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ADCC0-568A-4F2C-BD58-ADA1C70B8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Project: Doomed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02CDA9-4B9F-49C9-8AF2-02152C9B7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Milestone 1</a:t>
            </a:r>
          </a:p>
        </p:txBody>
      </p:sp>
    </p:spTree>
    <p:extLst>
      <p:ext uri="{BB962C8B-B14F-4D97-AF65-F5344CB8AC3E}">
        <p14:creationId xmlns:p14="http://schemas.microsoft.com/office/powerpoint/2010/main" val="303138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2EA6E-9107-4D45-9BFA-2AF293A2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Phong Shading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4E4C4F-17D8-4312-B8D0-64CCC318F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9865"/>
            <a:ext cx="10353762" cy="405875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Start with debug objects and materials</a:t>
            </a:r>
            <a:br>
              <a:rPr lang="en-US" dirty="0"/>
            </a:br>
            <a:r>
              <a:rPr lang="en-US" dirty="0"/>
              <a:t>defined in code</a:t>
            </a:r>
          </a:p>
          <a:p>
            <a:endParaRPr lang="en-US" dirty="0"/>
          </a:p>
          <a:p>
            <a:r>
              <a:rPr lang="en-US" dirty="0"/>
              <a:t>Next step:</a:t>
            </a:r>
            <a:br>
              <a:rPr lang="en-US" dirty="0"/>
            </a:br>
            <a:r>
              <a:rPr lang="en-US" dirty="0"/>
              <a:t>Load objects from file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A8CC85C-97B5-4736-9FDF-898A2A408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991" y="2380130"/>
            <a:ext cx="2804158" cy="286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B2449-99E8-4023-9A90-94C3A19C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158890-AA5B-417B-BB90-96F202D96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1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5E279-8117-4AFE-8D89-F741F649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Objects and Textures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68FE342-89A5-46B8-AE2F-45FEEDF1D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125" y="2320324"/>
            <a:ext cx="3610479" cy="3410426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DE2DDE-BFAA-423D-94E3-856188816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2804686"/>
            <a:ext cx="4695862" cy="292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6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0A9C32-D312-403E-BAF0-D9DA541B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Scene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3FF81058-3405-49E3-B42C-7D2480FAC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220" y="0"/>
            <a:ext cx="12549220" cy="685800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  <a:softEdge rad="0"/>
          </a:effec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7D89ADAF-6E05-4733-891A-57DF24D3C12D}"/>
              </a:ext>
            </a:extLst>
          </p:cNvPr>
          <p:cNvSpPr txBox="1">
            <a:spLocks/>
          </p:cNvSpPr>
          <p:nvPr/>
        </p:nvSpPr>
        <p:spPr>
          <a:xfrm>
            <a:off x="913795" y="294377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Scene</a:t>
            </a:r>
          </a:p>
        </p:txBody>
      </p:sp>
    </p:spTree>
    <p:extLst>
      <p:ext uri="{BB962C8B-B14F-4D97-AF65-F5344CB8AC3E}">
        <p14:creationId xmlns:p14="http://schemas.microsoft.com/office/powerpoint/2010/main" val="145943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32</Words>
  <Application>Microsoft Office PowerPoint</Application>
  <PresentationFormat>Breitbild</PresentationFormat>
  <Paragraphs>12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Schiefer</vt:lpstr>
      <vt:lpstr>Project: Doomed</vt:lpstr>
      <vt:lpstr>Phong Shading</vt:lpstr>
      <vt:lpstr>GUI</vt:lpstr>
      <vt:lpstr>Loading Objects and Textures</vt:lpstr>
      <vt:lpstr>Scene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Doomed</dc:title>
  <dc:creator>Oesterle, Max</dc:creator>
  <cp:lastModifiedBy>Oesterle, Max</cp:lastModifiedBy>
  <cp:revision>3</cp:revision>
  <dcterms:created xsi:type="dcterms:W3CDTF">2020-11-24T17:43:08Z</dcterms:created>
  <dcterms:modified xsi:type="dcterms:W3CDTF">2020-11-24T18:01:08Z</dcterms:modified>
</cp:coreProperties>
</file>