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4"/>
    <p:restoredTop sz="94710"/>
  </p:normalViewPr>
  <p:slideViewPr>
    <p:cSldViewPr snapToGrid="0" snapToObjects="1">
      <p:cViewPr varScale="1">
        <p:scale>
          <a:sx n="84" d="100"/>
          <a:sy n="84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4393-5473-9742-90CE-0085908A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5A1B6-7E3F-8641-BFCD-E85FD45AE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292D-32D4-6548-B1A3-C358DF01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7A69-D1DC-C948-B0A5-421B2D9F2A3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7C4F-71F5-4B47-8738-717CBDEF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50506-43F1-1E4F-86B1-527965D7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3EAB-693E-3844-8EE9-68B205266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8D0D-DDAB-2042-9E50-7B73EAAE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9B323-1353-2049-84DB-7BC6067B7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CE69-1D4E-B04A-A7B1-6379BE0D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7A69-D1DC-C948-B0A5-421B2D9F2A3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36A0-10BC-424B-A227-EE7A2DC9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D809-03EC-FC43-B783-3A6056DB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3EAB-693E-3844-8EE9-68B205266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7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BFF64-0EFE-7A4B-ADAB-45841AA09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72E6D-48BB-BB43-8389-18544222B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DB71-38B9-5B47-8943-771AC906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7A69-D1DC-C948-B0A5-421B2D9F2A3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3A34-BFF9-B743-9BC0-B60EEA01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2C164-270C-374F-8F40-DA3B74F7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3EAB-693E-3844-8EE9-68B205266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BE01-8440-3548-9D18-6CC8D6BD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DCA8-9A80-B547-8FDE-7FD5E35A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57B7-96DB-3D4E-85F6-6BA7987D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7A69-D1DC-C948-B0A5-421B2D9F2A3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5D80-B629-6A4F-BCE0-8343E373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E950-014D-EF45-BF78-2076C088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3EAB-693E-3844-8EE9-68B205266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6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1A61-16D8-FE4C-9096-52901407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53DA9-3639-4F44-BCCE-DF5EE11A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B2F5-478D-DB43-A3ED-20FC9FB1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7A69-D1DC-C948-B0A5-421B2D9F2A3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83A6-C604-A94C-BCEE-27C9C9EA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915DE-BEA9-A84B-8B6C-80AF0565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3EAB-693E-3844-8EE9-68B205266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32D2-C92B-1049-99DD-97BEF48A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E85F-555E-1640-8A80-3A34E4A6F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92B20-9E82-BF46-A1A0-BF42715E6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A1BCA-E6E2-E649-BCAE-E6B9BCD1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7A69-D1DC-C948-B0A5-421B2D9F2A3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DFBA5-54B1-384D-9A27-35A9AEE2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64BB-80AC-B549-8C9F-49C0F971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3EAB-693E-3844-8EE9-68B205266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87D2-031B-284C-9CEB-9D045686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BDA3E-6D97-B343-8315-F503FCFD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FBC92-6D0F-B74F-9138-C7A3D10AD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5681D-8B03-7F47-9C40-C4A4EDA94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A3C17-6E92-1942-9D37-B2C09CB78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DCDAB-EBC7-4249-9C88-44F8A091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7A69-D1DC-C948-B0A5-421B2D9F2A3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93E24-8BA5-D742-AB37-4236427B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C28E5-40CA-314C-908A-1DF34C58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3EAB-693E-3844-8EE9-68B205266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DC3F-64D9-A545-9417-69AD0C73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F0A3C-02D1-744A-A85C-78A6995D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7A69-D1DC-C948-B0A5-421B2D9F2A3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566B1-A664-B141-82E9-5FF62F70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46BC-A3F5-4C45-9461-1D568374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3EAB-693E-3844-8EE9-68B205266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77C9F-5721-F94B-AB40-81E2C0E5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7A69-D1DC-C948-B0A5-421B2D9F2A3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A5E3A-E224-0A40-A3BB-31BE3956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BC3A3-2F2B-614D-B13A-FFC26DE1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3EAB-693E-3844-8EE9-68B205266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EF9-DB47-F34D-81E0-A82CF420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E07D-CDE9-8A40-A2D8-0CD4D1C9F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796A0-D459-6B40-8957-857AAFA0E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2CDA1-3BFA-2849-996F-1A3A47C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7A69-D1DC-C948-B0A5-421B2D9F2A3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E3FCF-6A68-6F40-91FD-262BEE66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1F523-CA50-384D-9423-7A839DE3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3EAB-693E-3844-8EE9-68B205266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7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3CF3-544B-3F4D-A617-1F0A6865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2288A-9420-4E42-8DAF-5C7DAAD42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30534-4677-2840-8D18-FE198E0C4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D7DE5-6EED-1F4C-8079-637E3460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7A69-D1DC-C948-B0A5-421B2D9F2A3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80FB7-BF73-B74A-8406-40F8A5D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3DD7F-029D-334E-89CF-A59B6ACB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3EAB-693E-3844-8EE9-68B205266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60911-ACEB-E742-B31E-22805B71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3E1B8-8059-254D-B725-C468121F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1C5C-1E61-EC41-BC91-485C8B8C6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7A69-D1DC-C948-B0A5-421B2D9F2A3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3E694-AED5-7240-9ACC-93793D9CA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61D6-AC2C-A647-B48B-721095280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3EAB-693E-3844-8EE9-68B205266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12811-C728-6E4B-8516-2AC196EBC45C}"/>
              </a:ext>
            </a:extLst>
          </p:cNvPr>
          <p:cNvSpPr/>
          <p:nvPr/>
        </p:nvSpPr>
        <p:spPr>
          <a:xfrm>
            <a:off x="5715000" y="2885290"/>
            <a:ext cx="2944906" cy="133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Mega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E0E88B-D5A5-F34F-9E06-FB027F87C300}"/>
              </a:ext>
            </a:extLst>
          </p:cNvPr>
          <p:cNvSpPr/>
          <p:nvPr/>
        </p:nvSpPr>
        <p:spPr>
          <a:xfrm>
            <a:off x="2011680" y="1143000"/>
            <a:ext cx="153924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Uno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DAA10-9597-FE47-A5FF-68E9C7244834}"/>
              </a:ext>
            </a:extLst>
          </p:cNvPr>
          <p:cNvSpPr/>
          <p:nvPr/>
        </p:nvSpPr>
        <p:spPr>
          <a:xfrm>
            <a:off x="8770620" y="5253990"/>
            <a:ext cx="153924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</a:t>
            </a:r>
            <a:r>
              <a:rPr lang="en-US" dirty="0" err="1"/>
              <a:t>Redboard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293716BC-A23A-6946-A015-080E62CFAD3D}"/>
              </a:ext>
            </a:extLst>
          </p:cNvPr>
          <p:cNvSpPr/>
          <p:nvPr/>
        </p:nvSpPr>
        <p:spPr>
          <a:xfrm>
            <a:off x="10942320" y="5067300"/>
            <a:ext cx="716280" cy="10591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 Card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660CCF-112C-2147-BE88-5C70AC9FB198}"/>
              </a:ext>
            </a:extLst>
          </p:cNvPr>
          <p:cNvSpPr/>
          <p:nvPr/>
        </p:nvSpPr>
        <p:spPr>
          <a:xfrm>
            <a:off x="457200" y="1158240"/>
            <a:ext cx="100584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9C52FD-690A-A14F-B6CF-59F99B8A10A1}"/>
              </a:ext>
            </a:extLst>
          </p:cNvPr>
          <p:cNvSpPr/>
          <p:nvPr/>
        </p:nvSpPr>
        <p:spPr>
          <a:xfrm>
            <a:off x="1021080" y="3429000"/>
            <a:ext cx="100584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C92145-2849-0D46-A5F8-B0AFFFC49BDD}"/>
              </a:ext>
            </a:extLst>
          </p:cNvPr>
          <p:cNvSpPr/>
          <p:nvPr/>
        </p:nvSpPr>
        <p:spPr>
          <a:xfrm>
            <a:off x="2403888" y="4165898"/>
            <a:ext cx="153924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Moisture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A36C03-B431-AC40-B694-8D2E24C5EA00}"/>
              </a:ext>
            </a:extLst>
          </p:cNvPr>
          <p:cNvSpPr/>
          <p:nvPr/>
        </p:nvSpPr>
        <p:spPr>
          <a:xfrm>
            <a:off x="3476513" y="5044440"/>
            <a:ext cx="153924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Moisture</a:t>
            </a:r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C597B3E5-7249-274C-8576-2BB7EAE14E99}"/>
              </a:ext>
            </a:extLst>
          </p:cNvPr>
          <p:cNvSpPr/>
          <p:nvPr/>
        </p:nvSpPr>
        <p:spPr>
          <a:xfrm>
            <a:off x="5715000" y="1828800"/>
            <a:ext cx="1158240" cy="59436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449D70FB-8CE9-1D4C-BCDB-A180D1AC7F71}"/>
              </a:ext>
            </a:extLst>
          </p:cNvPr>
          <p:cNvSpPr/>
          <p:nvPr/>
        </p:nvSpPr>
        <p:spPr>
          <a:xfrm>
            <a:off x="7078980" y="1798320"/>
            <a:ext cx="1158240" cy="59436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C45B070-76A8-4B48-A837-51C75C7B44AD}"/>
              </a:ext>
            </a:extLst>
          </p:cNvPr>
          <p:cNvSpPr/>
          <p:nvPr/>
        </p:nvSpPr>
        <p:spPr>
          <a:xfrm>
            <a:off x="10660378" y="3657600"/>
            <a:ext cx="108204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E51E49-3E7B-0948-A2EA-1AFE261B461D}"/>
              </a:ext>
            </a:extLst>
          </p:cNvPr>
          <p:cNvSpPr/>
          <p:nvPr/>
        </p:nvSpPr>
        <p:spPr>
          <a:xfrm>
            <a:off x="10660378" y="4297680"/>
            <a:ext cx="108204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22B5660-CFD6-DF46-8699-94F1EEC892D2}"/>
              </a:ext>
            </a:extLst>
          </p:cNvPr>
          <p:cNvSpPr/>
          <p:nvPr/>
        </p:nvSpPr>
        <p:spPr>
          <a:xfrm>
            <a:off x="10629900" y="2956560"/>
            <a:ext cx="108204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7B40D-4EA1-7647-AC3A-82B978336E6E}"/>
              </a:ext>
            </a:extLst>
          </p:cNvPr>
          <p:cNvSpPr txBox="1"/>
          <p:nvPr/>
        </p:nvSpPr>
        <p:spPr>
          <a:xfrm>
            <a:off x="3532054" y="372060"/>
            <a:ext cx="6128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Weather / Garden Project Conceptual Diagram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C5ED0C97-5961-3A41-972D-DDADBDB5BFE1}"/>
              </a:ext>
            </a:extLst>
          </p:cNvPr>
          <p:cNvSpPr/>
          <p:nvPr/>
        </p:nvSpPr>
        <p:spPr>
          <a:xfrm>
            <a:off x="5648213" y="5642610"/>
            <a:ext cx="153924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Pump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E2CB2D74-EBC4-3C4A-8674-8A282B5B22A3}"/>
              </a:ext>
            </a:extLst>
          </p:cNvPr>
          <p:cNvSpPr/>
          <p:nvPr/>
        </p:nvSpPr>
        <p:spPr>
          <a:xfrm>
            <a:off x="869800" y="5353050"/>
            <a:ext cx="1911500" cy="7239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358131-2653-AA45-A3D9-38585C5E65DB}"/>
              </a:ext>
            </a:extLst>
          </p:cNvPr>
          <p:cNvCxnSpPr>
            <a:stCxn id="20" idx="3"/>
            <a:endCxn id="9" idx="4"/>
          </p:cNvCxnSpPr>
          <p:nvPr/>
        </p:nvCxnSpPr>
        <p:spPr>
          <a:xfrm flipH="1" flipV="1">
            <a:off x="1524000" y="4099560"/>
            <a:ext cx="301550" cy="129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919086-1DF1-6340-AC72-0ED30A89131E}"/>
              </a:ext>
            </a:extLst>
          </p:cNvPr>
          <p:cNvCxnSpPr>
            <a:cxnSpLocks/>
            <a:stCxn id="20" idx="3"/>
            <a:endCxn id="10" idx="3"/>
          </p:cNvCxnSpPr>
          <p:nvPr/>
        </p:nvCxnSpPr>
        <p:spPr>
          <a:xfrm flipV="1">
            <a:off x="1825550" y="4738257"/>
            <a:ext cx="803754" cy="65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880916-85C1-8A4B-9988-CBB991F7AC8B}"/>
              </a:ext>
            </a:extLst>
          </p:cNvPr>
          <p:cNvCxnSpPr>
            <a:cxnSpLocks/>
            <a:stCxn id="20" idx="3"/>
            <a:endCxn id="12" idx="2"/>
          </p:cNvCxnSpPr>
          <p:nvPr/>
        </p:nvCxnSpPr>
        <p:spPr>
          <a:xfrm flipV="1">
            <a:off x="1825550" y="5379720"/>
            <a:ext cx="1650963" cy="1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803A2F-C833-C849-A244-5ED49CEFF1C8}"/>
              </a:ext>
            </a:extLst>
          </p:cNvPr>
          <p:cNvCxnSpPr>
            <a:cxnSpLocks/>
            <a:stCxn id="9" idx="6"/>
            <a:endCxn id="4" idx="1"/>
          </p:cNvCxnSpPr>
          <p:nvPr/>
        </p:nvCxnSpPr>
        <p:spPr>
          <a:xfrm flipV="1">
            <a:off x="2026920" y="3550920"/>
            <a:ext cx="3688080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C2546A-C0D0-994A-B18D-84EF9A29913D}"/>
              </a:ext>
            </a:extLst>
          </p:cNvPr>
          <p:cNvCxnSpPr>
            <a:cxnSpLocks/>
            <a:stCxn id="8" idx="6"/>
            <a:endCxn id="5" idx="1"/>
          </p:cNvCxnSpPr>
          <p:nvPr/>
        </p:nvCxnSpPr>
        <p:spPr>
          <a:xfrm flipV="1">
            <a:off x="1463040" y="1485900"/>
            <a:ext cx="54864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4AAE09-156F-F54C-A7AF-5B42E832763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550920" y="1485900"/>
            <a:ext cx="2164080" cy="2065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C2DF17-B815-F442-AFED-4C63B20B4E24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8659906" y="3192780"/>
            <a:ext cx="1969994" cy="35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7319B0-5465-0C4D-93A0-0F77027E556F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H="1">
            <a:off x="7187453" y="2392680"/>
            <a:ext cx="470647" cy="49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3650EA-F065-B548-863A-8F37FB9B6EB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6417833" y="4216549"/>
            <a:ext cx="769620" cy="142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9A6476-F761-7041-9B03-BAEDEDB77966}"/>
              </a:ext>
            </a:extLst>
          </p:cNvPr>
          <p:cNvCxnSpPr>
            <a:cxnSpLocks/>
            <a:stCxn id="19" idx="1"/>
            <a:endCxn id="20" idx="0"/>
          </p:cNvCxnSpPr>
          <p:nvPr/>
        </p:nvCxnSpPr>
        <p:spPr>
          <a:xfrm flipH="1" flipV="1">
            <a:off x="2779707" y="5715000"/>
            <a:ext cx="3253316" cy="38481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17E44F-454A-DE44-8C71-BFB023252412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7187453" y="4216549"/>
            <a:ext cx="1583167" cy="138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42646C-004F-4445-9ED1-88C39C112FF0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6294120" y="2423160"/>
            <a:ext cx="893333" cy="46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15C71A-B53B-B547-B43D-64D1D95ED7A1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659906" y="3550920"/>
            <a:ext cx="2000472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1AC01C-2D63-0345-9CD8-BA5F33257F5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8659906" y="3550920"/>
            <a:ext cx="2000472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5C26EC-D1A9-AD4A-ABCF-598E3DC917C0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10309860" y="5596890"/>
            <a:ext cx="63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4428C4A-9D7C-7D4A-AB50-0F4FEBF669B0}"/>
              </a:ext>
            </a:extLst>
          </p:cNvPr>
          <p:cNvSpPr/>
          <p:nvPr/>
        </p:nvSpPr>
        <p:spPr>
          <a:xfrm>
            <a:off x="9403080" y="1253490"/>
            <a:ext cx="54864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A294BC-2506-BA4F-BEF3-34E5FCD06133}"/>
              </a:ext>
            </a:extLst>
          </p:cNvPr>
          <p:cNvSpPr/>
          <p:nvPr/>
        </p:nvSpPr>
        <p:spPr>
          <a:xfrm>
            <a:off x="9433560" y="1798320"/>
            <a:ext cx="518160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D7C670-A65A-0647-B166-149C3D01C676}"/>
              </a:ext>
            </a:extLst>
          </p:cNvPr>
          <p:cNvSpPr txBox="1"/>
          <p:nvPr/>
        </p:nvSpPr>
        <p:spPr>
          <a:xfrm>
            <a:off x="10104120" y="125639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BF1301-3872-5E42-A089-61FA88714287}"/>
              </a:ext>
            </a:extLst>
          </p:cNvPr>
          <p:cNvSpPr txBox="1"/>
          <p:nvPr/>
        </p:nvSpPr>
        <p:spPr>
          <a:xfrm>
            <a:off x="10104120" y="175819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03264CD-9F07-C142-BA1F-5B7978A30D49}"/>
              </a:ext>
            </a:extLst>
          </p:cNvPr>
          <p:cNvCxnSpPr>
            <a:cxnSpLocks/>
          </p:cNvCxnSpPr>
          <p:nvPr/>
        </p:nvCxnSpPr>
        <p:spPr>
          <a:xfrm flipV="1">
            <a:off x="9433560" y="2383155"/>
            <a:ext cx="54864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610A12D-9355-1047-B9DE-E0BF6DB1FE0C}"/>
              </a:ext>
            </a:extLst>
          </p:cNvPr>
          <p:cNvSpPr txBox="1"/>
          <p:nvPr/>
        </p:nvSpPr>
        <p:spPr>
          <a:xfrm>
            <a:off x="10225606" y="2138874"/>
            <a:ext cx="59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948500-4E01-3544-AB55-E36C24AE57EB}"/>
              </a:ext>
            </a:extLst>
          </p:cNvPr>
          <p:cNvSpPr txBox="1"/>
          <p:nvPr/>
        </p:nvSpPr>
        <p:spPr>
          <a:xfrm>
            <a:off x="9839464" y="80135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87E7C6-8075-4446-B973-4ED4DE7F531D}"/>
              </a:ext>
            </a:extLst>
          </p:cNvPr>
          <p:cNvSpPr txBox="1"/>
          <p:nvPr/>
        </p:nvSpPr>
        <p:spPr>
          <a:xfrm>
            <a:off x="4590144" y="6080760"/>
            <a:ext cx="7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6CCA66-E2FC-D74A-8261-1D54EF358F55}"/>
              </a:ext>
            </a:extLst>
          </p:cNvPr>
          <p:cNvSpPr txBox="1"/>
          <p:nvPr/>
        </p:nvSpPr>
        <p:spPr>
          <a:xfrm>
            <a:off x="4270104" y="1730187"/>
            <a:ext cx="9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B380CC-6418-1B4D-9CFD-6771B1D9288D}"/>
              </a:ext>
            </a:extLst>
          </p:cNvPr>
          <p:cNvCxnSpPr>
            <a:cxnSpLocks/>
            <a:stCxn id="10" idx="7"/>
            <a:endCxn id="4" idx="1"/>
          </p:cNvCxnSpPr>
          <p:nvPr/>
        </p:nvCxnSpPr>
        <p:spPr>
          <a:xfrm flipV="1">
            <a:off x="3717712" y="3550920"/>
            <a:ext cx="1997288" cy="71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13163E9-8099-7348-AE0D-04CAD24E4F80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flipV="1">
            <a:off x="4246133" y="3550920"/>
            <a:ext cx="1468867" cy="149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6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2020-04-10T22:09:53Z</dcterms:created>
  <dcterms:modified xsi:type="dcterms:W3CDTF">2020-04-10T22:44:07Z</dcterms:modified>
</cp:coreProperties>
</file>