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 id="2147484198" r:id="rId7"/>
    <p:sldMasterId id="2147484217" r:id="rId8"/>
  </p:sldMasterIdLst>
  <p:notesMasterIdLst>
    <p:notesMasterId r:id="rId35"/>
  </p:notesMasterIdLst>
  <p:handoutMasterIdLst>
    <p:handoutMasterId r:id="rId36"/>
  </p:handoutMasterIdLst>
  <p:sldIdLst>
    <p:sldId id="1079" r:id="rId9"/>
    <p:sldId id="1075" r:id="rId10"/>
    <p:sldId id="1078" r:id="rId11"/>
    <p:sldId id="1077" r:id="rId12"/>
    <p:sldId id="1040" r:id="rId13"/>
    <p:sldId id="1042" r:id="rId14"/>
    <p:sldId id="1051" r:id="rId15"/>
    <p:sldId id="1052" r:id="rId16"/>
    <p:sldId id="1054" r:id="rId17"/>
    <p:sldId id="1059" r:id="rId18"/>
    <p:sldId id="1062" r:id="rId19"/>
    <p:sldId id="1080" r:id="rId20"/>
    <p:sldId id="1076" r:id="rId21"/>
    <p:sldId id="1081" r:id="rId22"/>
    <p:sldId id="1082" r:id="rId23"/>
    <p:sldId id="1083" r:id="rId24"/>
    <p:sldId id="1084" r:id="rId25"/>
    <p:sldId id="1086" r:id="rId26"/>
    <p:sldId id="1087" r:id="rId27"/>
    <p:sldId id="1092" r:id="rId28"/>
    <p:sldId id="1088" r:id="rId29"/>
    <p:sldId id="1089" r:id="rId30"/>
    <p:sldId id="1090" r:id="rId31"/>
    <p:sldId id="1091" r:id="rId32"/>
    <p:sldId id="1068" r:id="rId33"/>
    <p:sldId id="963" r:id="rId34"/>
  </p:sldIdLst>
  <p:sldSz cx="12188825" cy="6858000"/>
  <p:notesSz cx="6858000" cy="9144000"/>
  <p:defaultTextStyle>
    <a:defPPr>
      <a:defRPr lang="en-US"/>
    </a:defPPr>
    <a:lvl1pPr algn="l" defTabSz="912813" rtl="0" fontAlgn="base">
      <a:spcBef>
        <a:spcPct val="0"/>
      </a:spcBef>
      <a:spcAft>
        <a:spcPct val="0"/>
      </a:spcAft>
      <a:defRPr kern="1200">
        <a:solidFill>
          <a:schemeClr val="tx1"/>
        </a:solidFill>
        <a:latin typeface="Segoe UI"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Segoe UI"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Segoe UI"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Segoe UI"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Segoe UI" charset="0"/>
        <a:ea typeface="ＭＳ Ｐゴシック" charset="0"/>
        <a:cs typeface="ＭＳ Ｐゴシック" charset="0"/>
      </a:defRPr>
    </a:lvl5pPr>
    <a:lvl6pPr marL="2286000" algn="l" defTabSz="457200" rtl="0" eaLnBrk="1" latinLnBrk="0" hangingPunct="1">
      <a:defRPr kern="1200">
        <a:solidFill>
          <a:schemeClr val="tx1"/>
        </a:solidFill>
        <a:latin typeface="Segoe UI" charset="0"/>
        <a:ea typeface="ＭＳ Ｐゴシック" charset="0"/>
        <a:cs typeface="ＭＳ Ｐゴシック" charset="0"/>
      </a:defRPr>
    </a:lvl6pPr>
    <a:lvl7pPr marL="2743200" algn="l" defTabSz="457200" rtl="0" eaLnBrk="1" latinLnBrk="0" hangingPunct="1">
      <a:defRPr kern="1200">
        <a:solidFill>
          <a:schemeClr val="tx1"/>
        </a:solidFill>
        <a:latin typeface="Segoe UI" charset="0"/>
        <a:ea typeface="ＭＳ Ｐゴシック" charset="0"/>
        <a:cs typeface="ＭＳ Ｐゴシック" charset="0"/>
      </a:defRPr>
    </a:lvl7pPr>
    <a:lvl8pPr marL="3200400" algn="l" defTabSz="457200" rtl="0" eaLnBrk="1" latinLnBrk="0" hangingPunct="1">
      <a:defRPr kern="1200">
        <a:solidFill>
          <a:schemeClr val="tx1"/>
        </a:solidFill>
        <a:latin typeface="Segoe UI" charset="0"/>
        <a:ea typeface="ＭＳ Ｐゴシック" charset="0"/>
        <a:cs typeface="ＭＳ Ｐゴシック" charset="0"/>
      </a:defRPr>
    </a:lvl8pPr>
    <a:lvl9pPr marL="3657600" algn="l" defTabSz="457200" rtl="0" eaLnBrk="1" latinLnBrk="0" hangingPunct="1">
      <a:defRPr kern="1200">
        <a:solidFill>
          <a:schemeClr val="tx1"/>
        </a:solidFill>
        <a:latin typeface="Segoe U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76A4"/>
    <a:srgbClr val="D33B39"/>
    <a:srgbClr val="003A59"/>
    <a:srgbClr val="CD2F2E"/>
    <a:srgbClr val="F99F2D"/>
    <a:srgbClr val="3B78A5"/>
    <a:srgbClr val="4F4F4F"/>
    <a:srgbClr val="77B753"/>
    <a:srgbClr val="FBBE75"/>
    <a:srgbClr val="FAAD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7" autoAdjust="0"/>
    <p:restoredTop sz="91689" autoAdjust="0"/>
  </p:normalViewPr>
  <p:slideViewPr>
    <p:cSldViewPr snapToGrid="0" snapToObjects="1">
      <p:cViewPr varScale="1">
        <p:scale>
          <a:sx n="92" d="100"/>
          <a:sy n="92" d="100"/>
        </p:scale>
        <p:origin x="150" y="54"/>
      </p:cViewPr>
      <p:guideLst>
        <p:guide orient="horz" pos="142"/>
        <p:guide orient="horz" pos="4176"/>
        <p:guide orient="horz" pos="739"/>
        <p:guide pos="329"/>
        <p:guide pos="7348"/>
        <p:guide pos="3831"/>
      </p:guideLst>
    </p:cSldViewPr>
  </p:slideViewPr>
  <p:outlineViewPr>
    <p:cViewPr>
      <p:scale>
        <a:sx n="33" d="100"/>
        <a:sy n="33" d="100"/>
      </p:scale>
      <p:origin x="0" y="-17984"/>
    </p:cViewPr>
  </p:outlineViewPr>
  <p:notesTextViewPr>
    <p:cViewPr>
      <p:scale>
        <a:sx n="3" d="2"/>
        <a:sy n="3" d="2"/>
      </p:scale>
      <p:origin x="0" y="0"/>
    </p:cViewPr>
  </p:notesTextViewPr>
  <p:sorterViewPr>
    <p:cViewPr>
      <p:scale>
        <a:sx n="75" d="100"/>
        <a:sy n="75" d="100"/>
      </p:scale>
      <p:origin x="0" y="0"/>
    </p:cViewPr>
  </p:sorterViewPr>
  <p:notesViewPr>
    <p:cSldViewPr snapToGrid="0" snapToObject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DCEC8-69F0-2247-BE8D-74FEFA214284}"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F7C74831-9970-434F-9899-9C7FC3EF405E}">
      <dgm:prSet phldrT="[Text]" custT="1"/>
      <dgm:spPr/>
      <dgm:t>
        <a:bodyPr/>
        <a:lstStyle/>
        <a:p>
          <a:r>
            <a:rPr lang="en-GB" sz="1800" b="1" dirty="0" smtClean="0">
              <a:solidFill>
                <a:schemeClr val="tx1"/>
              </a:solidFill>
            </a:rPr>
            <a:t>Internet of Content</a:t>
          </a:r>
          <a:endParaRPr lang="en-GB" sz="1800" b="1" dirty="0">
            <a:solidFill>
              <a:schemeClr val="tx1"/>
            </a:solidFill>
          </a:endParaRPr>
        </a:p>
      </dgm:t>
    </dgm:pt>
    <dgm:pt modelId="{D9255748-652D-A140-95D3-4C0FC651717E}" type="parTrans" cxnId="{D0FC5B24-88E2-F144-AFCD-E183871891F0}">
      <dgm:prSet/>
      <dgm:spPr/>
      <dgm:t>
        <a:bodyPr/>
        <a:lstStyle/>
        <a:p>
          <a:endParaRPr lang="en-GB"/>
        </a:p>
      </dgm:t>
    </dgm:pt>
    <dgm:pt modelId="{7563C713-D228-4A44-B1E8-F5D8E0C5C951}" type="sibTrans" cxnId="{D0FC5B24-88E2-F144-AFCD-E183871891F0}">
      <dgm:prSet/>
      <dgm:spPr/>
      <dgm:t>
        <a:bodyPr/>
        <a:lstStyle/>
        <a:p>
          <a:endParaRPr lang="en-GB"/>
        </a:p>
      </dgm:t>
    </dgm:pt>
    <dgm:pt modelId="{29878B15-1F32-4949-88FD-390DC6B4ABA6}">
      <dgm:prSet phldrT="[Text]" custT="1"/>
      <dgm:spPr/>
      <dgm:t>
        <a:bodyPr/>
        <a:lstStyle/>
        <a:p>
          <a:pPr marL="347663" indent="-228600"/>
          <a:r>
            <a:rPr lang="en-GB" sz="1400" dirty="0" smtClean="0">
              <a:solidFill>
                <a:schemeClr val="bg1"/>
              </a:solidFill>
            </a:rPr>
            <a:t>Web 1.0</a:t>
          </a:r>
          <a:endParaRPr lang="en-GB" sz="1400" dirty="0">
            <a:solidFill>
              <a:schemeClr val="bg1"/>
            </a:solidFill>
          </a:endParaRPr>
        </a:p>
      </dgm:t>
    </dgm:pt>
    <dgm:pt modelId="{72899803-9078-9546-BEED-84FC051B45D1}" type="parTrans" cxnId="{F077D29F-DE65-6D45-8920-272FBAF25483}">
      <dgm:prSet/>
      <dgm:spPr/>
      <dgm:t>
        <a:bodyPr/>
        <a:lstStyle/>
        <a:p>
          <a:endParaRPr lang="en-GB"/>
        </a:p>
      </dgm:t>
    </dgm:pt>
    <dgm:pt modelId="{181F17DF-3045-8F4F-B1EB-B8AA0AB85123}" type="sibTrans" cxnId="{F077D29F-DE65-6D45-8920-272FBAF25483}">
      <dgm:prSet/>
      <dgm:spPr/>
      <dgm:t>
        <a:bodyPr/>
        <a:lstStyle/>
        <a:p>
          <a:endParaRPr lang="en-GB"/>
        </a:p>
      </dgm:t>
    </dgm:pt>
    <dgm:pt modelId="{583A7C6A-2083-5C44-9D10-B344AE3F5D85}">
      <dgm:prSet phldrT="[Text]" custT="1"/>
      <dgm:spPr/>
      <dgm:t>
        <a:bodyPr/>
        <a:lstStyle/>
        <a:p>
          <a:r>
            <a:rPr lang="en-GB" sz="1800" b="1" dirty="0" smtClean="0">
              <a:solidFill>
                <a:schemeClr val="tx1"/>
              </a:solidFill>
            </a:rPr>
            <a:t>Internet of Services</a:t>
          </a:r>
          <a:endParaRPr lang="en-GB" sz="1800" b="1" dirty="0">
            <a:solidFill>
              <a:schemeClr val="tx1"/>
            </a:solidFill>
          </a:endParaRPr>
        </a:p>
      </dgm:t>
    </dgm:pt>
    <dgm:pt modelId="{39B08B13-AC22-7142-8D1E-71464EE3BFB6}" type="parTrans" cxnId="{293CCB09-3747-2E47-9190-A79FBFB6C358}">
      <dgm:prSet/>
      <dgm:spPr/>
      <dgm:t>
        <a:bodyPr/>
        <a:lstStyle/>
        <a:p>
          <a:endParaRPr lang="en-GB"/>
        </a:p>
      </dgm:t>
    </dgm:pt>
    <dgm:pt modelId="{8742EC30-C107-F549-BDDA-FED65B1B4F53}" type="sibTrans" cxnId="{293CCB09-3747-2E47-9190-A79FBFB6C358}">
      <dgm:prSet/>
      <dgm:spPr/>
      <dgm:t>
        <a:bodyPr/>
        <a:lstStyle/>
        <a:p>
          <a:endParaRPr lang="en-GB"/>
        </a:p>
      </dgm:t>
    </dgm:pt>
    <dgm:pt modelId="{33E90CC8-9D45-1840-A2CE-E5A24738BDB2}">
      <dgm:prSet phldrT="[Text]" custT="1"/>
      <dgm:spPr/>
      <dgm:t>
        <a:bodyPr/>
        <a:lstStyle/>
        <a:p>
          <a:pPr marL="347663" indent="-228600"/>
          <a:r>
            <a:rPr lang="en-GB" sz="1400" dirty="0" smtClean="0">
              <a:solidFill>
                <a:schemeClr val="bg1"/>
              </a:solidFill>
            </a:rPr>
            <a:t>Web 2.0</a:t>
          </a:r>
          <a:endParaRPr lang="en-GB" sz="1400" dirty="0">
            <a:solidFill>
              <a:schemeClr val="bg1"/>
            </a:solidFill>
          </a:endParaRPr>
        </a:p>
      </dgm:t>
    </dgm:pt>
    <dgm:pt modelId="{8DA3F06E-1011-B24C-9869-BDBE18C13E24}" type="parTrans" cxnId="{CFC7112C-3761-6B41-BB05-0EE1954C6826}">
      <dgm:prSet/>
      <dgm:spPr/>
      <dgm:t>
        <a:bodyPr/>
        <a:lstStyle/>
        <a:p>
          <a:endParaRPr lang="en-GB"/>
        </a:p>
      </dgm:t>
    </dgm:pt>
    <dgm:pt modelId="{BAD49C17-55AB-6544-845F-C6997F17811B}" type="sibTrans" cxnId="{CFC7112C-3761-6B41-BB05-0EE1954C6826}">
      <dgm:prSet/>
      <dgm:spPr/>
      <dgm:t>
        <a:bodyPr/>
        <a:lstStyle/>
        <a:p>
          <a:endParaRPr lang="en-GB"/>
        </a:p>
      </dgm:t>
    </dgm:pt>
    <dgm:pt modelId="{4D3FDA3E-A596-8F4D-87BE-18C884F29323}">
      <dgm:prSet phldrT="[Text]" custT="1"/>
      <dgm:spPr/>
      <dgm:t>
        <a:bodyPr/>
        <a:lstStyle/>
        <a:p>
          <a:pPr marL="347663" indent="-228600"/>
          <a:r>
            <a:rPr lang="en-GB" sz="1400" dirty="0" smtClean="0">
              <a:solidFill>
                <a:schemeClr val="bg1"/>
              </a:solidFill>
            </a:rPr>
            <a:t>eCommerce / eServices</a:t>
          </a:r>
          <a:endParaRPr lang="en-GB" sz="1400" dirty="0">
            <a:solidFill>
              <a:schemeClr val="bg1"/>
            </a:solidFill>
          </a:endParaRPr>
        </a:p>
      </dgm:t>
    </dgm:pt>
    <dgm:pt modelId="{4DEFA239-18D1-6A4D-B664-1216DD9FDAC9}" type="parTrans" cxnId="{92A555E7-AB9A-094E-95BE-61F37C1B04E9}">
      <dgm:prSet/>
      <dgm:spPr/>
      <dgm:t>
        <a:bodyPr/>
        <a:lstStyle/>
        <a:p>
          <a:endParaRPr lang="en-GB"/>
        </a:p>
      </dgm:t>
    </dgm:pt>
    <dgm:pt modelId="{B88DAA70-7181-E247-940B-562F7B8F32B3}" type="sibTrans" cxnId="{92A555E7-AB9A-094E-95BE-61F37C1B04E9}">
      <dgm:prSet/>
      <dgm:spPr/>
      <dgm:t>
        <a:bodyPr/>
        <a:lstStyle/>
        <a:p>
          <a:endParaRPr lang="en-GB"/>
        </a:p>
      </dgm:t>
    </dgm:pt>
    <dgm:pt modelId="{CDC4BFCF-3165-E646-9CD7-3ECF7351A6CE}">
      <dgm:prSet phldrT="[Text]" custT="1"/>
      <dgm:spPr/>
      <dgm:t>
        <a:bodyPr/>
        <a:lstStyle/>
        <a:p>
          <a:r>
            <a:rPr lang="en-GB" sz="1800" b="1" dirty="0" smtClean="0">
              <a:solidFill>
                <a:schemeClr val="tx1"/>
              </a:solidFill>
            </a:rPr>
            <a:t>Internet of People</a:t>
          </a:r>
          <a:endParaRPr lang="en-GB" sz="1800" b="1" dirty="0">
            <a:solidFill>
              <a:schemeClr val="tx1"/>
            </a:solidFill>
          </a:endParaRPr>
        </a:p>
      </dgm:t>
    </dgm:pt>
    <dgm:pt modelId="{401AEB70-E9E9-5C49-9C58-06366C857257}" type="parTrans" cxnId="{385FACFF-13E5-574C-B978-96A31747A909}">
      <dgm:prSet/>
      <dgm:spPr/>
      <dgm:t>
        <a:bodyPr/>
        <a:lstStyle/>
        <a:p>
          <a:endParaRPr lang="en-GB"/>
        </a:p>
      </dgm:t>
    </dgm:pt>
    <dgm:pt modelId="{D698F1F1-BBAE-DB40-9879-87D8F71EF8BA}" type="sibTrans" cxnId="{385FACFF-13E5-574C-B978-96A31747A909}">
      <dgm:prSet/>
      <dgm:spPr/>
      <dgm:t>
        <a:bodyPr/>
        <a:lstStyle/>
        <a:p>
          <a:endParaRPr lang="en-GB"/>
        </a:p>
      </dgm:t>
    </dgm:pt>
    <dgm:pt modelId="{3E324DB9-5986-634A-9927-1A23C567305C}">
      <dgm:prSet phldrT="[Text]" custT="1"/>
      <dgm:spPr/>
      <dgm:t>
        <a:bodyPr/>
        <a:lstStyle/>
        <a:p>
          <a:pPr marL="347663" indent="-228600"/>
          <a:r>
            <a:rPr lang="en-GB" sz="1400" dirty="0" smtClean="0">
              <a:solidFill>
                <a:schemeClr val="bg1"/>
              </a:solidFill>
            </a:rPr>
            <a:t>Social Media</a:t>
          </a:r>
          <a:endParaRPr lang="en-GB" sz="1400" dirty="0">
            <a:solidFill>
              <a:schemeClr val="bg1"/>
            </a:solidFill>
          </a:endParaRPr>
        </a:p>
      </dgm:t>
    </dgm:pt>
    <dgm:pt modelId="{99DDC76D-F586-5746-B9A1-2CA5047076A1}" type="parTrans" cxnId="{90928C3A-A388-C44B-B154-B9FD5A02B3F9}">
      <dgm:prSet/>
      <dgm:spPr/>
      <dgm:t>
        <a:bodyPr/>
        <a:lstStyle/>
        <a:p>
          <a:endParaRPr lang="en-GB"/>
        </a:p>
      </dgm:t>
    </dgm:pt>
    <dgm:pt modelId="{E5689D86-36D8-9042-85E7-7BB5A48990D3}" type="sibTrans" cxnId="{90928C3A-A388-C44B-B154-B9FD5A02B3F9}">
      <dgm:prSet/>
      <dgm:spPr/>
      <dgm:t>
        <a:bodyPr/>
        <a:lstStyle/>
        <a:p>
          <a:endParaRPr lang="en-GB"/>
        </a:p>
      </dgm:t>
    </dgm:pt>
    <dgm:pt modelId="{C4647E7C-B694-084B-A5F6-924EC9229C26}">
      <dgm:prSet phldrT="[Text]" custT="1"/>
      <dgm:spPr/>
      <dgm:t>
        <a:bodyPr/>
        <a:lstStyle/>
        <a:p>
          <a:pPr marL="347663" indent="-228600"/>
          <a:r>
            <a:rPr lang="en-GB" sz="1400" dirty="0" smtClean="0">
              <a:solidFill>
                <a:schemeClr val="bg1"/>
              </a:solidFill>
            </a:rPr>
            <a:t>Mobile enablement</a:t>
          </a:r>
          <a:endParaRPr lang="en-GB" sz="1400" dirty="0">
            <a:solidFill>
              <a:schemeClr val="bg1"/>
            </a:solidFill>
          </a:endParaRPr>
        </a:p>
      </dgm:t>
    </dgm:pt>
    <dgm:pt modelId="{4548D1E6-3DB7-B747-8463-2D821091BD63}" type="parTrans" cxnId="{296926FE-0C46-F342-A9C1-73CF474DD6D4}">
      <dgm:prSet/>
      <dgm:spPr/>
      <dgm:t>
        <a:bodyPr/>
        <a:lstStyle/>
        <a:p>
          <a:endParaRPr lang="en-GB"/>
        </a:p>
      </dgm:t>
    </dgm:pt>
    <dgm:pt modelId="{F97DC6FA-CF90-ED45-B632-0B3517C81CFB}" type="sibTrans" cxnId="{296926FE-0C46-F342-A9C1-73CF474DD6D4}">
      <dgm:prSet/>
      <dgm:spPr/>
      <dgm:t>
        <a:bodyPr/>
        <a:lstStyle/>
        <a:p>
          <a:endParaRPr lang="en-GB"/>
        </a:p>
      </dgm:t>
    </dgm:pt>
    <dgm:pt modelId="{B1437654-E1A2-D949-A5F1-05044FE3AE52}">
      <dgm:prSet custT="1"/>
      <dgm:spPr/>
      <dgm:t>
        <a:bodyPr/>
        <a:lstStyle/>
        <a:p>
          <a:r>
            <a:rPr lang="en-GB" sz="1800" b="1" dirty="0" smtClean="0">
              <a:solidFill>
                <a:schemeClr val="tx1"/>
              </a:solidFill>
            </a:rPr>
            <a:t>Internet of Things</a:t>
          </a:r>
          <a:endParaRPr lang="en-GB" sz="1800" b="1" dirty="0">
            <a:solidFill>
              <a:schemeClr val="tx1"/>
            </a:solidFill>
          </a:endParaRPr>
        </a:p>
      </dgm:t>
    </dgm:pt>
    <dgm:pt modelId="{345E9F86-9B7D-C14F-A9F1-5C922BD7E902}" type="parTrans" cxnId="{FE08AE4D-EA32-3C47-907F-6314EBCC2A62}">
      <dgm:prSet/>
      <dgm:spPr/>
      <dgm:t>
        <a:bodyPr/>
        <a:lstStyle/>
        <a:p>
          <a:endParaRPr lang="en-GB"/>
        </a:p>
      </dgm:t>
    </dgm:pt>
    <dgm:pt modelId="{8EB5326C-E5CA-1749-B4DC-58811D7DC217}" type="sibTrans" cxnId="{FE08AE4D-EA32-3C47-907F-6314EBCC2A62}">
      <dgm:prSet/>
      <dgm:spPr/>
      <dgm:t>
        <a:bodyPr/>
        <a:lstStyle/>
        <a:p>
          <a:endParaRPr lang="en-GB"/>
        </a:p>
      </dgm:t>
    </dgm:pt>
    <dgm:pt modelId="{5445F5FF-BDCD-8A4D-89D7-BEB2A64595C9}">
      <dgm:prSet phldrT="[Text]" custT="1"/>
      <dgm:spPr/>
      <dgm:t>
        <a:bodyPr/>
        <a:lstStyle/>
        <a:p>
          <a:pPr marL="347663" indent="-228600"/>
          <a:r>
            <a:rPr lang="es-AR" sz="1400" noProof="0" dirty="0" smtClean="0">
              <a:solidFill>
                <a:schemeClr val="bg1"/>
              </a:solidFill>
            </a:rPr>
            <a:t>eMail</a:t>
          </a:r>
          <a:endParaRPr lang="es-AR" sz="1400" noProof="0" dirty="0">
            <a:solidFill>
              <a:schemeClr val="bg1"/>
            </a:solidFill>
          </a:endParaRPr>
        </a:p>
      </dgm:t>
    </dgm:pt>
    <dgm:pt modelId="{9781FEDF-6107-9D4F-A5A9-0C244A5C6F44}" type="parTrans" cxnId="{E2AEBB25-1481-3440-B086-486DEFC9E8D2}">
      <dgm:prSet/>
      <dgm:spPr/>
      <dgm:t>
        <a:bodyPr/>
        <a:lstStyle/>
        <a:p>
          <a:endParaRPr lang="en-GB"/>
        </a:p>
      </dgm:t>
    </dgm:pt>
    <dgm:pt modelId="{1F845228-C8FF-8E45-BBB8-FD2C07E9158D}" type="sibTrans" cxnId="{E2AEBB25-1481-3440-B086-486DEFC9E8D2}">
      <dgm:prSet/>
      <dgm:spPr/>
      <dgm:t>
        <a:bodyPr/>
        <a:lstStyle/>
        <a:p>
          <a:endParaRPr lang="en-GB"/>
        </a:p>
      </dgm:t>
    </dgm:pt>
    <dgm:pt modelId="{B87A8182-D065-504B-9A60-606B2EE00499}">
      <dgm:prSet phldrT="[Text]" custT="1"/>
      <dgm:spPr/>
      <dgm:t>
        <a:bodyPr/>
        <a:lstStyle/>
        <a:p>
          <a:pPr marL="347663" indent="-228600"/>
          <a:r>
            <a:rPr lang="en-GB" sz="1400" dirty="0" smtClean="0">
              <a:solidFill>
                <a:schemeClr val="bg1"/>
              </a:solidFill>
            </a:rPr>
            <a:t>Web-sites</a:t>
          </a:r>
          <a:endParaRPr lang="en-GB" sz="1400" dirty="0">
            <a:solidFill>
              <a:schemeClr val="bg1"/>
            </a:solidFill>
          </a:endParaRPr>
        </a:p>
      </dgm:t>
    </dgm:pt>
    <dgm:pt modelId="{C58CCF9B-EB2E-6042-97E2-9BC11BEC18E6}" type="parTrans" cxnId="{48F2CAAC-5A5D-E54B-9020-C8E01CCB8DEE}">
      <dgm:prSet/>
      <dgm:spPr/>
      <dgm:t>
        <a:bodyPr/>
        <a:lstStyle/>
        <a:p>
          <a:endParaRPr lang="en-GB"/>
        </a:p>
      </dgm:t>
    </dgm:pt>
    <dgm:pt modelId="{3673B6E8-1AE2-6044-A129-ED4AD07B6764}" type="sibTrans" cxnId="{48F2CAAC-5A5D-E54B-9020-C8E01CCB8DEE}">
      <dgm:prSet/>
      <dgm:spPr/>
      <dgm:t>
        <a:bodyPr/>
        <a:lstStyle/>
        <a:p>
          <a:endParaRPr lang="en-GB"/>
        </a:p>
      </dgm:t>
    </dgm:pt>
    <dgm:pt modelId="{65ABC01B-E5E2-BA41-8BB5-C2CE227FAB89}">
      <dgm:prSet phldrT="[Text]" custT="1"/>
      <dgm:spPr/>
      <dgm:t>
        <a:bodyPr/>
        <a:lstStyle/>
        <a:p>
          <a:pPr marL="347663" indent="-228600"/>
          <a:r>
            <a:rPr lang="en-GB" sz="1400" dirty="0" smtClean="0">
              <a:solidFill>
                <a:schemeClr val="bg1"/>
              </a:solidFill>
            </a:rPr>
            <a:t>Search</a:t>
          </a:r>
          <a:endParaRPr lang="en-GB" sz="1400" dirty="0">
            <a:solidFill>
              <a:schemeClr val="bg1"/>
            </a:solidFill>
          </a:endParaRPr>
        </a:p>
      </dgm:t>
    </dgm:pt>
    <dgm:pt modelId="{E576B78E-9744-8741-A968-0E4C64D4AA8D}" type="parTrans" cxnId="{44E16C49-6C63-4D4C-BA4B-ED2ADD405579}">
      <dgm:prSet/>
      <dgm:spPr/>
      <dgm:t>
        <a:bodyPr/>
        <a:lstStyle/>
        <a:p>
          <a:endParaRPr lang="en-GB"/>
        </a:p>
      </dgm:t>
    </dgm:pt>
    <dgm:pt modelId="{0503F838-C51D-3A4B-AB35-38916D9E6589}" type="sibTrans" cxnId="{44E16C49-6C63-4D4C-BA4B-ED2ADD405579}">
      <dgm:prSet/>
      <dgm:spPr/>
      <dgm:t>
        <a:bodyPr/>
        <a:lstStyle/>
        <a:p>
          <a:endParaRPr lang="en-GB"/>
        </a:p>
      </dgm:t>
    </dgm:pt>
    <dgm:pt modelId="{7FBECAC4-5EF4-E142-A0BB-75D649543966}">
      <dgm:prSet phldrT="[Text]" custT="1"/>
      <dgm:spPr/>
      <dgm:t>
        <a:bodyPr/>
        <a:lstStyle/>
        <a:p>
          <a:pPr marL="347663" indent="-228600"/>
          <a:r>
            <a:rPr lang="en-GB" sz="1400" dirty="0" smtClean="0">
              <a:solidFill>
                <a:schemeClr val="bg1"/>
              </a:solidFill>
            </a:rPr>
            <a:t>Web Services</a:t>
          </a:r>
          <a:endParaRPr lang="en-GB" sz="1400" dirty="0">
            <a:solidFill>
              <a:schemeClr val="bg1"/>
            </a:solidFill>
          </a:endParaRPr>
        </a:p>
      </dgm:t>
    </dgm:pt>
    <dgm:pt modelId="{6D1ACE83-9F74-E74C-90A5-793273D1D379}" type="parTrans" cxnId="{64CE3D48-16DE-464D-84A4-057324045DC7}">
      <dgm:prSet/>
      <dgm:spPr/>
      <dgm:t>
        <a:bodyPr/>
        <a:lstStyle/>
        <a:p>
          <a:endParaRPr lang="en-GB"/>
        </a:p>
      </dgm:t>
    </dgm:pt>
    <dgm:pt modelId="{FE546205-0A61-5E42-9A1F-A61B9261FDD0}" type="sibTrans" cxnId="{64CE3D48-16DE-464D-84A4-057324045DC7}">
      <dgm:prSet/>
      <dgm:spPr/>
      <dgm:t>
        <a:bodyPr/>
        <a:lstStyle/>
        <a:p>
          <a:endParaRPr lang="en-GB"/>
        </a:p>
      </dgm:t>
    </dgm:pt>
    <dgm:pt modelId="{68CC2960-2114-D34B-8CCD-02BA1771700E}">
      <dgm:prSet phldrT="[Text]" custT="1"/>
      <dgm:spPr/>
      <dgm:t>
        <a:bodyPr/>
        <a:lstStyle/>
        <a:p>
          <a:pPr marL="347663" indent="-228600"/>
          <a:r>
            <a:rPr lang="en-GB" sz="1400" dirty="0" smtClean="0">
              <a:solidFill>
                <a:schemeClr val="bg1"/>
              </a:solidFill>
            </a:rPr>
            <a:t>HTML</a:t>
          </a:r>
          <a:endParaRPr lang="en-GB" sz="1400" dirty="0">
            <a:solidFill>
              <a:schemeClr val="bg1"/>
            </a:solidFill>
          </a:endParaRPr>
        </a:p>
      </dgm:t>
    </dgm:pt>
    <dgm:pt modelId="{36318446-5DFF-EE4E-99BB-C4F7714A8BD8}" type="parTrans" cxnId="{1508880F-6883-314F-9DA5-D0CD562115AC}">
      <dgm:prSet/>
      <dgm:spPr/>
      <dgm:t>
        <a:bodyPr/>
        <a:lstStyle/>
        <a:p>
          <a:endParaRPr lang="en-GB"/>
        </a:p>
      </dgm:t>
    </dgm:pt>
    <dgm:pt modelId="{492BD839-6083-6B4E-B37C-5FCCA5F72868}" type="sibTrans" cxnId="{1508880F-6883-314F-9DA5-D0CD562115AC}">
      <dgm:prSet/>
      <dgm:spPr/>
      <dgm:t>
        <a:bodyPr/>
        <a:lstStyle/>
        <a:p>
          <a:endParaRPr lang="en-GB"/>
        </a:p>
      </dgm:t>
    </dgm:pt>
    <dgm:pt modelId="{EDEE3AEF-8F46-2B4C-A4CA-F0BA6943CE83}">
      <dgm:prSet phldrT="[Text]" custT="1"/>
      <dgm:spPr/>
      <dgm:t>
        <a:bodyPr/>
        <a:lstStyle/>
        <a:p>
          <a:pPr marL="347663" indent="-228600"/>
          <a:r>
            <a:rPr lang="en-GB" sz="1400" dirty="0" smtClean="0">
              <a:solidFill>
                <a:schemeClr val="bg1"/>
              </a:solidFill>
            </a:rPr>
            <a:t>HTML 5</a:t>
          </a:r>
          <a:endParaRPr lang="en-GB" sz="1400" dirty="0">
            <a:solidFill>
              <a:schemeClr val="bg1"/>
            </a:solidFill>
          </a:endParaRPr>
        </a:p>
      </dgm:t>
    </dgm:pt>
    <dgm:pt modelId="{908691B9-2EF5-3441-8E43-4BD10077C838}" type="parTrans" cxnId="{7D35B90C-6D7E-B346-9CE9-5D212C8ECF3A}">
      <dgm:prSet/>
      <dgm:spPr/>
      <dgm:t>
        <a:bodyPr/>
        <a:lstStyle/>
        <a:p>
          <a:endParaRPr lang="en-GB"/>
        </a:p>
      </dgm:t>
    </dgm:pt>
    <dgm:pt modelId="{0297C797-8BAF-654C-9F59-A45B94BD462F}" type="sibTrans" cxnId="{7D35B90C-6D7E-B346-9CE9-5D212C8ECF3A}">
      <dgm:prSet/>
      <dgm:spPr/>
      <dgm:t>
        <a:bodyPr/>
        <a:lstStyle/>
        <a:p>
          <a:endParaRPr lang="en-GB"/>
        </a:p>
      </dgm:t>
    </dgm:pt>
    <dgm:pt modelId="{EDDF9822-26C0-FE4E-9D67-F2225B589F09}">
      <dgm:prSet custT="1"/>
      <dgm:spPr/>
      <dgm:t>
        <a:bodyPr/>
        <a:lstStyle/>
        <a:p>
          <a:pPr marL="347663" indent="-228600"/>
          <a:r>
            <a:rPr lang="en-GB" sz="1400" dirty="0" smtClean="0">
              <a:solidFill>
                <a:schemeClr val="bg1"/>
              </a:solidFill>
            </a:rPr>
            <a:t>“Cosas” respresentadas semanticamente en Internet</a:t>
          </a:r>
          <a:endParaRPr lang="en-GB" sz="1400" dirty="0">
            <a:solidFill>
              <a:schemeClr val="bg1"/>
            </a:solidFill>
          </a:endParaRPr>
        </a:p>
      </dgm:t>
    </dgm:pt>
    <dgm:pt modelId="{0BB554C5-7AF7-9140-9C8F-FD8CD4D91E9D}" type="parTrans" cxnId="{8D937CDB-B879-7E40-A91D-A765AB705BBA}">
      <dgm:prSet/>
      <dgm:spPr/>
      <dgm:t>
        <a:bodyPr/>
        <a:lstStyle/>
        <a:p>
          <a:endParaRPr lang="en-GB"/>
        </a:p>
      </dgm:t>
    </dgm:pt>
    <dgm:pt modelId="{B3DED1FA-39E3-9F40-863B-6BAF3A666F7F}" type="sibTrans" cxnId="{8D937CDB-B879-7E40-A91D-A765AB705BBA}">
      <dgm:prSet/>
      <dgm:spPr/>
      <dgm:t>
        <a:bodyPr/>
        <a:lstStyle/>
        <a:p>
          <a:endParaRPr lang="en-GB"/>
        </a:p>
      </dgm:t>
    </dgm:pt>
    <dgm:pt modelId="{87E8B37E-FB22-3941-9206-24ACBB2DB948}">
      <dgm:prSet custT="1"/>
      <dgm:spPr/>
      <dgm:t>
        <a:bodyPr/>
        <a:lstStyle/>
        <a:p>
          <a:pPr marL="347663" indent="-228600"/>
          <a:r>
            <a:rPr lang="en-GB" sz="1400" dirty="0" smtClean="0">
              <a:solidFill>
                <a:schemeClr val="bg1"/>
              </a:solidFill>
            </a:rPr>
            <a:t>Digital </a:t>
          </a:r>
          <a:r>
            <a:rPr lang="en-US" sz="1400" dirty="0" smtClean="0">
              <a:solidFill>
                <a:schemeClr val="bg1"/>
              </a:solidFill>
            </a:rPr>
            <a:t>Business</a:t>
          </a:r>
          <a:endParaRPr lang="en-GB" sz="1400" dirty="0">
            <a:solidFill>
              <a:schemeClr val="bg1"/>
            </a:solidFill>
          </a:endParaRPr>
        </a:p>
      </dgm:t>
    </dgm:pt>
    <dgm:pt modelId="{9584C9C9-A608-CA4D-94D4-54D000D95CDC}" type="sibTrans" cxnId="{D2BE9DF8-32D9-3F4C-9161-12AA1B72BBDF}">
      <dgm:prSet/>
      <dgm:spPr/>
      <dgm:t>
        <a:bodyPr/>
        <a:lstStyle/>
        <a:p>
          <a:endParaRPr lang="en-GB"/>
        </a:p>
      </dgm:t>
    </dgm:pt>
    <dgm:pt modelId="{CC33B063-5B27-7E40-8C47-EF522A20883E}" type="parTrans" cxnId="{D2BE9DF8-32D9-3F4C-9161-12AA1B72BBDF}">
      <dgm:prSet/>
      <dgm:spPr/>
      <dgm:t>
        <a:bodyPr/>
        <a:lstStyle/>
        <a:p>
          <a:endParaRPr lang="en-GB"/>
        </a:p>
      </dgm:t>
    </dgm:pt>
    <dgm:pt modelId="{68704138-0411-425E-BEA6-6F771ECF0335}">
      <dgm:prSet phldrT="[Text]" custT="1"/>
      <dgm:spPr/>
      <dgm:t>
        <a:bodyPr/>
        <a:lstStyle/>
        <a:p>
          <a:pPr marL="347663" indent="-228600"/>
          <a:r>
            <a:rPr lang="en-GB" sz="1400" dirty="0" smtClean="0">
              <a:solidFill>
                <a:schemeClr val="bg1"/>
              </a:solidFill>
            </a:rPr>
            <a:t>REST</a:t>
          </a:r>
          <a:endParaRPr lang="en-GB" sz="1400" dirty="0">
            <a:solidFill>
              <a:schemeClr val="bg1"/>
            </a:solidFill>
          </a:endParaRPr>
        </a:p>
      </dgm:t>
    </dgm:pt>
    <dgm:pt modelId="{9B6E398F-166C-4F47-9C31-520C1E42562D}" type="parTrans" cxnId="{B7BCCE3B-D1F9-48ED-BC4A-A88F2B0C4922}">
      <dgm:prSet/>
      <dgm:spPr/>
      <dgm:t>
        <a:bodyPr/>
        <a:lstStyle/>
        <a:p>
          <a:endParaRPr lang="en-US"/>
        </a:p>
      </dgm:t>
    </dgm:pt>
    <dgm:pt modelId="{6F76F80F-09F4-447B-84FD-7E0C933213F5}" type="sibTrans" cxnId="{B7BCCE3B-D1F9-48ED-BC4A-A88F2B0C4922}">
      <dgm:prSet/>
      <dgm:spPr/>
      <dgm:t>
        <a:bodyPr/>
        <a:lstStyle/>
        <a:p>
          <a:endParaRPr lang="en-US"/>
        </a:p>
      </dgm:t>
    </dgm:pt>
    <dgm:pt modelId="{6D789A5F-2AA9-584C-B1D9-03CDD7E6839B}" type="pres">
      <dgm:prSet presAssocID="{752DCEC8-69F0-2247-BE8D-74FEFA214284}" presName="Name0" presStyleCnt="0">
        <dgm:presLayoutVars>
          <dgm:dir/>
          <dgm:animLvl val="lvl"/>
          <dgm:resizeHandles val="exact"/>
        </dgm:presLayoutVars>
      </dgm:prSet>
      <dgm:spPr/>
      <dgm:t>
        <a:bodyPr/>
        <a:lstStyle/>
        <a:p>
          <a:endParaRPr lang="en-US"/>
        </a:p>
      </dgm:t>
    </dgm:pt>
    <dgm:pt modelId="{7210D895-A162-AB4F-8B97-CB22BBF384F7}" type="pres">
      <dgm:prSet presAssocID="{F7C74831-9970-434F-9899-9C7FC3EF405E}" presName="composite" presStyleCnt="0"/>
      <dgm:spPr/>
    </dgm:pt>
    <dgm:pt modelId="{9F3E836C-2806-4D4B-9F73-24E7924A4C39}" type="pres">
      <dgm:prSet presAssocID="{F7C74831-9970-434F-9899-9C7FC3EF405E}" presName="parTx" presStyleLbl="node1" presStyleIdx="0" presStyleCnt="4">
        <dgm:presLayoutVars>
          <dgm:chMax val="0"/>
          <dgm:chPref val="0"/>
          <dgm:bulletEnabled val="1"/>
        </dgm:presLayoutVars>
      </dgm:prSet>
      <dgm:spPr/>
      <dgm:t>
        <a:bodyPr/>
        <a:lstStyle/>
        <a:p>
          <a:endParaRPr lang="en-US"/>
        </a:p>
      </dgm:t>
    </dgm:pt>
    <dgm:pt modelId="{BFE83C84-5D1B-774E-9C7C-6AD1183A16CB}" type="pres">
      <dgm:prSet presAssocID="{F7C74831-9970-434F-9899-9C7FC3EF405E}" presName="desTx" presStyleLbl="revTx" presStyleIdx="0" presStyleCnt="4">
        <dgm:presLayoutVars>
          <dgm:bulletEnabled val="1"/>
        </dgm:presLayoutVars>
      </dgm:prSet>
      <dgm:spPr/>
      <dgm:t>
        <a:bodyPr/>
        <a:lstStyle/>
        <a:p>
          <a:endParaRPr lang="en-US"/>
        </a:p>
      </dgm:t>
    </dgm:pt>
    <dgm:pt modelId="{47595D82-CEB5-ED43-B0BA-F1C963A4A374}" type="pres">
      <dgm:prSet presAssocID="{7563C713-D228-4A44-B1E8-F5D8E0C5C951}" presName="space" presStyleCnt="0"/>
      <dgm:spPr/>
    </dgm:pt>
    <dgm:pt modelId="{A061C707-48F6-AB49-A596-68D8A825D423}" type="pres">
      <dgm:prSet presAssocID="{583A7C6A-2083-5C44-9D10-B344AE3F5D85}" presName="composite" presStyleCnt="0"/>
      <dgm:spPr/>
    </dgm:pt>
    <dgm:pt modelId="{D9CCE7B9-1AF6-A84C-ADA2-20B8513387B6}" type="pres">
      <dgm:prSet presAssocID="{583A7C6A-2083-5C44-9D10-B344AE3F5D85}" presName="parTx" presStyleLbl="node1" presStyleIdx="1" presStyleCnt="4">
        <dgm:presLayoutVars>
          <dgm:chMax val="0"/>
          <dgm:chPref val="0"/>
          <dgm:bulletEnabled val="1"/>
        </dgm:presLayoutVars>
      </dgm:prSet>
      <dgm:spPr/>
      <dgm:t>
        <a:bodyPr/>
        <a:lstStyle/>
        <a:p>
          <a:endParaRPr lang="en-US"/>
        </a:p>
      </dgm:t>
    </dgm:pt>
    <dgm:pt modelId="{220F6AA5-E89F-CB47-9DDF-81469E0578A3}" type="pres">
      <dgm:prSet presAssocID="{583A7C6A-2083-5C44-9D10-B344AE3F5D85}" presName="desTx" presStyleLbl="revTx" presStyleIdx="1" presStyleCnt="4">
        <dgm:presLayoutVars>
          <dgm:bulletEnabled val="1"/>
        </dgm:presLayoutVars>
      </dgm:prSet>
      <dgm:spPr/>
      <dgm:t>
        <a:bodyPr/>
        <a:lstStyle/>
        <a:p>
          <a:endParaRPr lang="en-US"/>
        </a:p>
      </dgm:t>
    </dgm:pt>
    <dgm:pt modelId="{40ACD03D-B977-624F-8CFC-72D2953753C0}" type="pres">
      <dgm:prSet presAssocID="{8742EC30-C107-F549-BDDA-FED65B1B4F53}" presName="space" presStyleCnt="0"/>
      <dgm:spPr/>
    </dgm:pt>
    <dgm:pt modelId="{C89A2664-F456-B44A-AF2A-B3867B29AA76}" type="pres">
      <dgm:prSet presAssocID="{CDC4BFCF-3165-E646-9CD7-3ECF7351A6CE}" presName="composite" presStyleCnt="0"/>
      <dgm:spPr/>
    </dgm:pt>
    <dgm:pt modelId="{A7EEA5A9-5AF7-704F-A04C-9E5258B71880}" type="pres">
      <dgm:prSet presAssocID="{CDC4BFCF-3165-E646-9CD7-3ECF7351A6CE}" presName="parTx" presStyleLbl="node1" presStyleIdx="2" presStyleCnt="4">
        <dgm:presLayoutVars>
          <dgm:chMax val="0"/>
          <dgm:chPref val="0"/>
          <dgm:bulletEnabled val="1"/>
        </dgm:presLayoutVars>
      </dgm:prSet>
      <dgm:spPr/>
      <dgm:t>
        <a:bodyPr/>
        <a:lstStyle/>
        <a:p>
          <a:endParaRPr lang="en-US"/>
        </a:p>
      </dgm:t>
    </dgm:pt>
    <dgm:pt modelId="{7A965D84-A992-B94A-9C3E-68ECCBCD2C33}" type="pres">
      <dgm:prSet presAssocID="{CDC4BFCF-3165-E646-9CD7-3ECF7351A6CE}" presName="desTx" presStyleLbl="revTx" presStyleIdx="2" presStyleCnt="4">
        <dgm:presLayoutVars>
          <dgm:bulletEnabled val="1"/>
        </dgm:presLayoutVars>
      </dgm:prSet>
      <dgm:spPr/>
      <dgm:t>
        <a:bodyPr/>
        <a:lstStyle/>
        <a:p>
          <a:endParaRPr lang="en-US"/>
        </a:p>
      </dgm:t>
    </dgm:pt>
    <dgm:pt modelId="{27E5C9E7-5CE7-674C-8390-E28FA3DA9CD5}" type="pres">
      <dgm:prSet presAssocID="{D698F1F1-BBAE-DB40-9879-87D8F71EF8BA}" presName="space" presStyleCnt="0"/>
      <dgm:spPr/>
    </dgm:pt>
    <dgm:pt modelId="{369AD8D9-0F0C-5E46-8921-84891739C2A5}" type="pres">
      <dgm:prSet presAssocID="{B1437654-E1A2-D949-A5F1-05044FE3AE52}" presName="composite" presStyleCnt="0"/>
      <dgm:spPr/>
    </dgm:pt>
    <dgm:pt modelId="{F04952F6-0D84-3040-BC5D-4DBA286CE3CA}" type="pres">
      <dgm:prSet presAssocID="{B1437654-E1A2-D949-A5F1-05044FE3AE52}" presName="parTx" presStyleLbl="node1" presStyleIdx="3" presStyleCnt="4">
        <dgm:presLayoutVars>
          <dgm:chMax val="0"/>
          <dgm:chPref val="0"/>
          <dgm:bulletEnabled val="1"/>
        </dgm:presLayoutVars>
      </dgm:prSet>
      <dgm:spPr/>
      <dgm:t>
        <a:bodyPr/>
        <a:lstStyle/>
        <a:p>
          <a:endParaRPr lang="en-US"/>
        </a:p>
      </dgm:t>
    </dgm:pt>
    <dgm:pt modelId="{D3AA5C10-A6A0-2648-A46E-A0A31FF28E34}" type="pres">
      <dgm:prSet presAssocID="{B1437654-E1A2-D949-A5F1-05044FE3AE52}" presName="desTx" presStyleLbl="revTx" presStyleIdx="3" presStyleCnt="4">
        <dgm:presLayoutVars>
          <dgm:bulletEnabled val="1"/>
        </dgm:presLayoutVars>
      </dgm:prSet>
      <dgm:spPr/>
      <dgm:t>
        <a:bodyPr/>
        <a:lstStyle/>
        <a:p>
          <a:endParaRPr lang="en-GB"/>
        </a:p>
      </dgm:t>
    </dgm:pt>
  </dgm:ptLst>
  <dgm:cxnLst>
    <dgm:cxn modelId="{B7BCCE3B-D1F9-48ED-BC4A-A88F2B0C4922}" srcId="{CDC4BFCF-3165-E646-9CD7-3ECF7351A6CE}" destId="{68704138-0411-425E-BEA6-6F771ECF0335}" srcOrd="3" destOrd="0" parTransId="{9B6E398F-166C-4F47-9C31-520C1E42562D}" sibTransId="{6F76F80F-09F4-447B-84FD-7E0C933213F5}"/>
    <dgm:cxn modelId="{0BD77786-AFB4-404B-872F-1341E5BF4D07}" type="presOf" srcId="{B1437654-E1A2-D949-A5F1-05044FE3AE52}" destId="{F04952F6-0D84-3040-BC5D-4DBA286CE3CA}" srcOrd="0" destOrd="0" presId="urn:microsoft.com/office/officeart/2005/8/layout/chevron1"/>
    <dgm:cxn modelId="{1508880F-6883-314F-9DA5-D0CD562115AC}" srcId="{F7C74831-9970-434F-9899-9C7FC3EF405E}" destId="{68CC2960-2114-D34B-8CCD-02BA1771700E}" srcOrd="4" destOrd="0" parTransId="{36318446-5DFF-EE4E-99BB-C4F7714A8BD8}" sibTransId="{492BD839-6083-6B4E-B37C-5FCCA5F72868}"/>
    <dgm:cxn modelId="{293CCB09-3747-2E47-9190-A79FBFB6C358}" srcId="{752DCEC8-69F0-2247-BE8D-74FEFA214284}" destId="{583A7C6A-2083-5C44-9D10-B344AE3F5D85}" srcOrd="1" destOrd="0" parTransId="{39B08B13-AC22-7142-8D1E-71464EE3BFB6}" sibTransId="{8742EC30-C107-F549-BDDA-FED65B1B4F53}"/>
    <dgm:cxn modelId="{D2BE9DF8-32D9-3F4C-9161-12AA1B72BBDF}" srcId="{B1437654-E1A2-D949-A5F1-05044FE3AE52}" destId="{87E8B37E-FB22-3941-9206-24ACBB2DB948}" srcOrd="1" destOrd="0" parTransId="{CC33B063-5B27-7E40-8C47-EF522A20883E}" sibTransId="{9584C9C9-A608-CA4D-94D4-54D000D95CDC}"/>
    <dgm:cxn modelId="{A86280E8-A522-B540-936A-6A8D26555DBB}" type="presOf" srcId="{4D3FDA3E-A596-8F4D-87BE-18C884F29323}" destId="{220F6AA5-E89F-CB47-9DDF-81469E0578A3}" srcOrd="0" destOrd="1" presId="urn:microsoft.com/office/officeart/2005/8/layout/chevron1"/>
    <dgm:cxn modelId="{D0FC5B24-88E2-F144-AFCD-E183871891F0}" srcId="{752DCEC8-69F0-2247-BE8D-74FEFA214284}" destId="{F7C74831-9970-434F-9899-9C7FC3EF405E}" srcOrd="0" destOrd="0" parTransId="{D9255748-652D-A140-95D3-4C0FC651717E}" sibTransId="{7563C713-D228-4A44-B1E8-F5D8E0C5C951}"/>
    <dgm:cxn modelId="{2064E742-97EA-1E42-9989-B958155614FA}" type="presOf" srcId="{F7C74831-9970-434F-9899-9C7FC3EF405E}" destId="{9F3E836C-2806-4D4B-9F73-24E7924A4C39}" srcOrd="0" destOrd="0" presId="urn:microsoft.com/office/officeart/2005/8/layout/chevron1"/>
    <dgm:cxn modelId="{E6BB4768-15B0-4D4E-996B-0FDEFB02DBA0}" type="presOf" srcId="{68CC2960-2114-D34B-8CCD-02BA1771700E}" destId="{BFE83C84-5D1B-774E-9C7C-6AD1183A16CB}" srcOrd="0" destOrd="4" presId="urn:microsoft.com/office/officeart/2005/8/layout/chevron1"/>
    <dgm:cxn modelId="{F1BBFBF7-A6DA-AD41-A5D8-CFCCC2D292BB}" type="presOf" srcId="{EDEE3AEF-8F46-2B4C-A4CA-F0BA6943CE83}" destId="{7A965D84-A992-B94A-9C3E-68ECCBCD2C33}" srcOrd="0" destOrd="2" presId="urn:microsoft.com/office/officeart/2005/8/layout/chevron1"/>
    <dgm:cxn modelId="{FE12AC84-63BE-6944-8151-5B6078ECC964}" type="presOf" srcId="{29878B15-1F32-4949-88FD-390DC6B4ABA6}" destId="{BFE83C84-5D1B-774E-9C7C-6AD1183A16CB}" srcOrd="0" destOrd="0" presId="urn:microsoft.com/office/officeart/2005/8/layout/chevron1"/>
    <dgm:cxn modelId="{7F0405EE-3F96-7A41-A9F9-0ACF1AAE6AAC}" type="presOf" srcId="{33E90CC8-9D45-1840-A2CE-E5A24738BDB2}" destId="{220F6AA5-E89F-CB47-9DDF-81469E0578A3}" srcOrd="0" destOrd="0" presId="urn:microsoft.com/office/officeart/2005/8/layout/chevron1"/>
    <dgm:cxn modelId="{FE08AE4D-EA32-3C47-907F-6314EBCC2A62}" srcId="{752DCEC8-69F0-2247-BE8D-74FEFA214284}" destId="{B1437654-E1A2-D949-A5F1-05044FE3AE52}" srcOrd="3" destOrd="0" parTransId="{345E9F86-9B7D-C14F-A9F1-5C922BD7E902}" sibTransId="{8EB5326C-E5CA-1749-B4DC-58811D7DC217}"/>
    <dgm:cxn modelId="{079C04B8-90A2-974E-9D2D-FBF60E1AB131}" type="presOf" srcId="{EDDF9822-26C0-FE4E-9D67-F2225B589F09}" destId="{D3AA5C10-A6A0-2648-A46E-A0A31FF28E34}" srcOrd="0" destOrd="0" presId="urn:microsoft.com/office/officeart/2005/8/layout/chevron1"/>
    <dgm:cxn modelId="{64CE3D48-16DE-464D-84A4-057324045DC7}" srcId="{583A7C6A-2083-5C44-9D10-B344AE3F5D85}" destId="{7FBECAC4-5EF4-E142-A0BB-75D649543966}" srcOrd="2" destOrd="0" parTransId="{6D1ACE83-9F74-E74C-90A5-793273D1D379}" sibTransId="{FE546205-0A61-5E42-9A1F-A61B9261FDD0}"/>
    <dgm:cxn modelId="{90928C3A-A388-C44B-B154-B9FD5A02B3F9}" srcId="{CDC4BFCF-3165-E646-9CD7-3ECF7351A6CE}" destId="{3E324DB9-5986-634A-9927-1A23C567305C}" srcOrd="0" destOrd="0" parTransId="{99DDC76D-F586-5746-B9A1-2CA5047076A1}" sibTransId="{E5689D86-36D8-9042-85E7-7BB5A48990D3}"/>
    <dgm:cxn modelId="{CFC7112C-3761-6B41-BB05-0EE1954C6826}" srcId="{583A7C6A-2083-5C44-9D10-B344AE3F5D85}" destId="{33E90CC8-9D45-1840-A2CE-E5A24738BDB2}" srcOrd="0" destOrd="0" parTransId="{8DA3F06E-1011-B24C-9869-BDBE18C13E24}" sibTransId="{BAD49C17-55AB-6544-845F-C6997F17811B}"/>
    <dgm:cxn modelId="{57F4B63D-F2FF-E14D-8363-BA742BA8A527}" type="presOf" srcId="{583A7C6A-2083-5C44-9D10-B344AE3F5D85}" destId="{D9CCE7B9-1AF6-A84C-ADA2-20B8513387B6}" srcOrd="0" destOrd="0" presId="urn:microsoft.com/office/officeart/2005/8/layout/chevron1"/>
    <dgm:cxn modelId="{44E16C49-6C63-4D4C-BA4B-ED2ADD405579}" srcId="{F7C74831-9970-434F-9899-9C7FC3EF405E}" destId="{65ABC01B-E5E2-BA41-8BB5-C2CE227FAB89}" srcOrd="2" destOrd="0" parTransId="{E576B78E-9744-8741-A968-0E4C64D4AA8D}" sibTransId="{0503F838-C51D-3A4B-AB35-38916D9E6589}"/>
    <dgm:cxn modelId="{F077D29F-DE65-6D45-8920-272FBAF25483}" srcId="{F7C74831-9970-434F-9899-9C7FC3EF405E}" destId="{29878B15-1F32-4949-88FD-390DC6B4ABA6}" srcOrd="0" destOrd="0" parTransId="{72899803-9078-9546-BEED-84FC051B45D1}" sibTransId="{181F17DF-3045-8F4F-B1EB-B8AA0AB85123}"/>
    <dgm:cxn modelId="{296926FE-0C46-F342-A9C1-73CF474DD6D4}" srcId="{CDC4BFCF-3165-E646-9CD7-3ECF7351A6CE}" destId="{C4647E7C-B694-084B-A5F6-924EC9229C26}" srcOrd="1" destOrd="0" parTransId="{4548D1E6-3DB7-B747-8463-2D821091BD63}" sibTransId="{F97DC6FA-CF90-ED45-B632-0B3517C81CFB}"/>
    <dgm:cxn modelId="{385FACFF-13E5-574C-B978-96A31747A909}" srcId="{752DCEC8-69F0-2247-BE8D-74FEFA214284}" destId="{CDC4BFCF-3165-E646-9CD7-3ECF7351A6CE}" srcOrd="2" destOrd="0" parTransId="{401AEB70-E9E9-5C49-9C58-06366C857257}" sibTransId="{D698F1F1-BBAE-DB40-9879-87D8F71EF8BA}"/>
    <dgm:cxn modelId="{7D35B90C-6D7E-B346-9CE9-5D212C8ECF3A}" srcId="{CDC4BFCF-3165-E646-9CD7-3ECF7351A6CE}" destId="{EDEE3AEF-8F46-2B4C-A4CA-F0BA6943CE83}" srcOrd="2" destOrd="0" parTransId="{908691B9-2EF5-3441-8E43-4BD10077C838}" sibTransId="{0297C797-8BAF-654C-9F59-A45B94BD462F}"/>
    <dgm:cxn modelId="{8D937CDB-B879-7E40-A91D-A765AB705BBA}" srcId="{B1437654-E1A2-D949-A5F1-05044FE3AE52}" destId="{EDDF9822-26C0-FE4E-9D67-F2225B589F09}" srcOrd="0" destOrd="0" parTransId="{0BB554C5-7AF7-9140-9C8F-FD8CD4D91E9D}" sibTransId="{B3DED1FA-39E3-9F40-863B-6BAF3A666F7F}"/>
    <dgm:cxn modelId="{A630BAEF-1818-CD4C-B4E2-D258C0D46ED8}" type="presOf" srcId="{87E8B37E-FB22-3941-9206-24ACBB2DB948}" destId="{D3AA5C10-A6A0-2648-A46E-A0A31FF28E34}" srcOrd="0" destOrd="1" presId="urn:microsoft.com/office/officeart/2005/8/layout/chevron1"/>
    <dgm:cxn modelId="{F8040920-B79C-3A41-92D8-1C9161428B22}" type="presOf" srcId="{65ABC01B-E5E2-BA41-8BB5-C2CE227FAB89}" destId="{BFE83C84-5D1B-774E-9C7C-6AD1183A16CB}" srcOrd="0" destOrd="2" presId="urn:microsoft.com/office/officeart/2005/8/layout/chevron1"/>
    <dgm:cxn modelId="{E2AEBB25-1481-3440-B086-486DEFC9E8D2}" srcId="{F7C74831-9970-434F-9899-9C7FC3EF405E}" destId="{5445F5FF-BDCD-8A4D-89D7-BEB2A64595C9}" srcOrd="3" destOrd="0" parTransId="{9781FEDF-6107-9D4F-A5A9-0C244A5C6F44}" sibTransId="{1F845228-C8FF-8E45-BBB8-FD2C07E9158D}"/>
    <dgm:cxn modelId="{48F2CAAC-5A5D-E54B-9020-C8E01CCB8DEE}" srcId="{F7C74831-9970-434F-9899-9C7FC3EF405E}" destId="{B87A8182-D065-504B-9A60-606B2EE00499}" srcOrd="1" destOrd="0" parTransId="{C58CCF9B-EB2E-6042-97E2-9BC11BEC18E6}" sibTransId="{3673B6E8-1AE2-6044-A129-ED4AD07B6764}"/>
    <dgm:cxn modelId="{7247DB92-7EEF-E348-A467-EF1B5CE1B671}" type="presOf" srcId="{752DCEC8-69F0-2247-BE8D-74FEFA214284}" destId="{6D789A5F-2AA9-584C-B1D9-03CDD7E6839B}" srcOrd="0" destOrd="0" presId="urn:microsoft.com/office/officeart/2005/8/layout/chevron1"/>
    <dgm:cxn modelId="{4F99567C-33AB-CA47-8EB5-6AFEB0C7BB38}" type="presOf" srcId="{C4647E7C-B694-084B-A5F6-924EC9229C26}" destId="{7A965D84-A992-B94A-9C3E-68ECCBCD2C33}" srcOrd="0" destOrd="1" presId="urn:microsoft.com/office/officeart/2005/8/layout/chevron1"/>
    <dgm:cxn modelId="{9ACDBAC3-ECE4-4F83-B55F-EDD7C149F62A}" type="presOf" srcId="{68704138-0411-425E-BEA6-6F771ECF0335}" destId="{7A965D84-A992-B94A-9C3E-68ECCBCD2C33}" srcOrd="0" destOrd="3" presId="urn:microsoft.com/office/officeart/2005/8/layout/chevron1"/>
    <dgm:cxn modelId="{005A2A76-7A5C-C943-BA49-4DC4515F1561}" type="presOf" srcId="{7FBECAC4-5EF4-E142-A0BB-75D649543966}" destId="{220F6AA5-E89F-CB47-9DDF-81469E0578A3}" srcOrd="0" destOrd="2" presId="urn:microsoft.com/office/officeart/2005/8/layout/chevron1"/>
    <dgm:cxn modelId="{2E217B1F-B32A-264A-8D4E-3ED6568EBAF6}" type="presOf" srcId="{B87A8182-D065-504B-9A60-606B2EE00499}" destId="{BFE83C84-5D1B-774E-9C7C-6AD1183A16CB}" srcOrd="0" destOrd="1" presId="urn:microsoft.com/office/officeart/2005/8/layout/chevron1"/>
    <dgm:cxn modelId="{CCC4FE9A-9F50-0044-8238-09B3F8942E72}" type="presOf" srcId="{3E324DB9-5986-634A-9927-1A23C567305C}" destId="{7A965D84-A992-B94A-9C3E-68ECCBCD2C33}" srcOrd="0" destOrd="0" presId="urn:microsoft.com/office/officeart/2005/8/layout/chevron1"/>
    <dgm:cxn modelId="{DC15020B-808C-194A-9B69-75F9DF869D56}" type="presOf" srcId="{CDC4BFCF-3165-E646-9CD7-3ECF7351A6CE}" destId="{A7EEA5A9-5AF7-704F-A04C-9E5258B71880}" srcOrd="0" destOrd="0" presId="urn:microsoft.com/office/officeart/2005/8/layout/chevron1"/>
    <dgm:cxn modelId="{92A555E7-AB9A-094E-95BE-61F37C1B04E9}" srcId="{583A7C6A-2083-5C44-9D10-B344AE3F5D85}" destId="{4D3FDA3E-A596-8F4D-87BE-18C884F29323}" srcOrd="1" destOrd="0" parTransId="{4DEFA239-18D1-6A4D-B664-1216DD9FDAC9}" sibTransId="{B88DAA70-7181-E247-940B-562F7B8F32B3}"/>
    <dgm:cxn modelId="{53FB28A7-8B6F-9B45-988D-DD9154877F6A}" type="presOf" srcId="{5445F5FF-BDCD-8A4D-89D7-BEB2A64595C9}" destId="{BFE83C84-5D1B-774E-9C7C-6AD1183A16CB}" srcOrd="0" destOrd="3" presId="urn:microsoft.com/office/officeart/2005/8/layout/chevron1"/>
    <dgm:cxn modelId="{09CE5247-1706-084E-A1F0-11A43170B04F}" type="presParOf" srcId="{6D789A5F-2AA9-584C-B1D9-03CDD7E6839B}" destId="{7210D895-A162-AB4F-8B97-CB22BBF384F7}" srcOrd="0" destOrd="0" presId="urn:microsoft.com/office/officeart/2005/8/layout/chevron1"/>
    <dgm:cxn modelId="{C7F941B1-BC87-104B-8C34-26D519A7D27F}" type="presParOf" srcId="{7210D895-A162-AB4F-8B97-CB22BBF384F7}" destId="{9F3E836C-2806-4D4B-9F73-24E7924A4C39}" srcOrd="0" destOrd="0" presId="urn:microsoft.com/office/officeart/2005/8/layout/chevron1"/>
    <dgm:cxn modelId="{8A05214D-8D30-DA41-8699-C2914B624E70}" type="presParOf" srcId="{7210D895-A162-AB4F-8B97-CB22BBF384F7}" destId="{BFE83C84-5D1B-774E-9C7C-6AD1183A16CB}" srcOrd="1" destOrd="0" presId="urn:microsoft.com/office/officeart/2005/8/layout/chevron1"/>
    <dgm:cxn modelId="{DB72131E-10D6-CA4D-BABC-321BBAEC45D0}" type="presParOf" srcId="{6D789A5F-2AA9-584C-B1D9-03CDD7E6839B}" destId="{47595D82-CEB5-ED43-B0BA-F1C963A4A374}" srcOrd="1" destOrd="0" presId="urn:microsoft.com/office/officeart/2005/8/layout/chevron1"/>
    <dgm:cxn modelId="{34BEC27B-3406-C841-B9A8-108DF114C8BD}" type="presParOf" srcId="{6D789A5F-2AA9-584C-B1D9-03CDD7E6839B}" destId="{A061C707-48F6-AB49-A596-68D8A825D423}" srcOrd="2" destOrd="0" presId="urn:microsoft.com/office/officeart/2005/8/layout/chevron1"/>
    <dgm:cxn modelId="{89DABD71-E27D-BA44-AC1A-A455024EC4D7}" type="presParOf" srcId="{A061C707-48F6-AB49-A596-68D8A825D423}" destId="{D9CCE7B9-1AF6-A84C-ADA2-20B8513387B6}" srcOrd="0" destOrd="0" presId="urn:microsoft.com/office/officeart/2005/8/layout/chevron1"/>
    <dgm:cxn modelId="{0C898CA9-093F-8A4F-8919-B04B275F80A3}" type="presParOf" srcId="{A061C707-48F6-AB49-A596-68D8A825D423}" destId="{220F6AA5-E89F-CB47-9DDF-81469E0578A3}" srcOrd="1" destOrd="0" presId="urn:microsoft.com/office/officeart/2005/8/layout/chevron1"/>
    <dgm:cxn modelId="{2D4386C7-6B34-784D-926B-D4EC5F466F7B}" type="presParOf" srcId="{6D789A5F-2AA9-584C-B1D9-03CDD7E6839B}" destId="{40ACD03D-B977-624F-8CFC-72D2953753C0}" srcOrd="3" destOrd="0" presId="urn:microsoft.com/office/officeart/2005/8/layout/chevron1"/>
    <dgm:cxn modelId="{2150035E-BB0B-884C-BDC6-C5924174CD39}" type="presParOf" srcId="{6D789A5F-2AA9-584C-B1D9-03CDD7E6839B}" destId="{C89A2664-F456-B44A-AF2A-B3867B29AA76}" srcOrd="4" destOrd="0" presId="urn:microsoft.com/office/officeart/2005/8/layout/chevron1"/>
    <dgm:cxn modelId="{9FAD1716-6899-364A-BDA8-39F03C128866}" type="presParOf" srcId="{C89A2664-F456-B44A-AF2A-B3867B29AA76}" destId="{A7EEA5A9-5AF7-704F-A04C-9E5258B71880}" srcOrd="0" destOrd="0" presId="urn:microsoft.com/office/officeart/2005/8/layout/chevron1"/>
    <dgm:cxn modelId="{CF1FA00A-1EE8-A240-B375-2C3FE49A7278}" type="presParOf" srcId="{C89A2664-F456-B44A-AF2A-B3867B29AA76}" destId="{7A965D84-A992-B94A-9C3E-68ECCBCD2C33}" srcOrd="1" destOrd="0" presId="urn:microsoft.com/office/officeart/2005/8/layout/chevron1"/>
    <dgm:cxn modelId="{797CBC85-BB0E-7D47-ACDA-7A7EDD0B9983}" type="presParOf" srcId="{6D789A5F-2AA9-584C-B1D9-03CDD7E6839B}" destId="{27E5C9E7-5CE7-674C-8390-E28FA3DA9CD5}" srcOrd="5" destOrd="0" presId="urn:microsoft.com/office/officeart/2005/8/layout/chevron1"/>
    <dgm:cxn modelId="{F16BFCBF-06FC-C440-BA81-842D65368ECF}" type="presParOf" srcId="{6D789A5F-2AA9-584C-B1D9-03CDD7E6839B}" destId="{369AD8D9-0F0C-5E46-8921-84891739C2A5}" srcOrd="6" destOrd="0" presId="urn:microsoft.com/office/officeart/2005/8/layout/chevron1"/>
    <dgm:cxn modelId="{9F92B8F5-8C63-EB4B-B842-514F9C0197D4}" type="presParOf" srcId="{369AD8D9-0F0C-5E46-8921-84891739C2A5}" destId="{F04952F6-0D84-3040-BC5D-4DBA286CE3CA}" srcOrd="0" destOrd="0" presId="urn:microsoft.com/office/officeart/2005/8/layout/chevron1"/>
    <dgm:cxn modelId="{ED196B9F-4935-F74A-84F9-676ABC79ECE0}" type="presParOf" srcId="{369AD8D9-0F0C-5E46-8921-84891739C2A5}" destId="{D3AA5C10-A6A0-2648-A46E-A0A31FF28E3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E836C-2806-4D4B-9F73-24E7924A4C39}">
      <dsp:nvSpPr>
        <dsp:cNvPr id="0" name=""/>
        <dsp:cNvSpPr/>
      </dsp:nvSpPr>
      <dsp:spPr>
        <a:xfrm>
          <a:off x="5752" y="945261"/>
          <a:ext cx="2787229" cy="111489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rPr>
            <a:t>Internet of Content</a:t>
          </a:r>
          <a:endParaRPr lang="en-GB" sz="1800" b="1" kern="1200" dirty="0">
            <a:solidFill>
              <a:schemeClr val="tx1"/>
            </a:solidFill>
          </a:endParaRPr>
        </a:p>
      </dsp:txBody>
      <dsp:txXfrm>
        <a:off x="563198" y="945261"/>
        <a:ext cx="1672338" cy="1114891"/>
      </dsp:txXfrm>
    </dsp:sp>
    <dsp:sp modelId="{BFE83C84-5D1B-774E-9C7C-6AD1183A16CB}">
      <dsp:nvSpPr>
        <dsp:cNvPr id="0" name=""/>
        <dsp:cNvSpPr/>
      </dsp:nvSpPr>
      <dsp:spPr>
        <a:xfrm>
          <a:off x="5752" y="2199514"/>
          <a:ext cx="2229783"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347663" lvl="1" indent="-228600" algn="l" defTabSz="622300">
            <a:lnSpc>
              <a:spcPct val="90000"/>
            </a:lnSpc>
            <a:spcBef>
              <a:spcPct val="0"/>
            </a:spcBef>
            <a:spcAft>
              <a:spcPct val="15000"/>
            </a:spcAft>
            <a:buChar char="••"/>
          </a:pPr>
          <a:r>
            <a:rPr lang="en-GB" sz="1400" kern="1200" dirty="0" smtClean="0">
              <a:solidFill>
                <a:schemeClr val="bg1"/>
              </a:solidFill>
            </a:rPr>
            <a:t>Web 1.0</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Web-sites</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Search</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s-AR" sz="1400" kern="1200" noProof="0" dirty="0" smtClean="0">
              <a:solidFill>
                <a:schemeClr val="bg1"/>
              </a:solidFill>
            </a:rPr>
            <a:t>eMail</a:t>
          </a:r>
          <a:endParaRPr lang="es-AR" sz="1400" kern="1200" noProof="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HTML</a:t>
          </a:r>
          <a:endParaRPr lang="en-GB" sz="1400" kern="1200" dirty="0">
            <a:solidFill>
              <a:schemeClr val="bg1"/>
            </a:solidFill>
          </a:endParaRPr>
        </a:p>
      </dsp:txBody>
      <dsp:txXfrm>
        <a:off x="5752" y="2199514"/>
        <a:ext cx="2229783" cy="1206562"/>
      </dsp:txXfrm>
    </dsp:sp>
    <dsp:sp modelId="{D9CCE7B9-1AF6-A84C-ADA2-20B8513387B6}">
      <dsp:nvSpPr>
        <dsp:cNvPr id="0" name=""/>
        <dsp:cNvSpPr/>
      </dsp:nvSpPr>
      <dsp:spPr>
        <a:xfrm>
          <a:off x="2576982" y="945261"/>
          <a:ext cx="2787229" cy="111489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rPr>
            <a:t>Internet of Services</a:t>
          </a:r>
          <a:endParaRPr lang="en-GB" sz="1800" b="1" kern="1200" dirty="0">
            <a:solidFill>
              <a:schemeClr val="tx1"/>
            </a:solidFill>
          </a:endParaRPr>
        </a:p>
      </dsp:txBody>
      <dsp:txXfrm>
        <a:off x="3134428" y="945261"/>
        <a:ext cx="1672338" cy="1114891"/>
      </dsp:txXfrm>
    </dsp:sp>
    <dsp:sp modelId="{220F6AA5-E89F-CB47-9DDF-81469E0578A3}">
      <dsp:nvSpPr>
        <dsp:cNvPr id="0" name=""/>
        <dsp:cNvSpPr/>
      </dsp:nvSpPr>
      <dsp:spPr>
        <a:xfrm>
          <a:off x="2576982" y="2199514"/>
          <a:ext cx="2229783"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347663" lvl="1" indent="-228600" algn="l" defTabSz="622300">
            <a:lnSpc>
              <a:spcPct val="90000"/>
            </a:lnSpc>
            <a:spcBef>
              <a:spcPct val="0"/>
            </a:spcBef>
            <a:spcAft>
              <a:spcPct val="15000"/>
            </a:spcAft>
            <a:buChar char="••"/>
          </a:pPr>
          <a:r>
            <a:rPr lang="en-GB" sz="1400" kern="1200" dirty="0" smtClean="0">
              <a:solidFill>
                <a:schemeClr val="bg1"/>
              </a:solidFill>
            </a:rPr>
            <a:t>Web 2.0</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eCommerce / eServices</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Web Services</a:t>
          </a:r>
          <a:endParaRPr lang="en-GB" sz="1400" kern="1200" dirty="0">
            <a:solidFill>
              <a:schemeClr val="bg1"/>
            </a:solidFill>
          </a:endParaRPr>
        </a:p>
      </dsp:txBody>
      <dsp:txXfrm>
        <a:off x="2576982" y="2199514"/>
        <a:ext cx="2229783" cy="1206562"/>
      </dsp:txXfrm>
    </dsp:sp>
    <dsp:sp modelId="{A7EEA5A9-5AF7-704F-A04C-9E5258B71880}">
      <dsp:nvSpPr>
        <dsp:cNvPr id="0" name=""/>
        <dsp:cNvSpPr/>
      </dsp:nvSpPr>
      <dsp:spPr>
        <a:xfrm>
          <a:off x="5148212" y="945261"/>
          <a:ext cx="2787229" cy="111489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rPr>
            <a:t>Internet of People</a:t>
          </a:r>
          <a:endParaRPr lang="en-GB" sz="1800" b="1" kern="1200" dirty="0">
            <a:solidFill>
              <a:schemeClr val="tx1"/>
            </a:solidFill>
          </a:endParaRPr>
        </a:p>
      </dsp:txBody>
      <dsp:txXfrm>
        <a:off x="5705658" y="945261"/>
        <a:ext cx="1672338" cy="1114891"/>
      </dsp:txXfrm>
    </dsp:sp>
    <dsp:sp modelId="{7A965D84-A992-B94A-9C3E-68ECCBCD2C33}">
      <dsp:nvSpPr>
        <dsp:cNvPr id="0" name=""/>
        <dsp:cNvSpPr/>
      </dsp:nvSpPr>
      <dsp:spPr>
        <a:xfrm>
          <a:off x="5148212" y="2199514"/>
          <a:ext cx="2229783"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347663" lvl="1" indent="-228600" algn="l" defTabSz="622300">
            <a:lnSpc>
              <a:spcPct val="90000"/>
            </a:lnSpc>
            <a:spcBef>
              <a:spcPct val="0"/>
            </a:spcBef>
            <a:spcAft>
              <a:spcPct val="15000"/>
            </a:spcAft>
            <a:buChar char="••"/>
          </a:pPr>
          <a:r>
            <a:rPr lang="en-GB" sz="1400" kern="1200" dirty="0" smtClean="0">
              <a:solidFill>
                <a:schemeClr val="bg1"/>
              </a:solidFill>
            </a:rPr>
            <a:t>Social Media</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Mobile enablement</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HTML 5</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REST</a:t>
          </a:r>
          <a:endParaRPr lang="en-GB" sz="1400" kern="1200" dirty="0">
            <a:solidFill>
              <a:schemeClr val="bg1"/>
            </a:solidFill>
          </a:endParaRPr>
        </a:p>
      </dsp:txBody>
      <dsp:txXfrm>
        <a:off x="5148212" y="2199514"/>
        <a:ext cx="2229783" cy="1206562"/>
      </dsp:txXfrm>
    </dsp:sp>
    <dsp:sp modelId="{F04952F6-0D84-3040-BC5D-4DBA286CE3CA}">
      <dsp:nvSpPr>
        <dsp:cNvPr id="0" name=""/>
        <dsp:cNvSpPr/>
      </dsp:nvSpPr>
      <dsp:spPr>
        <a:xfrm>
          <a:off x="7719442" y="945261"/>
          <a:ext cx="2787229" cy="111489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rPr>
            <a:t>Internet of Things</a:t>
          </a:r>
          <a:endParaRPr lang="en-GB" sz="1800" b="1" kern="1200" dirty="0">
            <a:solidFill>
              <a:schemeClr val="tx1"/>
            </a:solidFill>
          </a:endParaRPr>
        </a:p>
      </dsp:txBody>
      <dsp:txXfrm>
        <a:off x="8276888" y="945261"/>
        <a:ext cx="1672338" cy="1114891"/>
      </dsp:txXfrm>
    </dsp:sp>
    <dsp:sp modelId="{D3AA5C10-A6A0-2648-A46E-A0A31FF28E34}">
      <dsp:nvSpPr>
        <dsp:cNvPr id="0" name=""/>
        <dsp:cNvSpPr/>
      </dsp:nvSpPr>
      <dsp:spPr>
        <a:xfrm>
          <a:off x="7719442" y="2199514"/>
          <a:ext cx="2229783"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347663" lvl="1" indent="-228600" algn="l" defTabSz="622300">
            <a:lnSpc>
              <a:spcPct val="90000"/>
            </a:lnSpc>
            <a:spcBef>
              <a:spcPct val="0"/>
            </a:spcBef>
            <a:spcAft>
              <a:spcPct val="15000"/>
            </a:spcAft>
            <a:buChar char="••"/>
          </a:pPr>
          <a:r>
            <a:rPr lang="en-GB" sz="1400" kern="1200" dirty="0" smtClean="0">
              <a:solidFill>
                <a:schemeClr val="bg1"/>
              </a:solidFill>
            </a:rPr>
            <a:t>“Cosas” respresentadas semanticamente en Internet</a:t>
          </a:r>
          <a:endParaRPr lang="en-GB" sz="1400" kern="1200" dirty="0">
            <a:solidFill>
              <a:schemeClr val="bg1"/>
            </a:solidFill>
          </a:endParaRPr>
        </a:p>
        <a:p>
          <a:pPr marL="347663" lvl="1" indent="-228600" algn="l" defTabSz="622300">
            <a:lnSpc>
              <a:spcPct val="90000"/>
            </a:lnSpc>
            <a:spcBef>
              <a:spcPct val="0"/>
            </a:spcBef>
            <a:spcAft>
              <a:spcPct val="15000"/>
            </a:spcAft>
            <a:buChar char="••"/>
          </a:pPr>
          <a:r>
            <a:rPr lang="en-GB" sz="1400" kern="1200" dirty="0" smtClean="0">
              <a:solidFill>
                <a:schemeClr val="bg1"/>
              </a:solidFill>
            </a:rPr>
            <a:t>Digital </a:t>
          </a:r>
          <a:r>
            <a:rPr lang="en-US" sz="1400" kern="1200" dirty="0" smtClean="0">
              <a:solidFill>
                <a:schemeClr val="bg1"/>
              </a:solidFill>
            </a:rPr>
            <a:t>Business</a:t>
          </a:r>
          <a:endParaRPr lang="en-GB" sz="1400" kern="1200" dirty="0">
            <a:solidFill>
              <a:schemeClr val="bg1"/>
            </a:solidFill>
          </a:endParaRPr>
        </a:p>
      </dsp:txBody>
      <dsp:txXfrm>
        <a:off x="7719442" y="2199514"/>
        <a:ext cx="2229783" cy="12065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mn-lt"/>
                <a:ea typeface="+mn-ea"/>
                <a:cs typeface="+mn-cs"/>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mn-lt"/>
                <a:ea typeface="+mn-ea"/>
                <a:cs typeface="+mn-cs"/>
              </a:defRPr>
            </a:lvl1pPr>
          </a:lstStyle>
          <a:p>
            <a:pPr>
              <a:defRPr/>
            </a:pPr>
            <a:fld id="{3F9A3F2D-4783-F646-BB2C-235CDA1EA944}" type="datetimeFigureOut">
              <a:rPr lang="en-US"/>
              <a:pPr>
                <a:defRPr/>
              </a:pPr>
              <a:t>12/8/2015</a:t>
            </a:fld>
            <a:endParaRPr lang="en-US" dirty="0"/>
          </a:p>
        </p:txBody>
      </p:sp>
      <p:sp>
        <p:nvSpPr>
          <p:cNvPr id="8" name="Footer Placeholder 7"/>
          <p:cNvSpPr>
            <a:spLocks noGrp="1"/>
          </p:cNvSpPr>
          <p:nvPr>
            <p:ph type="ftr" sz="quarter" idx="2"/>
          </p:nvPr>
        </p:nvSpPr>
        <p:spPr>
          <a:xfrm>
            <a:off x="0" y="8685213"/>
            <a:ext cx="5794375" cy="331787"/>
          </a:xfrm>
          <a:prstGeom prst="rect">
            <a:avLst/>
          </a:prstGeom>
        </p:spPr>
        <p:txBody>
          <a:bodyPr vert="horz" lIns="91440" tIns="45720" rIns="91440" bIns="45720" rtlCol="0" anchor="b"/>
          <a:lstStyle>
            <a:lvl1pPr marL="398463" algn="l" defTabSz="914099" eaLnBrk="0" fontAlgn="auto" hangingPunct="0">
              <a:spcBef>
                <a:spcPts val="0"/>
              </a:spcBef>
              <a:spcAft>
                <a:spcPts val="0"/>
              </a:spcAft>
              <a:defRPr sz="400" dirty="0">
                <a:gradFill>
                  <a:gsLst>
                    <a:gs pos="0">
                      <a:schemeClr val="tx1"/>
                    </a:gs>
                    <a:gs pos="100000">
                      <a:schemeClr val="tx1"/>
                    </a:gs>
                  </a:gsLst>
                  <a:lin ang="5400000" scaled="0"/>
                </a:gradFill>
                <a:latin typeface="Segoe UI" pitchFamily="34" charset="0"/>
                <a:ea typeface="Segoe UI" pitchFamily="34" charset="0"/>
                <a:cs typeface="Segoe UI" pitchFamily="34" charset="0"/>
              </a:defRPr>
            </a:lvl1p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mtClean="0"/>
              <a:t>part </a:t>
            </a:r>
            <a:r>
              <a:rPr lang="en-US"/>
              <a:t>of Microsoft, and Microsoft cannot guarantee the accuracy of any information provided after the date of this presentation.  MICROSOFT MAKES NO WARRANTIES, EXPRESS, IMPLIED OR STATUTORY, AS TO THE INFORMATION IN THIS PRESENTATION</a:t>
            </a:r>
            <a:r>
              <a:rPr lang="en-US" smtClean="0"/>
              <a:t>.</a:t>
            </a:r>
            <a:endParaRPr lang="en-US"/>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mn-lt"/>
                <a:ea typeface="+mn-ea"/>
                <a:cs typeface="+mn-cs"/>
              </a:defRPr>
            </a:lvl1pPr>
          </a:lstStyle>
          <a:p>
            <a:pPr>
              <a:defRPr/>
            </a:pPr>
            <a:fld id="{5CA07239-82A2-9844-95D6-9CB4F13D8D16}" type="slidenum">
              <a:rPr lang="en-US"/>
              <a:pPr>
                <a:defRPr/>
              </a:pPr>
              <a:t>‹#›</a:t>
            </a:fld>
            <a:endParaRPr lang="en-US" dirty="0"/>
          </a:p>
        </p:txBody>
      </p:sp>
    </p:spTree>
    <p:extLst>
      <p:ext uri="{BB962C8B-B14F-4D97-AF65-F5344CB8AC3E}">
        <p14:creationId xmlns:p14="http://schemas.microsoft.com/office/powerpoint/2010/main" val="136387779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mn-lt"/>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lIns="91440" tIns="45720" rIns="91440" bIns="45720" rtlCol="0" anchor="b"/>
          <a:lstStyle>
            <a:lvl1pPr marL="571500" indent="0" algn="l" defTabSz="914099" eaLnBrk="0" fontAlgn="auto" hangingPunct="0">
              <a:spcBef>
                <a:spcPts val="0"/>
              </a:spcBef>
              <a:spcAft>
                <a:spcPts val="0"/>
              </a:spcAft>
              <a:defRPr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defRPr>
            </a:lvl1p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mn-lt"/>
                <a:ea typeface="+mn-ea"/>
                <a:cs typeface="+mn-cs"/>
              </a:defRPr>
            </a:lvl1pPr>
          </a:lstStyle>
          <a:p>
            <a:pPr>
              <a:defRPr/>
            </a:pPr>
            <a:fld id="{2AA3628F-7BA4-564E-A0B6-21E2D3561787}" type="datetimeFigureOut">
              <a:rPr lang="en-US"/>
              <a:pPr>
                <a:defRPr/>
              </a:pPr>
              <a:t>12/8/2015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mn-lt"/>
                <a:ea typeface="+mn-ea"/>
                <a:cs typeface="+mn-cs"/>
              </a:defRPr>
            </a:lvl1pPr>
          </a:lstStyle>
          <a:p>
            <a:pPr>
              <a:defRPr/>
            </a:pPr>
            <a:fld id="{4C1B6B52-78F5-6D48-BD0F-6B36F5E7C502}" type="slidenum">
              <a:rPr lang="en-US"/>
              <a:pPr>
                <a:defRPr/>
              </a:pPr>
              <a:t>‹#›</a:t>
            </a:fld>
            <a:endParaRPr lang="en-US" dirty="0"/>
          </a:p>
        </p:txBody>
      </p:sp>
    </p:spTree>
    <p:extLst>
      <p:ext uri="{BB962C8B-B14F-4D97-AF65-F5344CB8AC3E}">
        <p14:creationId xmlns:p14="http://schemas.microsoft.com/office/powerpoint/2010/main" val="3029087862"/>
      </p:ext>
    </p:extLst>
  </p:cSld>
  <p:clrMap bg1="lt1" tx1="dk1" bg2="lt2" tx2="dk2" accent1="accent1" accent2="accent2" accent3="accent3" accent4="accent4" accent5="accent5" accent6="accent6" hlink="hlink" folHlink="folHlink"/>
  <p:hf/>
  <p:notesStyle>
    <a:lvl1pPr algn="l" defTabSz="912813" rtl="0" fontAlgn="base">
      <a:lnSpc>
        <a:spcPct val="90000"/>
      </a:lnSpc>
      <a:spcBef>
        <a:spcPct val="30000"/>
      </a:spcBef>
      <a:spcAft>
        <a:spcPts val="338"/>
      </a:spcAft>
      <a:defRPr sz="900" kern="1200">
        <a:solidFill>
          <a:schemeClr val="tx1"/>
        </a:solidFill>
        <a:latin typeface="Segoe UI Light" pitchFamily="34" charset="0"/>
        <a:ea typeface="ＭＳ Ｐゴシック" charset="0"/>
        <a:cs typeface="ＭＳ Ｐゴシック" charset="0"/>
      </a:defRPr>
    </a:lvl1pPr>
    <a:lvl2pPr marL="212725" indent="-104775" algn="l" defTabSz="912813" rtl="0" fontAlgn="base">
      <a:lnSpc>
        <a:spcPct val="90000"/>
      </a:lnSpc>
      <a:spcBef>
        <a:spcPct val="30000"/>
      </a:spcBef>
      <a:spcAft>
        <a:spcPts val="338"/>
      </a:spcAft>
      <a:buFont typeface="Arial" charset="0"/>
      <a:buChar char="•"/>
      <a:defRPr sz="900" kern="1200">
        <a:solidFill>
          <a:schemeClr val="tx1"/>
        </a:solidFill>
        <a:latin typeface="Segoe UI Light" pitchFamily="34" charset="0"/>
        <a:ea typeface="ＭＳ Ｐゴシック" charset="0"/>
        <a:cs typeface="+mn-cs"/>
      </a:defRPr>
    </a:lvl2pPr>
    <a:lvl3pPr marL="327025" indent="-114300" algn="l" defTabSz="912813" rtl="0" fontAlgn="base">
      <a:lnSpc>
        <a:spcPct val="90000"/>
      </a:lnSpc>
      <a:spcBef>
        <a:spcPct val="30000"/>
      </a:spcBef>
      <a:spcAft>
        <a:spcPts val="338"/>
      </a:spcAft>
      <a:buFont typeface="Arial" charset="0"/>
      <a:buChar char="•"/>
      <a:defRPr sz="900" kern="1200">
        <a:solidFill>
          <a:schemeClr val="tx1"/>
        </a:solidFill>
        <a:latin typeface="Segoe UI Light" pitchFamily="34" charset="0"/>
        <a:ea typeface="ＭＳ Ｐゴシック" charset="0"/>
        <a:cs typeface="+mn-cs"/>
      </a:defRPr>
    </a:lvl3pPr>
    <a:lvl4pPr marL="482600" indent="-146050" algn="l" defTabSz="912813" rtl="0" fontAlgn="base">
      <a:lnSpc>
        <a:spcPct val="90000"/>
      </a:lnSpc>
      <a:spcBef>
        <a:spcPct val="30000"/>
      </a:spcBef>
      <a:spcAft>
        <a:spcPts val="338"/>
      </a:spcAft>
      <a:buFont typeface="Arial" charset="0"/>
      <a:buChar char="•"/>
      <a:defRPr sz="900" kern="1200">
        <a:solidFill>
          <a:schemeClr val="tx1"/>
        </a:solidFill>
        <a:latin typeface="Segoe UI Light" pitchFamily="34" charset="0"/>
        <a:ea typeface="ＭＳ Ｐゴシック" charset="0"/>
        <a:cs typeface="+mn-cs"/>
      </a:defRPr>
    </a:lvl4pPr>
    <a:lvl5pPr marL="614363" indent="-114300" algn="l" defTabSz="912813" rtl="0" fontAlgn="base">
      <a:lnSpc>
        <a:spcPct val="90000"/>
      </a:lnSpc>
      <a:spcBef>
        <a:spcPct val="30000"/>
      </a:spcBef>
      <a:spcAft>
        <a:spcPts val="338"/>
      </a:spcAft>
      <a:buFont typeface="Arial" charset="0"/>
      <a:buChar char="•"/>
      <a:defRPr sz="900" kern="1200">
        <a:solidFill>
          <a:schemeClr val="tx1"/>
        </a:solidFill>
        <a:latin typeface="Segoe UI Light" pitchFamily="34" charset="0"/>
        <a:ea typeface="ＭＳ Ｐゴシック" charset="0"/>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2012 Microsoft Corporation. All rights reserved. Microsoft, Windows,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pPr>
              <a:defRPr/>
            </a:pPr>
            <a:fld id="{D46A949A-C38E-47AB-A6B2-0B1638CE0EBC}" type="datetime1">
              <a:rPr lang="en-US" smtClean="0"/>
              <a:t>12/8/2015</a:t>
            </a:fld>
            <a:endParaRPr lang="en-US" dirty="0"/>
          </a:p>
        </p:txBody>
      </p:sp>
      <p:sp>
        <p:nvSpPr>
          <p:cNvPr id="7" name="Slide Number Placeholder 6"/>
          <p:cNvSpPr>
            <a:spLocks noGrp="1"/>
          </p:cNvSpPr>
          <p:nvPr>
            <p:ph type="sldNum" sz="quarter" idx="13"/>
          </p:nvPr>
        </p:nvSpPr>
        <p:spPr/>
        <p:txBody>
          <a:bodyPr/>
          <a:lstStyle/>
          <a:p>
            <a:pPr>
              <a:defRPr/>
            </a:pPr>
            <a:fld id="{4C1B6B52-78F5-6D48-BD0F-6B36F5E7C502}" type="slidenum">
              <a:rPr lang="en-US" smtClean="0"/>
              <a:pPr>
                <a:defRPr/>
              </a:pPr>
              <a:t>4</a:t>
            </a:fld>
            <a:endParaRPr lang="en-US" dirty="0"/>
          </a:p>
        </p:txBody>
      </p:sp>
    </p:spTree>
    <p:extLst>
      <p:ext uri="{BB962C8B-B14F-4D97-AF65-F5344CB8AC3E}">
        <p14:creationId xmlns:p14="http://schemas.microsoft.com/office/powerpoint/2010/main" val="384367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Segoe UI Light" pitchFamily="34" charset="0"/>
                <a:ea typeface="ＭＳ Ｐゴシック" charset="0"/>
                <a:cs typeface="ＭＳ Ｐゴシック" charset="0"/>
              </a:rPr>
              <a:t>Walmart</a:t>
            </a:r>
            <a:r>
              <a:rPr lang="en-US" sz="900" b="0" i="0" kern="1200" dirty="0" smtClean="0">
                <a:solidFill>
                  <a:schemeClr val="tx1"/>
                </a:solidFill>
                <a:effectLst/>
                <a:latin typeface="Segoe UI Light" pitchFamily="34" charset="0"/>
                <a:ea typeface="ＭＳ Ｐゴシック" charset="0"/>
                <a:cs typeface="ＭＳ Ｐゴシック" charset="0"/>
              </a:rPr>
              <a:t> switched over to Node.js on a Black Friday, got more than 200 million visitors that day, and never went above 1% CPU. </a:t>
            </a:r>
            <a:r>
              <a:rPr lang="en-US" dirty="0" smtClean="0"/>
              <a:t/>
            </a:r>
            <a:br>
              <a:rPr lang="en-US" dirty="0" smtClean="0"/>
            </a:br>
            <a:r>
              <a:rPr lang="en-US" dirty="0" smtClean="0"/>
              <a:t/>
            </a:r>
            <a:br>
              <a:rPr lang="en-US" dirty="0" smtClean="0"/>
            </a:br>
            <a:r>
              <a:rPr lang="en-US" sz="900" b="1" i="0" kern="1200" dirty="0" smtClean="0">
                <a:solidFill>
                  <a:schemeClr val="tx1"/>
                </a:solidFill>
                <a:effectLst/>
                <a:latin typeface="Segoe UI Light" pitchFamily="34" charset="0"/>
                <a:ea typeface="ＭＳ Ｐゴシック" charset="0"/>
                <a:cs typeface="ＭＳ Ｐゴシック" charset="0"/>
              </a:rPr>
              <a:t>LinkedIn</a:t>
            </a:r>
            <a:r>
              <a:rPr lang="en-US" sz="900" b="0" i="0" kern="1200" dirty="0" smtClean="0">
                <a:solidFill>
                  <a:schemeClr val="tx1"/>
                </a:solidFill>
                <a:effectLst/>
                <a:latin typeface="Segoe UI Light" pitchFamily="34" charset="0"/>
                <a:ea typeface="ＭＳ Ｐゴシック" charset="0"/>
                <a:cs typeface="ＭＳ Ｐゴシック" charset="0"/>
              </a:rPr>
              <a:t> rewrote their mobile backend in Node.js, and proceeded to get 20 times the performance out of 1/10 the servers. </a:t>
            </a:r>
            <a:r>
              <a:rPr lang="en-US" dirty="0" smtClean="0"/>
              <a:t/>
            </a:r>
            <a:br>
              <a:rPr lang="en-US" dirty="0" smtClean="0"/>
            </a:br>
            <a:r>
              <a:rPr lang="en-US" dirty="0" smtClean="0"/>
              <a:t/>
            </a:r>
            <a:br>
              <a:rPr lang="en-US" dirty="0" smtClean="0"/>
            </a:br>
            <a:r>
              <a:rPr lang="en-US" sz="900" b="1" i="0" kern="1200" dirty="0" smtClean="0">
                <a:solidFill>
                  <a:schemeClr val="tx1"/>
                </a:solidFill>
                <a:effectLst/>
                <a:latin typeface="Segoe UI Light" pitchFamily="34" charset="0"/>
                <a:ea typeface="ＭＳ Ｐゴシック" charset="0"/>
                <a:cs typeface="ＭＳ Ｐゴシック" charset="0"/>
              </a:rPr>
              <a:t>Groupon </a:t>
            </a:r>
            <a:r>
              <a:rPr lang="en-US" sz="900" b="0" i="0" kern="1200" dirty="0" smtClean="0">
                <a:solidFill>
                  <a:schemeClr val="tx1"/>
                </a:solidFill>
                <a:effectLst/>
                <a:latin typeface="Segoe UI Light" pitchFamily="34" charset="0"/>
                <a:ea typeface="ＭＳ Ｐゴシック" charset="0"/>
                <a:cs typeface="ＭＳ Ｐゴシック" charset="0"/>
              </a:rPr>
              <a:t>increased page load speed by 50% by switching from Ruby on Rails to Node.js. They also reported being able to launch new features much faster than before.</a:t>
            </a:r>
            <a:r>
              <a:rPr lang="en-US" dirty="0" smtClean="0"/>
              <a:t/>
            </a:r>
            <a:br>
              <a:rPr lang="en-US" dirty="0" smtClean="0"/>
            </a:br>
            <a:r>
              <a:rPr lang="en-US" dirty="0" smtClean="0"/>
              <a:t/>
            </a:r>
            <a:br>
              <a:rPr lang="en-US" dirty="0" smtClean="0"/>
            </a:br>
            <a:r>
              <a:rPr lang="en-US" sz="900" b="1" i="0" kern="1200" dirty="0" err="1" smtClean="0">
                <a:solidFill>
                  <a:schemeClr val="tx1"/>
                </a:solidFill>
                <a:effectLst/>
                <a:latin typeface="Segoe UI Light" pitchFamily="34" charset="0"/>
                <a:ea typeface="ＭＳ Ｐゴシック" charset="0"/>
                <a:cs typeface="ＭＳ Ｐゴシック" charset="0"/>
              </a:rPr>
              <a:t>Paypal</a:t>
            </a:r>
            <a:r>
              <a:rPr lang="en-US" sz="900" b="0" i="0" kern="1200" dirty="0" smtClean="0">
                <a:solidFill>
                  <a:schemeClr val="tx1"/>
                </a:solidFill>
                <a:effectLst/>
                <a:latin typeface="Segoe UI Light" pitchFamily="34" charset="0"/>
                <a:ea typeface="ＭＳ Ｐゴシック" charset="0"/>
                <a:cs typeface="ＭＳ Ｐゴシック" charset="0"/>
              </a:rPr>
              <a:t> did an experiment where two teams built identical apps - one in Java and one in Node.js. The Node.js team built theirs in half the time. The Node.js app had response times that were 50% faster than the Java app.</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2012 Microsoft Corporation. All rights reserved. Microsoft, Windows,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pPr>
              <a:defRPr/>
            </a:pPr>
            <a:fld id="{924C8A58-4E6E-40AD-8CBB-CB052F316015}" type="datetime1">
              <a:rPr lang="en-US" smtClean="0"/>
              <a:t>12/8/2015</a:t>
            </a:fld>
            <a:endParaRPr lang="en-US" dirty="0"/>
          </a:p>
        </p:txBody>
      </p:sp>
      <p:sp>
        <p:nvSpPr>
          <p:cNvPr id="7" name="Slide Number Placeholder 6"/>
          <p:cNvSpPr>
            <a:spLocks noGrp="1"/>
          </p:cNvSpPr>
          <p:nvPr>
            <p:ph type="sldNum" sz="quarter" idx="13"/>
          </p:nvPr>
        </p:nvSpPr>
        <p:spPr/>
        <p:txBody>
          <a:bodyPr/>
          <a:lstStyle/>
          <a:p>
            <a:pPr>
              <a:defRPr/>
            </a:pPr>
            <a:fld id="{4C1B6B52-78F5-6D48-BD0F-6B36F5E7C502}" type="slidenum">
              <a:rPr lang="en-US" smtClean="0"/>
              <a:pPr>
                <a:defRPr/>
              </a:pPr>
              <a:t>24</a:t>
            </a:fld>
            <a:endParaRPr lang="en-US" dirty="0"/>
          </a:p>
        </p:txBody>
      </p:sp>
    </p:spTree>
    <p:extLst>
      <p:ext uri="{BB962C8B-B14F-4D97-AF65-F5344CB8AC3E}">
        <p14:creationId xmlns:p14="http://schemas.microsoft.com/office/powerpoint/2010/main" val="101849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2AA3628F-7BA4-564E-A0B6-21E2D3561787}" type="datetimeFigureOut">
              <a:rPr lang="en-US"/>
              <a:pPr>
                <a:defRPr/>
              </a:pPr>
              <a:t>12/8/2015</a:t>
            </a:fld>
            <a:endParaRPr lang="en-US" dirty="0"/>
          </a:p>
        </p:txBody>
      </p:sp>
      <p:sp>
        <p:nvSpPr>
          <p:cNvPr id="7" name="Slide Number Placeholder 6"/>
          <p:cNvSpPr>
            <a:spLocks noGrp="1"/>
          </p:cNvSpPr>
          <p:nvPr>
            <p:ph type="sldNum" sz="quarter" idx="13"/>
          </p:nvPr>
        </p:nvSpPr>
        <p:spPr/>
        <p:txBody>
          <a:bodyPr/>
          <a:lstStyle/>
          <a:p>
            <a:pPr>
              <a:defRPr/>
            </a:pPr>
            <a:fld id="{4C1B6B52-78F5-6D48-BD0F-6B36F5E7C502}" type="slidenum">
              <a:rPr lang="en-US"/>
              <a:pPr>
                <a:defRPr/>
              </a:pPr>
              <a:t>25</a:t>
            </a:fld>
            <a:endParaRPr lang="en-US" dirty="0"/>
          </a:p>
        </p:txBody>
      </p:sp>
    </p:spTree>
    <p:extLst>
      <p:ext uri="{BB962C8B-B14F-4D97-AF65-F5344CB8AC3E}">
        <p14:creationId xmlns:p14="http://schemas.microsoft.com/office/powerpoint/2010/main" val="307070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2AA3628F-7BA4-564E-A0B6-21E2D3561787}" type="datetimeFigureOut">
              <a:rPr lang="en-US"/>
              <a:pPr>
                <a:defRPr/>
              </a:pPr>
              <a:t>12/8/2015</a:t>
            </a:fld>
            <a:endParaRPr lang="en-US" dirty="0"/>
          </a:p>
        </p:txBody>
      </p:sp>
      <p:sp>
        <p:nvSpPr>
          <p:cNvPr id="7" name="Slide Number Placeholder 6"/>
          <p:cNvSpPr>
            <a:spLocks noGrp="1"/>
          </p:cNvSpPr>
          <p:nvPr>
            <p:ph type="sldNum" sz="quarter" idx="13"/>
          </p:nvPr>
        </p:nvSpPr>
        <p:spPr/>
        <p:txBody>
          <a:bodyPr/>
          <a:lstStyle/>
          <a:p>
            <a:pPr>
              <a:defRPr/>
            </a:pPr>
            <a:fld id="{4C1B6B52-78F5-6D48-BD0F-6B36F5E7C502}" type="slidenum">
              <a:rPr lang="en-US"/>
              <a:pPr>
                <a:defRPr/>
              </a:pPr>
              <a:t>26</a:t>
            </a:fld>
            <a:endParaRPr lang="en-US" dirty="0"/>
          </a:p>
        </p:txBody>
      </p:sp>
    </p:spTree>
    <p:extLst>
      <p:ext uri="{BB962C8B-B14F-4D97-AF65-F5344CB8AC3E}">
        <p14:creationId xmlns:p14="http://schemas.microsoft.com/office/powerpoint/2010/main" val="89492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2"/>
          </p:nvPr>
        </p:nvSpPr>
        <p:spPr>
          <a:xfrm>
            <a:off x="978694" y="3425825"/>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smtClean="0"/>
              <a:t>Click to edit Master text styles</a:t>
            </a:r>
          </a:p>
        </p:txBody>
      </p:sp>
    </p:spTree>
    <p:extLst>
      <p:ext uri="{BB962C8B-B14F-4D97-AF65-F5344CB8AC3E}">
        <p14:creationId xmlns:p14="http://schemas.microsoft.com/office/powerpoint/2010/main" val="1270100612"/>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5098977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26369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38725788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136257482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3808944068"/>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03567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flipV="1">
            <a:off x="0" y="0"/>
            <a:ext cx="12188825" cy="11557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solidFill>
                <a:schemeClr val="tx1">
                  <a:alpha val="99000"/>
                </a:schemeClr>
              </a:solidFill>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defRPr>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673265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83784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6"/>
          <p:cNvSpPr>
            <a:spLocks noGrp="1"/>
          </p:cNvSpPr>
          <p:nvPr>
            <p:ph type="body" sz="quarter" idx="11"/>
          </p:nvPr>
        </p:nvSpPr>
        <p:spPr>
          <a:xfrm>
            <a:off x="1" y="6238876"/>
            <a:ext cx="12188826" cy="619125"/>
          </a:xfrm>
          <a:prstGeom prst="rect">
            <a:avLst/>
          </a:prstGeom>
          <a:solidFill>
            <a:srgbClr val="FFFF99"/>
          </a:solidFill>
        </p:spPr>
        <p:txBody>
          <a:bodyPr wrap="square" lIns="152394" tIns="76197" rIns="152394" bIns="76197" anchor="b" anchorCtr="0"/>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s-ES_tradnl" smtClean="0"/>
              <a:t>Click to edit Master text styles</a:t>
            </a:r>
          </a:p>
        </p:txBody>
      </p:sp>
    </p:spTree>
    <p:extLst>
      <p:ext uri="{BB962C8B-B14F-4D97-AF65-F5344CB8AC3E}">
        <p14:creationId xmlns:p14="http://schemas.microsoft.com/office/powerpoint/2010/main" val="310899467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063" y="1092200"/>
            <a:ext cx="7370762" cy="467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a:lstStyle>
            <a:lvl1pPr>
              <a:defRPr lang="en-US" sz="6600">
                <a:solidFill>
                  <a:schemeClr val="tx1">
                    <a:lumMod val="75000"/>
                    <a:lumOff val="25000"/>
                    <a:alpha val="99000"/>
                  </a:schemeClr>
                </a:solidFill>
                <a:cs typeface="+mn-cs"/>
              </a:defRPr>
            </a:lvl1pPr>
          </a:lstStyle>
          <a:p>
            <a:pPr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rtlCol="0"/>
          <a:lstStyle>
            <a:lvl1pPr marL="0" indent="0" algn="l">
              <a:buNone/>
              <a:defRPr lang="en-US" dirty="0" smtClean="0">
                <a:solidFill>
                  <a:schemeClr val="tx1">
                    <a:alpha val="99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1894735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914269"/>
            <a:ext cx="10237787" cy="914096"/>
          </a:xfrm>
        </p:spPr>
        <p:txBody>
          <a:bodyPr anchor="b" anchorCtr="0"/>
          <a:lstStyle>
            <a:lvl1pPr>
              <a:defRPr sz="6600" spc="-150" baseline="0">
                <a:solidFill>
                  <a:schemeClr val="tx1">
                    <a:alpha val="99000"/>
                  </a:schemeClr>
                </a:solidFill>
              </a:defRPr>
            </a:lvl1pPr>
          </a:lstStyle>
          <a:p>
            <a:r>
              <a:rPr lang="es-ES_tradnl" dirty="0" err="1" smtClean="0"/>
              <a:t>Click</a:t>
            </a:r>
            <a:r>
              <a:rPr lang="es-ES_tradnl" dirty="0" smtClean="0"/>
              <a:t> to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5" name="Text Placeholder 4"/>
          <p:cNvSpPr>
            <a:spLocks noGrp="1"/>
          </p:cNvSpPr>
          <p:nvPr>
            <p:ph type="body" sz="quarter" idx="12"/>
          </p:nvPr>
        </p:nvSpPr>
        <p:spPr>
          <a:xfrm>
            <a:off x="978694" y="3990229"/>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dirty="0" err="1" smtClean="0"/>
              <a:t>Click</a:t>
            </a:r>
            <a:r>
              <a:rPr lang="es-ES_tradnl" dirty="0" smtClean="0"/>
              <a:t> to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Tree>
    <p:extLst>
      <p:ext uri="{BB962C8B-B14F-4D97-AF65-F5344CB8AC3E}">
        <p14:creationId xmlns:p14="http://schemas.microsoft.com/office/powerpoint/2010/main" val="3683397975"/>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a:lvl1pPr>
          </a:lstStyle>
          <a:p>
            <a:pPr>
              <a:defRPr/>
            </a:pPr>
            <a:r>
              <a:rPr lang="en-US"/>
              <a:t>Microsoft Confidential</a:t>
            </a:r>
          </a:p>
        </p:txBody>
      </p:sp>
      <p:sp>
        <p:nvSpPr>
          <p:cNvPr id="7" name="Slide Number Placeholder 5"/>
          <p:cNvSpPr>
            <a:spLocks noGrp="1"/>
          </p:cNvSpPr>
          <p:nvPr>
            <p:ph type="sldNum" sz="quarter" idx="13"/>
          </p:nvPr>
        </p:nvSpPr>
        <p:spPr/>
        <p:txBody>
          <a:bodyPr/>
          <a:lstStyle>
            <a:lvl1pPr>
              <a:defRPr/>
            </a:lvl1pPr>
          </a:lstStyle>
          <a:p>
            <a:pPr>
              <a:defRPr/>
            </a:pPr>
            <a:fld id="{3FECC511-C053-3943-981E-FC9B2A05C1A5}" type="slidenum">
              <a:rPr lang="en-US"/>
              <a:pPr>
                <a:defRPr/>
              </a:pPr>
              <a:t>‹#›</a:t>
            </a:fld>
            <a:endParaRPr lang="en-US" dirty="0"/>
          </a:p>
        </p:txBody>
      </p:sp>
    </p:spTree>
    <p:extLst>
      <p:ext uri="{BB962C8B-B14F-4D97-AF65-F5344CB8AC3E}">
        <p14:creationId xmlns:p14="http://schemas.microsoft.com/office/powerpoint/2010/main" val="29584740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s-ES_tradnl" smtClean="0"/>
              <a:t>Click to edit Master text styles</a:t>
            </a:r>
          </a:p>
          <a:p>
            <a:pPr lvl="1"/>
            <a:r>
              <a:rPr lang="es-ES_tradnl" smtClean="0"/>
              <a:t>Second level</a:t>
            </a:r>
          </a:p>
          <a:p>
            <a:pPr lvl="2"/>
            <a:r>
              <a:rPr lang="es-ES_tradnl" smtClean="0"/>
              <a:t>Third level</a:t>
            </a:r>
          </a:p>
        </p:txBody>
      </p:sp>
      <p:sp>
        <p:nvSpPr>
          <p:cNvPr id="4" name="Text Placeholder 3"/>
          <p:cNvSpPr>
            <a:spLocks noGrp="1"/>
          </p:cNvSpPr>
          <p:nvPr>
            <p:ph type="body" sz="quarter" idx="1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s-ES_tradnl" smtClean="0"/>
              <a:t>Click to edit Master text styles</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3"/>
          <p:cNvSpPr>
            <a:spLocks noGrp="1"/>
          </p:cNvSpPr>
          <p:nvPr>
            <p:ph type="dt" sz="half" idx="12"/>
          </p:nvPr>
        </p:nvSpPr>
        <p:spPr/>
        <p:txBody>
          <a:bodyPr/>
          <a:lstStyle>
            <a:lvl1pPr>
              <a:defRPr/>
            </a:lvl1pPr>
          </a:lstStyle>
          <a:p>
            <a:pPr>
              <a:defRPr/>
            </a:pPr>
            <a:endParaRPr lang="en-US"/>
          </a:p>
        </p:txBody>
      </p:sp>
      <p:sp>
        <p:nvSpPr>
          <p:cNvPr id="7" name="Footer Placeholder 4"/>
          <p:cNvSpPr>
            <a:spLocks noGrp="1"/>
          </p:cNvSpPr>
          <p:nvPr>
            <p:ph type="ftr" sz="quarter" idx="13"/>
          </p:nvPr>
        </p:nvSpPr>
        <p:spPr/>
        <p:txBody>
          <a:bodyPr/>
          <a:lstStyle>
            <a:lvl1pPr>
              <a:defRPr/>
            </a:lvl1pPr>
          </a:lstStyle>
          <a:p>
            <a:pPr>
              <a:defRPr/>
            </a:pPr>
            <a:r>
              <a:rPr lang="en-US"/>
              <a:t>Microsoft Confidential</a:t>
            </a:r>
          </a:p>
        </p:txBody>
      </p:sp>
      <p:sp>
        <p:nvSpPr>
          <p:cNvPr id="8" name="Slide Number Placeholder 5"/>
          <p:cNvSpPr>
            <a:spLocks noGrp="1"/>
          </p:cNvSpPr>
          <p:nvPr>
            <p:ph type="sldNum" sz="quarter" idx="14"/>
          </p:nvPr>
        </p:nvSpPr>
        <p:spPr/>
        <p:txBody>
          <a:bodyPr/>
          <a:lstStyle>
            <a:lvl1pPr>
              <a:defRPr/>
            </a:lvl1pPr>
          </a:lstStyle>
          <a:p>
            <a:pPr>
              <a:defRPr/>
            </a:pPr>
            <a:fld id="{CADE5EF3-1A48-1742-8A79-2FAAD0A9BDEB}" type="slidenum">
              <a:rPr lang="en-US"/>
              <a:pPr>
                <a:defRPr/>
              </a:pPr>
              <a:t>‹#›</a:t>
            </a:fld>
            <a:endParaRPr lang="en-US" dirty="0"/>
          </a:p>
        </p:txBody>
      </p:sp>
    </p:spTree>
    <p:extLst>
      <p:ext uri="{BB962C8B-B14F-4D97-AF65-F5344CB8AC3E}">
        <p14:creationId xmlns:p14="http://schemas.microsoft.com/office/powerpoint/2010/main" val="33346577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Microsoft Confidential</a:t>
            </a:r>
          </a:p>
        </p:txBody>
      </p:sp>
      <p:sp>
        <p:nvSpPr>
          <p:cNvPr id="5" name="Slide Number Placeholder 5"/>
          <p:cNvSpPr>
            <a:spLocks noGrp="1"/>
          </p:cNvSpPr>
          <p:nvPr>
            <p:ph type="sldNum" sz="quarter" idx="12"/>
          </p:nvPr>
        </p:nvSpPr>
        <p:spPr/>
        <p:txBody>
          <a:bodyPr/>
          <a:lstStyle>
            <a:lvl1pPr>
              <a:defRPr/>
            </a:lvl1pPr>
          </a:lstStyle>
          <a:p>
            <a:pPr>
              <a:defRPr/>
            </a:pPr>
            <a:fld id="{65E89CB8-42BC-F348-B036-48FEC4F14645}" type="slidenum">
              <a:rPr lang="en-US"/>
              <a:pPr>
                <a:defRPr/>
              </a:pPr>
              <a:t>‹#›</a:t>
            </a:fld>
            <a:endParaRPr lang="en-US" dirty="0"/>
          </a:p>
        </p:txBody>
      </p:sp>
    </p:spTree>
    <p:extLst>
      <p:ext uri="{BB962C8B-B14F-4D97-AF65-F5344CB8AC3E}">
        <p14:creationId xmlns:p14="http://schemas.microsoft.com/office/powerpoint/2010/main" val="35393527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rtlCol="0"/>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lvl="0"/>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8" name="Date Placeholder 3"/>
          <p:cNvSpPr>
            <a:spLocks noGrp="1"/>
          </p:cNvSpPr>
          <p:nvPr>
            <p:ph type="dt" sz="half" idx="14"/>
          </p:nvPr>
        </p:nvSpPr>
        <p:spPr/>
        <p:txBody>
          <a:bodyPr/>
          <a:lstStyle>
            <a:lvl1pPr>
              <a:defRPr/>
            </a:lvl1pPr>
          </a:lstStyle>
          <a:p>
            <a:pPr>
              <a:defRPr/>
            </a:pPr>
            <a:endParaRPr lang="en-US"/>
          </a:p>
        </p:txBody>
      </p:sp>
      <p:sp>
        <p:nvSpPr>
          <p:cNvPr id="9" name="Footer Placeholder 4"/>
          <p:cNvSpPr>
            <a:spLocks noGrp="1"/>
          </p:cNvSpPr>
          <p:nvPr>
            <p:ph type="ftr" sz="quarter" idx="15"/>
          </p:nvPr>
        </p:nvSpPr>
        <p:spPr/>
        <p:txBody>
          <a:bodyPr/>
          <a:lstStyle>
            <a:lvl1pPr>
              <a:defRPr/>
            </a:lvl1pPr>
          </a:lstStyle>
          <a:p>
            <a:pPr>
              <a:defRPr/>
            </a:pPr>
            <a:r>
              <a:rPr lang="en-US"/>
              <a:t>Microsoft Confidential</a:t>
            </a:r>
          </a:p>
        </p:txBody>
      </p:sp>
      <p:sp>
        <p:nvSpPr>
          <p:cNvPr id="10" name="Slide Number Placeholder 5"/>
          <p:cNvSpPr>
            <a:spLocks noGrp="1"/>
          </p:cNvSpPr>
          <p:nvPr>
            <p:ph type="sldNum" sz="quarter" idx="16"/>
          </p:nvPr>
        </p:nvSpPr>
        <p:spPr/>
        <p:txBody>
          <a:bodyPr/>
          <a:lstStyle>
            <a:lvl1pPr>
              <a:defRPr/>
            </a:lvl1pPr>
          </a:lstStyle>
          <a:p>
            <a:pPr>
              <a:defRPr/>
            </a:pPr>
            <a:fld id="{D2998E5C-CFC0-7044-BDB7-F7C2D2AA9FBD}" type="slidenum">
              <a:rPr lang="en-US"/>
              <a:pPr>
                <a:defRPr/>
              </a:pPr>
              <a:t>‹#›</a:t>
            </a:fld>
            <a:endParaRPr lang="en-US" dirty="0"/>
          </a:p>
        </p:txBody>
      </p:sp>
    </p:spTree>
    <p:extLst>
      <p:ext uri="{BB962C8B-B14F-4D97-AF65-F5344CB8AC3E}">
        <p14:creationId xmlns:p14="http://schemas.microsoft.com/office/powerpoint/2010/main" val="26600327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Microsoft Confidential</a:t>
            </a:r>
          </a:p>
        </p:txBody>
      </p:sp>
      <p:sp>
        <p:nvSpPr>
          <p:cNvPr id="4" name="Slide Number Placeholder 5"/>
          <p:cNvSpPr>
            <a:spLocks noGrp="1"/>
          </p:cNvSpPr>
          <p:nvPr>
            <p:ph type="sldNum" sz="quarter" idx="12"/>
          </p:nvPr>
        </p:nvSpPr>
        <p:spPr/>
        <p:txBody>
          <a:bodyPr/>
          <a:lstStyle>
            <a:lvl1pPr>
              <a:defRPr/>
            </a:lvl1pPr>
          </a:lstStyle>
          <a:p>
            <a:pPr>
              <a:defRPr/>
            </a:pPr>
            <a:fld id="{1036DE9A-2FC8-B541-9633-12B84A1A5B20}" type="slidenum">
              <a:rPr lang="en-US"/>
              <a:pPr>
                <a:defRPr/>
              </a:pPr>
              <a:t>‹#›</a:t>
            </a:fld>
            <a:endParaRPr lang="en-US" dirty="0"/>
          </a:p>
        </p:txBody>
      </p:sp>
    </p:spTree>
    <p:extLst>
      <p:ext uri="{BB962C8B-B14F-4D97-AF65-F5344CB8AC3E}">
        <p14:creationId xmlns:p14="http://schemas.microsoft.com/office/powerpoint/2010/main" val="19687063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s-ES_tradnl" smtClean="0"/>
              <a:t>Click to edit Master title style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3"/>
          <p:cNvSpPr>
            <a:spLocks noGrp="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a:lvl1pPr>
          </a:lstStyle>
          <a:p>
            <a:pPr>
              <a:defRPr/>
            </a:pPr>
            <a:r>
              <a:rPr lang="en-US"/>
              <a:t>Microsoft Confidential</a:t>
            </a:r>
          </a:p>
        </p:txBody>
      </p:sp>
      <p:sp>
        <p:nvSpPr>
          <p:cNvPr id="7" name="Slide Number Placeholder 5"/>
          <p:cNvSpPr>
            <a:spLocks noGrp="1"/>
          </p:cNvSpPr>
          <p:nvPr>
            <p:ph type="sldNum" sz="quarter" idx="13"/>
          </p:nvPr>
        </p:nvSpPr>
        <p:spPr/>
        <p:txBody>
          <a:bodyPr/>
          <a:lstStyle>
            <a:lvl1pPr>
              <a:defRPr/>
            </a:lvl1pPr>
          </a:lstStyle>
          <a:p>
            <a:pPr>
              <a:defRPr/>
            </a:pPr>
            <a:fld id="{BABD5FCA-ABDB-4F46-847A-D619B7E40899}" type="slidenum">
              <a:rPr lang="en-US"/>
              <a:pPr>
                <a:defRPr/>
              </a:pPr>
              <a:t>‹#›</a:t>
            </a:fld>
            <a:endParaRPr lang="en-US" dirty="0"/>
          </a:p>
        </p:txBody>
      </p:sp>
    </p:spTree>
    <p:extLst>
      <p:ext uri="{BB962C8B-B14F-4D97-AF65-F5344CB8AC3E}">
        <p14:creationId xmlns:p14="http://schemas.microsoft.com/office/powerpoint/2010/main" val="25909899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p:nvPr>
        </p:nvSpPr>
        <p:spPr>
          <a:xfrm>
            <a:off x="609442" y="948513"/>
            <a:ext cx="10982750" cy="304801"/>
          </a:xfrm>
        </p:spPr>
        <p:txBody>
          <a:bodyPr anchor="b">
            <a:noAutofit/>
          </a:bodyPr>
          <a:lstStyle>
            <a:lvl1pPr marL="0" indent="0" algn="l">
              <a:buFont typeface="Arial" pitchFamily="34" charset="0"/>
              <a:buNone/>
              <a:defRPr sz="1600" b="1" cap="all" spc="0" baseline="0">
                <a:solidFill>
                  <a:schemeClr val="tx1">
                    <a:lumMod val="75000"/>
                    <a:lumOff val="25000"/>
                  </a:schemeClr>
                </a:solidFill>
              </a:defRPr>
            </a:lvl1pPr>
          </a:lstStyle>
          <a:p>
            <a:pPr lvl="0"/>
            <a:r>
              <a:rPr lang="es-ES_tradnl" smtClean="0"/>
              <a:t>Click to edit Master text styles</a:t>
            </a:r>
          </a:p>
        </p:txBody>
      </p:sp>
      <p:sp>
        <p:nvSpPr>
          <p:cNvPr id="14" name="Title 1"/>
          <p:cNvSpPr>
            <a:spLocks noGrp="1"/>
          </p:cNvSpPr>
          <p:nvPr>
            <p:ph type="title"/>
          </p:nvPr>
        </p:nvSpPr>
        <p:spPr>
          <a:xfrm>
            <a:off x="560565" y="249238"/>
            <a:ext cx="11031626" cy="678811"/>
          </a:xfrm>
        </p:spPr>
        <p:txBody>
          <a:bodyPr anchor="t"/>
          <a:lstStyle>
            <a:lvl1pPr algn="l">
              <a:defRPr b="1"/>
            </a:lvl1pPr>
          </a:lstStyle>
          <a:p>
            <a:r>
              <a:rPr lang="en-US" dirty="0" smtClean="0"/>
              <a:t>Click to edit Master title style</a:t>
            </a:r>
            <a:endParaRPr lang="en-US" dirty="0"/>
          </a:p>
        </p:txBody>
      </p:sp>
      <p:sp>
        <p:nvSpPr>
          <p:cNvPr id="5" name="Date Placeholder 7"/>
          <p:cNvSpPr>
            <a:spLocks noGrp="1"/>
          </p:cNvSpPr>
          <p:nvPr>
            <p:ph type="dt" sz="half" idx="19"/>
          </p:nvPr>
        </p:nvSpPr>
        <p:spPr>
          <a:xfrm>
            <a:off x="1206500" y="6324600"/>
            <a:ext cx="1220788" cy="152400"/>
          </a:xfrm>
        </p:spPr>
        <p:txBody>
          <a:bodyPr/>
          <a:lstStyle>
            <a:lvl1pPr>
              <a:defRPr smtClean="0"/>
            </a:lvl1pPr>
          </a:lstStyle>
          <a:p>
            <a:pPr>
              <a:defRPr/>
            </a:pPr>
            <a:fld id="{9CE9B0DC-B3FF-5748-87A7-A4260D1B4A4C}" type="datetime1">
              <a:rPr lang="en-US"/>
              <a:pPr>
                <a:defRPr/>
              </a:pPr>
              <a:t>12/8/2015</a:t>
            </a:fld>
            <a:endParaRPr lang="en-US"/>
          </a:p>
        </p:txBody>
      </p:sp>
      <p:sp>
        <p:nvSpPr>
          <p:cNvPr id="6" name="Slide Number Placeholder 9"/>
          <p:cNvSpPr>
            <a:spLocks noGrp="1"/>
          </p:cNvSpPr>
          <p:nvPr>
            <p:ph type="sldNum" sz="quarter" idx="20"/>
          </p:nvPr>
        </p:nvSpPr>
        <p:spPr>
          <a:xfrm>
            <a:off x="614363" y="6324600"/>
            <a:ext cx="515937" cy="152400"/>
          </a:xfrm>
        </p:spPr>
        <p:txBody>
          <a:bodyPr/>
          <a:lstStyle>
            <a:lvl1pPr algn="l">
              <a:defRPr dirty="0"/>
            </a:lvl1pPr>
          </a:lstStyle>
          <a:p>
            <a:pPr>
              <a:defRPr/>
            </a:pPr>
            <a:r>
              <a:rPr lang="en-US"/>
              <a:t>PAGE </a:t>
            </a:r>
            <a:fld id="{24C2E78B-D009-C149-BCBA-D5DB4FAE6DC6}" type="slidenum">
              <a:rPr lang="en-US"/>
              <a:pPr>
                <a:defRPr/>
              </a:pPr>
              <a:t>‹#›</a:t>
            </a:fld>
            <a:endParaRPr lang="en-US"/>
          </a:p>
        </p:txBody>
      </p:sp>
      <p:sp>
        <p:nvSpPr>
          <p:cNvPr id="7" name="Footer Placeholder 10"/>
          <p:cNvSpPr>
            <a:spLocks noGrp="1"/>
          </p:cNvSpPr>
          <p:nvPr>
            <p:ph type="ftr" sz="quarter" idx="21"/>
          </p:nvPr>
        </p:nvSpPr>
        <p:spPr>
          <a:xfrm>
            <a:off x="614363" y="6461125"/>
            <a:ext cx="1812925" cy="128588"/>
          </a:xfrm>
        </p:spPr>
        <p:txBody>
          <a:bodyPr/>
          <a:lstStyle>
            <a:lvl1pPr algn="l">
              <a:defRPr/>
            </a:lvl1pPr>
          </a:lstStyle>
          <a:p>
            <a:pPr>
              <a:defRPr/>
            </a:pPr>
            <a:r>
              <a:rPr lang="en-US"/>
              <a:t>MICROSOFT CONFIDENTIAL</a:t>
            </a:r>
          </a:p>
        </p:txBody>
      </p:sp>
    </p:spTree>
    <p:extLst>
      <p:ext uri="{BB962C8B-B14F-4D97-AF65-F5344CB8AC3E}">
        <p14:creationId xmlns:p14="http://schemas.microsoft.com/office/powerpoint/2010/main" val="7212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4185458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10320338" y="371475"/>
            <a:ext cx="13081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7"/>
          <p:cNvSpPr txBox="1">
            <a:spLocks noChangeArrowheads="1"/>
          </p:cNvSpPr>
          <p:nvPr/>
        </p:nvSpPr>
        <p:spPr bwMode="auto">
          <a:xfrm>
            <a:off x="592138" y="6350000"/>
            <a:ext cx="4413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fld id="{21AB470C-F610-2E4B-A9A0-D0738F2C8B70}" type="slidenum">
              <a:rPr lang="en-US" sz="800">
                <a:solidFill>
                  <a:srgbClr val="5E5E5E"/>
                </a:solidFill>
                <a:latin typeface="Segoe UI Light" charset="0"/>
              </a:rPr>
              <a:pPr/>
              <a:t>‹#›</a:t>
            </a:fld>
            <a:endParaRPr lang="en-US" sz="800">
              <a:solidFill>
                <a:srgbClr val="5E5E5E"/>
              </a:solidFill>
              <a:latin typeface="Segoe UI Light" charset="0"/>
            </a:endParaRPr>
          </a:p>
        </p:txBody>
      </p:sp>
      <p:sp>
        <p:nvSpPr>
          <p:cNvPr id="9" name="TextBox 8"/>
          <p:cNvSpPr txBox="1">
            <a:spLocks noChangeArrowheads="1"/>
          </p:cNvSpPr>
          <p:nvPr/>
        </p:nvSpPr>
        <p:spPr bwMode="auto">
          <a:xfrm>
            <a:off x="1022350" y="6350000"/>
            <a:ext cx="709613"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r>
              <a:rPr lang="en-US" sz="800">
                <a:solidFill>
                  <a:srgbClr val="5E5E5E"/>
                </a:solidFill>
                <a:latin typeface="Segoe UI Light" charset="0"/>
              </a:rPr>
              <a:t>6/29/2011</a:t>
            </a:r>
          </a:p>
        </p:txBody>
      </p:sp>
      <p:sp>
        <p:nvSpPr>
          <p:cNvPr id="10" name="TextBox 9"/>
          <p:cNvSpPr txBox="1">
            <a:spLocks noChangeArrowheads="1"/>
          </p:cNvSpPr>
          <p:nvPr/>
        </p:nvSpPr>
        <p:spPr bwMode="auto">
          <a:xfrm>
            <a:off x="581025" y="6486525"/>
            <a:ext cx="1366838" cy="12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r>
              <a:rPr lang="en-US" sz="800">
                <a:solidFill>
                  <a:srgbClr val="5E5E5E"/>
                </a:solidFill>
                <a:latin typeface="Segoe UI Light" charset="0"/>
              </a:rPr>
              <a:t>MICROSOFT CONFIDENTIAL</a:t>
            </a:r>
          </a:p>
        </p:txBody>
      </p:sp>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Tree>
    <p:extLst>
      <p:ext uri="{BB962C8B-B14F-4D97-AF65-F5344CB8AC3E}">
        <p14:creationId xmlns:p14="http://schemas.microsoft.com/office/powerpoint/2010/main" val="108547728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2219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3" name="Oval 2"/>
          <p:cNvSpPr/>
          <p:nvPr userDrawn="1"/>
        </p:nvSpPr>
        <p:spPr bwMode="auto">
          <a:xfrm>
            <a:off x="10202863" y="-384175"/>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7075" y="1076325"/>
            <a:ext cx="1171575" cy="116998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7075" y="-384175"/>
            <a:ext cx="874713" cy="87630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4088" y="1200150"/>
            <a:ext cx="665162" cy="665163"/>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075" y="5500688"/>
            <a:ext cx="1171575" cy="11699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313" y="4827588"/>
            <a:ext cx="774700" cy="774700"/>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288" y="5356225"/>
            <a:ext cx="315912" cy="31750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63" y="6084888"/>
            <a:ext cx="2360612" cy="2362200"/>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363" y="1116013"/>
            <a:ext cx="1255712" cy="1255712"/>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638" y="512763"/>
            <a:ext cx="512762" cy="51276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688" y="1011238"/>
            <a:ext cx="244475"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950" y="1879600"/>
            <a:ext cx="874713" cy="874713"/>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638" y="5410200"/>
            <a:ext cx="603250" cy="603250"/>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275" y="4681538"/>
            <a:ext cx="1030288" cy="10302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1842734367"/>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134251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063" y="1092200"/>
            <a:ext cx="7370762" cy="467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a:lstStyle>
            <a:lvl1pPr>
              <a:defRPr lang="en-US" sz="6600">
                <a:solidFill>
                  <a:schemeClr val="tx1">
                    <a:lumMod val="75000"/>
                    <a:lumOff val="25000"/>
                    <a:alpha val="99000"/>
                  </a:schemeClr>
                </a:solidFill>
                <a:cs typeface="+mn-cs"/>
              </a:defRPr>
            </a:lvl1pPr>
          </a:lstStyle>
          <a:p>
            <a:pPr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rtlCol="0"/>
          <a:lstStyle>
            <a:lvl1pPr marL="0" indent="0" algn="l">
              <a:buNone/>
              <a:defRPr lang="en-US" dirty="0" smtClean="0">
                <a:solidFill>
                  <a:schemeClr val="tx1">
                    <a:alpha val="99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19925866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a:lvl1pPr>
          </a:lstStyle>
          <a:p>
            <a:pPr>
              <a:defRPr/>
            </a:pPr>
            <a:r>
              <a:rPr lang="en-US"/>
              <a:t>Microsoft Confidential</a:t>
            </a:r>
          </a:p>
        </p:txBody>
      </p:sp>
      <p:sp>
        <p:nvSpPr>
          <p:cNvPr id="7" name="Slide Number Placeholder 5"/>
          <p:cNvSpPr>
            <a:spLocks noGrp="1"/>
          </p:cNvSpPr>
          <p:nvPr>
            <p:ph type="sldNum" sz="quarter" idx="13"/>
          </p:nvPr>
        </p:nvSpPr>
        <p:spPr/>
        <p:txBody>
          <a:bodyPr/>
          <a:lstStyle>
            <a:lvl1pPr>
              <a:defRPr/>
            </a:lvl1pPr>
          </a:lstStyle>
          <a:p>
            <a:pPr>
              <a:defRPr/>
            </a:pPr>
            <a:fld id="{A5F699CC-8406-734A-B163-91F3C86F47B1}" type="slidenum">
              <a:rPr lang="en-US"/>
              <a:pPr>
                <a:defRPr/>
              </a:pPr>
              <a:t>‹#›</a:t>
            </a:fld>
            <a:endParaRPr lang="en-US" dirty="0"/>
          </a:p>
        </p:txBody>
      </p:sp>
    </p:spTree>
    <p:extLst>
      <p:ext uri="{BB962C8B-B14F-4D97-AF65-F5344CB8AC3E}">
        <p14:creationId xmlns:p14="http://schemas.microsoft.com/office/powerpoint/2010/main" val="6849368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s-ES_tradnl" smtClean="0"/>
              <a:t>Click to edit Master text styles</a:t>
            </a:r>
          </a:p>
          <a:p>
            <a:pPr lvl="1"/>
            <a:r>
              <a:rPr lang="es-ES_tradnl" smtClean="0"/>
              <a:t>Second level</a:t>
            </a:r>
          </a:p>
          <a:p>
            <a:pPr lvl="2"/>
            <a:r>
              <a:rPr lang="es-ES_tradnl" smtClean="0"/>
              <a:t>Third level</a:t>
            </a:r>
          </a:p>
        </p:txBody>
      </p:sp>
      <p:sp>
        <p:nvSpPr>
          <p:cNvPr id="4" name="Text Placeholder 3"/>
          <p:cNvSpPr>
            <a:spLocks noGrp="1"/>
          </p:cNvSpPr>
          <p:nvPr>
            <p:ph type="body" sz="quarter" idx="1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s-ES_tradnl" smtClean="0"/>
              <a:t>Click to edit Master text styles</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3"/>
          <p:cNvSpPr>
            <a:spLocks noGrp="1"/>
          </p:cNvSpPr>
          <p:nvPr>
            <p:ph type="dt" sz="half" idx="12"/>
          </p:nvPr>
        </p:nvSpPr>
        <p:spPr/>
        <p:txBody>
          <a:bodyPr/>
          <a:lstStyle>
            <a:lvl1pPr>
              <a:defRPr/>
            </a:lvl1pPr>
          </a:lstStyle>
          <a:p>
            <a:pPr>
              <a:defRPr/>
            </a:pPr>
            <a:endParaRPr lang="en-US"/>
          </a:p>
        </p:txBody>
      </p:sp>
      <p:sp>
        <p:nvSpPr>
          <p:cNvPr id="7" name="Footer Placeholder 4"/>
          <p:cNvSpPr>
            <a:spLocks noGrp="1"/>
          </p:cNvSpPr>
          <p:nvPr>
            <p:ph type="ftr" sz="quarter" idx="13"/>
          </p:nvPr>
        </p:nvSpPr>
        <p:spPr/>
        <p:txBody>
          <a:bodyPr/>
          <a:lstStyle>
            <a:lvl1pPr>
              <a:defRPr/>
            </a:lvl1pPr>
          </a:lstStyle>
          <a:p>
            <a:pPr>
              <a:defRPr/>
            </a:pPr>
            <a:r>
              <a:rPr lang="en-US"/>
              <a:t>Microsoft Confidential</a:t>
            </a:r>
          </a:p>
        </p:txBody>
      </p:sp>
      <p:sp>
        <p:nvSpPr>
          <p:cNvPr id="8" name="Slide Number Placeholder 5"/>
          <p:cNvSpPr>
            <a:spLocks noGrp="1"/>
          </p:cNvSpPr>
          <p:nvPr>
            <p:ph type="sldNum" sz="quarter" idx="14"/>
          </p:nvPr>
        </p:nvSpPr>
        <p:spPr/>
        <p:txBody>
          <a:bodyPr/>
          <a:lstStyle>
            <a:lvl1pPr>
              <a:defRPr/>
            </a:lvl1pPr>
          </a:lstStyle>
          <a:p>
            <a:pPr>
              <a:defRPr/>
            </a:pPr>
            <a:fld id="{05391605-C89E-904D-9BF7-003D5C763244}" type="slidenum">
              <a:rPr lang="en-US"/>
              <a:pPr>
                <a:defRPr/>
              </a:pPr>
              <a:t>‹#›</a:t>
            </a:fld>
            <a:endParaRPr lang="en-US" dirty="0"/>
          </a:p>
        </p:txBody>
      </p:sp>
    </p:spTree>
    <p:extLst>
      <p:ext uri="{BB962C8B-B14F-4D97-AF65-F5344CB8AC3E}">
        <p14:creationId xmlns:p14="http://schemas.microsoft.com/office/powerpoint/2010/main" val="8966172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Microsoft Confidential</a:t>
            </a:r>
          </a:p>
        </p:txBody>
      </p:sp>
      <p:sp>
        <p:nvSpPr>
          <p:cNvPr id="5" name="Slide Number Placeholder 5"/>
          <p:cNvSpPr>
            <a:spLocks noGrp="1"/>
          </p:cNvSpPr>
          <p:nvPr>
            <p:ph type="sldNum" sz="quarter" idx="12"/>
          </p:nvPr>
        </p:nvSpPr>
        <p:spPr/>
        <p:txBody>
          <a:bodyPr/>
          <a:lstStyle>
            <a:lvl1pPr>
              <a:defRPr/>
            </a:lvl1pPr>
          </a:lstStyle>
          <a:p>
            <a:pPr>
              <a:defRPr/>
            </a:pPr>
            <a:fld id="{97A62FD2-7C05-2A44-8E7B-D58814083886}" type="slidenum">
              <a:rPr lang="en-US"/>
              <a:pPr>
                <a:defRPr/>
              </a:pPr>
              <a:t>‹#›</a:t>
            </a:fld>
            <a:endParaRPr lang="en-US" dirty="0"/>
          </a:p>
        </p:txBody>
      </p:sp>
    </p:spTree>
    <p:extLst>
      <p:ext uri="{BB962C8B-B14F-4D97-AF65-F5344CB8AC3E}">
        <p14:creationId xmlns:p14="http://schemas.microsoft.com/office/powerpoint/2010/main" val="265018586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rtlCol="0"/>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lvl="0"/>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8" name="Date Placeholder 3"/>
          <p:cNvSpPr>
            <a:spLocks noGrp="1"/>
          </p:cNvSpPr>
          <p:nvPr>
            <p:ph type="dt" sz="half" idx="14"/>
          </p:nvPr>
        </p:nvSpPr>
        <p:spPr/>
        <p:txBody>
          <a:bodyPr/>
          <a:lstStyle>
            <a:lvl1pPr>
              <a:defRPr/>
            </a:lvl1pPr>
          </a:lstStyle>
          <a:p>
            <a:pPr>
              <a:defRPr/>
            </a:pPr>
            <a:endParaRPr lang="en-US"/>
          </a:p>
        </p:txBody>
      </p:sp>
      <p:sp>
        <p:nvSpPr>
          <p:cNvPr id="9" name="Footer Placeholder 4"/>
          <p:cNvSpPr>
            <a:spLocks noGrp="1"/>
          </p:cNvSpPr>
          <p:nvPr>
            <p:ph type="ftr" sz="quarter" idx="15"/>
          </p:nvPr>
        </p:nvSpPr>
        <p:spPr/>
        <p:txBody>
          <a:bodyPr/>
          <a:lstStyle>
            <a:lvl1pPr>
              <a:defRPr/>
            </a:lvl1pPr>
          </a:lstStyle>
          <a:p>
            <a:pPr>
              <a:defRPr/>
            </a:pPr>
            <a:r>
              <a:rPr lang="en-US"/>
              <a:t>Microsoft Confidential</a:t>
            </a:r>
          </a:p>
        </p:txBody>
      </p:sp>
      <p:sp>
        <p:nvSpPr>
          <p:cNvPr id="10" name="Slide Number Placeholder 5"/>
          <p:cNvSpPr>
            <a:spLocks noGrp="1"/>
          </p:cNvSpPr>
          <p:nvPr>
            <p:ph type="sldNum" sz="quarter" idx="16"/>
          </p:nvPr>
        </p:nvSpPr>
        <p:spPr/>
        <p:txBody>
          <a:bodyPr/>
          <a:lstStyle>
            <a:lvl1pPr>
              <a:defRPr/>
            </a:lvl1pPr>
          </a:lstStyle>
          <a:p>
            <a:pPr>
              <a:defRPr/>
            </a:pPr>
            <a:fld id="{7B4080CD-4C16-BD40-A018-54D25C268449}" type="slidenum">
              <a:rPr lang="en-US"/>
              <a:pPr>
                <a:defRPr/>
              </a:pPr>
              <a:t>‹#›</a:t>
            </a:fld>
            <a:endParaRPr lang="en-US" dirty="0"/>
          </a:p>
        </p:txBody>
      </p:sp>
    </p:spTree>
    <p:extLst>
      <p:ext uri="{BB962C8B-B14F-4D97-AF65-F5344CB8AC3E}">
        <p14:creationId xmlns:p14="http://schemas.microsoft.com/office/powerpoint/2010/main" val="353471657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Microsoft Confidential</a:t>
            </a:r>
          </a:p>
        </p:txBody>
      </p:sp>
      <p:sp>
        <p:nvSpPr>
          <p:cNvPr id="4" name="Slide Number Placeholder 5"/>
          <p:cNvSpPr>
            <a:spLocks noGrp="1"/>
          </p:cNvSpPr>
          <p:nvPr>
            <p:ph type="sldNum" sz="quarter" idx="12"/>
          </p:nvPr>
        </p:nvSpPr>
        <p:spPr/>
        <p:txBody>
          <a:bodyPr/>
          <a:lstStyle>
            <a:lvl1pPr>
              <a:defRPr/>
            </a:lvl1pPr>
          </a:lstStyle>
          <a:p>
            <a:pPr>
              <a:defRPr/>
            </a:pPr>
            <a:fld id="{B1C14B25-3089-764B-96AA-A5BDE62D065A}" type="slidenum">
              <a:rPr lang="en-US"/>
              <a:pPr>
                <a:defRPr/>
              </a:pPr>
              <a:t>‹#›</a:t>
            </a:fld>
            <a:endParaRPr lang="en-US" dirty="0"/>
          </a:p>
        </p:txBody>
      </p:sp>
    </p:spTree>
    <p:extLst>
      <p:ext uri="{BB962C8B-B14F-4D97-AF65-F5344CB8AC3E}">
        <p14:creationId xmlns:p14="http://schemas.microsoft.com/office/powerpoint/2010/main" val="1400327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s-ES_tradnl" smtClean="0"/>
              <a:t>Click to edit Master title style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3"/>
          <p:cNvSpPr>
            <a:spLocks noGrp="1"/>
          </p:cNvSpPr>
          <p:nvPr>
            <p:ph type="dt" sz="half" idx="11"/>
          </p:nvPr>
        </p:nvSpPr>
        <p:spPr/>
        <p:txBody>
          <a:bodyPr/>
          <a:lstStyle>
            <a:lvl1pPr>
              <a:defRPr/>
            </a:lvl1pPr>
          </a:lstStyle>
          <a:p>
            <a:pPr>
              <a:defRPr/>
            </a:pPr>
            <a:endParaRPr lang="en-US"/>
          </a:p>
        </p:txBody>
      </p:sp>
      <p:sp>
        <p:nvSpPr>
          <p:cNvPr id="6" name="Footer Placeholder 4"/>
          <p:cNvSpPr>
            <a:spLocks noGrp="1"/>
          </p:cNvSpPr>
          <p:nvPr>
            <p:ph type="ftr" sz="quarter" idx="12"/>
          </p:nvPr>
        </p:nvSpPr>
        <p:spPr/>
        <p:txBody>
          <a:bodyPr/>
          <a:lstStyle>
            <a:lvl1pPr>
              <a:defRPr/>
            </a:lvl1pPr>
          </a:lstStyle>
          <a:p>
            <a:pPr>
              <a:defRPr/>
            </a:pPr>
            <a:r>
              <a:rPr lang="en-US"/>
              <a:t>Microsoft Confidential</a:t>
            </a:r>
          </a:p>
        </p:txBody>
      </p:sp>
      <p:sp>
        <p:nvSpPr>
          <p:cNvPr id="7" name="Slide Number Placeholder 5"/>
          <p:cNvSpPr>
            <a:spLocks noGrp="1"/>
          </p:cNvSpPr>
          <p:nvPr>
            <p:ph type="sldNum" sz="quarter" idx="13"/>
          </p:nvPr>
        </p:nvSpPr>
        <p:spPr/>
        <p:txBody>
          <a:bodyPr/>
          <a:lstStyle>
            <a:lvl1pPr>
              <a:defRPr/>
            </a:lvl1pPr>
          </a:lstStyle>
          <a:p>
            <a:pPr>
              <a:defRPr/>
            </a:pPr>
            <a:fld id="{05B94F26-6E6B-6F49-BB69-4A5FF1DF6CFF}" type="slidenum">
              <a:rPr lang="en-US"/>
              <a:pPr>
                <a:defRPr/>
              </a:pPr>
              <a:t>‹#›</a:t>
            </a:fld>
            <a:endParaRPr lang="en-US" dirty="0"/>
          </a:p>
        </p:txBody>
      </p:sp>
    </p:spTree>
    <p:extLst>
      <p:ext uri="{BB962C8B-B14F-4D97-AF65-F5344CB8AC3E}">
        <p14:creationId xmlns:p14="http://schemas.microsoft.com/office/powerpoint/2010/main" val="17457142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p:nvPr>
        </p:nvSpPr>
        <p:spPr>
          <a:xfrm>
            <a:off x="609442" y="948513"/>
            <a:ext cx="10982750" cy="304801"/>
          </a:xfrm>
        </p:spPr>
        <p:txBody>
          <a:bodyPr anchor="b">
            <a:noAutofit/>
          </a:bodyPr>
          <a:lstStyle>
            <a:lvl1pPr marL="0" indent="0" algn="l">
              <a:buFont typeface="Arial" pitchFamily="34" charset="0"/>
              <a:buNone/>
              <a:defRPr sz="1600" b="1" cap="all" spc="0" baseline="0">
                <a:solidFill>
                  <a:schemeClr val="tx1">
                    <a:lumMod val="75000"/>
                    <a:lumOff val="25000"/>
                  </a:schemeClr>
                </a:solidFill>
              </a:defRPr>
            </a:lvl1pPr>
          </a:lstStyle>
          <a:p>
            <a:pPr lvl="0"/>
            <a:r>
              <a:rPr lang="es-ES_tradnl" smtClean="0"/>
              <a:t>Click to edit Master text styles</a:t>
            </a:r>
          </a:p>
        </p:txBody>
      </p:sp>
      <p:sp>
        <p:nvSpPr>
          <p:cNvPr id="14" name="Title 1"/>
          <p:cNvSpPr>
            <a:spLocks noGrp="1"/>
          </p:cNvSpPr>
          <p:nvPr>
            <p:ph type="title"/>
          </p:nvPr>
        </p:nvSpPr>
        <p:spPr>
          <a:xfrm>
            <a:off x="560565" y="249238"/>
            <a:ext cx="11031626" cy="678811"/>
          </a:xfrm>
        </p:spPr>
        <p:txBody>
          <a:bodyPr anchor="t"/>
          <a:lstStyle>
            <a:lvl1pPr algn="l">
              <a:defRPr b="1"/>
            </a:lvl1pPr>
          </a:lstStyle>
          <a:p>
            <a:r>
              <a:rPr lang="en-US" dirty="0" smtClean="0"/>
              <a:t>Click to edit Master title style</a:t>
            </a:r>
            <a:endParaRPr lang="en-US" dirty="0"/>
          </a:p>
        </p:txBody>
      </p:sp>
      <p:sp>
        <p:nvSpPr>
          <p:cNvPr id="5" name="Date Placeholder 7"/>
          <p:cNvSpPr>
            <a:spLocks noGrp="1"/>
          </p:cNvSpPr>
          <p:nvPr>
            <p:ph type="dt" sz="half" idx="19"/>
          </p:nvPr>
        </p:nvSpPr>
        <p:spPr>
          <a:xfrm>
            <a:off x="1206500" y="6324600"/>
            <a:ext cx="1220788" cy="152400"/>
          </a:xfrm>
        </p:spPr>
        <p:txBody>
          <a:bodyPr/>
          <a:lstStyle>
            <a:lvl1pPr>
              <a:defRPr smtClean="0"/>
            </a:lvl1pPr>
          </a:lstStyle>
          <a:p>
            <a:pPr>
              <a:defRPr/>
            </a:pPr>
            <a:fld id="{E79B2B1D-9799-AE48-B53E-3B70EC4388C9}" type="datetime1">
              <a:rPr lang="en-US"/>
              <a:pPr>
                <a:defRPr/>
              </a:pPr>
              <a:t>12/8/2015</a:t>
            </a:fld>
            <a:endParaRPr lang="en-US"/>
          </a:p>
        </p:txBody>
      </p:sp>
      <p:sp>
        <p:nvSpPr>
          <p:cNvPr id="6" name="Slide Number Placeholder 9"/>
          <p:cNvSpPr>
            <a:spLocks noGrp="1"/>
          </p:cNvSpPr>
          <p:nvPr>
            <p:ph type="sldNum" sz="quarter" idx="20"/>
          </p:nvPr>
        </p:nvSpPr>
        <p:spPr>
          <a:xfrm>
            <a:off x="614363" y="6324600"/>
            <a:ext cx="515937" cy="152400"/>
          </a:xfrm>
        </p:spPr>
        <p:txBody>
          <a:bodyPr/>
          <a:lstStyle>
            <a:lvl1pPr algn="l">
              <a:defRPr dirty="0"/>
            </a:lvl1pPr>
          </a:lstStyle>
          <a:p>
            <a:pPr>
              <a:defRPr/>
            </a:pPr>
            <a:r>
              <a:rPr lang="en-US"/>
              <a:t>PAGE </a:t>
            </a:r>
            <a:fld id="{615BF08D-0DEE-504B-A306-2DB81D89A0FA}" type="slidenum">
              <a:rPr lang="en-US"/>
              <a:pPr>
                <a:defRPr/>
              </a:pPr>
              <a:t>‹#›</a:t>
            </a:fld>
            <a:endParaRPr lang="en-US"/>
          </a:p>
        </p:txBody>
      </p:sp>
      <p:sp>
        <p:nvSpPr>
          <p:cNvPr id="7" name="Footer Placeholder 10"/>
          <p:cNvSpPr>
            <a:spLocks noGrp="1"/>
          </p:cNvSpPr>
          <p:nvPr>
            <p:ph type="ftr" sz="quarter" idx="21"/>
          </p:nvPr>
        </p:nvSpPr>
        <p:spPr>
          <a:xfrm>
            <a:off x="614363" y="6461125"/>
            <a:ext cx="1812925" cy="128588"/>
          </a:xfrm>
        </p:spPr>
        <p:txBody>
          <a:bodyPr/>
          <a:lstStyle>
            <a:lvl1pPr algn="l">
              <a:defRPr/>
            </a:lvl1pPr>
          </a:lstStyle>
          <a:p>
            <a:pPr>
              <a:defRPr/>
            </a:pPr>
            <a:r>
              <a:rPr lang="en-US"/>
              <a:t>MICROSOFT CONFIDENTIAL</a:t>
            </a:r>
          </a:p>
        </p:txBody>
      </p:sp>
    </p:spTree>
    <p:extLst>
      <p:ext uri="{BB962C8B-B14F-4D97-AF65-F5344CB8AC3E}">
        <p14:creationId xmlns:p14="http://schemas.microsoft.com/office/powerpoint/2010/main" val="1534338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67699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1614346741"/>
      </p:ext>
    </p:extLst>
  </p:cSld>
  <p:clrMapOvr>
    <a:masterClrMapping/>
  </p:clrMapOvr>
  <p:transition spd="med">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10320338" y="371475"/>
            <a:ext cx="13081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7"/>
          <p:cNvSpPr txBox="1">
            <a:spLocks noChangeArrowheads="1"/>
          </p:cNvSpPr>
          <p:nvPr/>
        </p:nvSpPr>
        <p:spPr bwMode="auto">
          <a:xfrm>
            <a:off x="592138" y="6350000"/>
            <a:ext cx="4413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fld id="{EF6DEF9D-362B-FC45-BD7D-12821D722333}" type="slidenum">
              <a:rPr lang="en-US" sz="800">
                <a:solidFill>
                  <a:srgbClr val="5E5E5E"/>
                </a:solidFill>
                <a:latin typeface="Segoe UI Light" charset="0"/>
              </a:rPr>
              <a:pPr/>
              <a:t>‹#›</a:t>
            </a:fld>
            <a:endParaRPr lang="en-US" sz="800">
              <a:solidFill>
                <a:srgbClr val="5E5E5E"/>
              </a:solidFill>
              <a:latin typeface="Segoe UI Light" charset="0"/>
            </a:endParaRPr>
          </a:p>
        </p:txBody>
      </p:sp>
      <p:sp>
        <p:nvSpPr>
          <p:cNvPr id="9" name="TextBox 8"/>
          <p:cNvSpPr txBox="1">
            <a:spLocks noChangeArrowheads="1"/>
          </p:cNvSpPr>
          <p:nvPr/>
        </p:nvSpPr>
        <p:spPr bwMode="auto">
          <a:xfrm>
            <a:off x="1022350" y="6350000"/>
            <a:ext cx="709613"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r>
              <a:rPr lang="en-US" sz="800">
                <a:solidFill>
                  <a:srgbClr val="5E5E5E"/>
                </a:solidFill>
                <a:latin typeface="Segoe UI Light" charset="0"/>
              </a:rPr>
              <a:t>6/29/2011</a:t>
            </a:r>
          </a:p>
        </p:txBody>
      </p:sp>
      <p:sp>
        <p:nvSpPr>
          <p:cNvPr id="10" name="TextBox 9"/>
          <p:cNvSpPr txBox="1">
            <a:spLocks noChangeArrowheads="1"/>
          </p:cNvSpPr>
          <p:nvPr/>
        </p:nvSpPr>
        <p:spPr bwMode="auto">
          <a:xfrm>
            <a:off x="581025" y="6486525"/>
            <a:ext cx="1366838" cy="12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12813" fontAlgn="base">
              <a:spcBef>
                <a:spcPct val="0"/>
              </a:spcBef>
              <a:spcAft>
                <a:spcPct val="0"/>
              </a:spcAft>
              <a:defRPr>
                <a:solidFill>
                  <a:schemeClr val="tx1"/>
                </a:solidFill>
                <a:latin typeface="Segoe UI" charset="0"/>
                <a:ea typeface="ＭＳ Ｐゴシック" charset="0"/>
              </a:defRPr>
            </a:lvl6pPr>
            <a:lvl7pPr marL="2971800" indent="-228600" defTabSz="912813" fontAlgn="base">
              <a:spcBef>
                <a:spcPct val="0"/>
              </a:spcBef>
              <a:spcAft>
                <a:spcPct val="0"/>
              </a:spcAft>
              <a:defRPr>
                <a:solidFill>
                  <a:schemeClr val="tx1"/>
                </a:solidFill>
                <a:latin typeface="Segoe UI" charset="0"/>
                <a:ea typeface="ＭＳ Ｐゴシック" charset="0"/>
              </a:defRPr>
            </a:lvl7pPr>
            <a:lvl8pPr marL="3429000" indent="-228600" defTabSz="912813" fontAlgn="base">
              <a:spcBef>
                <a:spcPct val="0"/>
              </a:spcBef>
              <a:spcAft>
                <a:spcPct val="0"/>
              </a:spcAft>
              <a:defRPr>
                <a:solidFill>
                  <a:schemeClr val="tx1"/>
                </a:solidFill>
                <a:latin typeface="Segoe UI" charset="0"/>
                <a:ea typeface="ＭＳ Ｐゴシック" charset="0"/>
              </a:defRPr>
            </a:lvl8pPr>
            <a:lvl9pPr marL="3886200" indent="-228600" defTabSz="912813" fontAlgn="base">
              <a:spcBef>
                <a:spcPct val="0"/>
              </a:spcBef>
              <a:spcAft>
                <a:spcPct val="0"/>
              </a:spcAft>
              <a:defRPr>
                <a:solidFill>
                  <a:schemeClr val="tx1"/>
                </a:solidFill>
                <a:latin typeface="Segoe UI" charset="0"/>
                <a:ea typeface="ＭＳ Ｐゴシック" charset="0"/>
              </a:defRPr>
            </a:lvl9pPr>
          </a:lstStyle>
          <a:p>
            <a:r>
              <a:rPr lang="en-US" sz="800">
                <a:solidFill>
                  <a:srgbClr val="5E5E5E"/>
                </a:solidFill>
                <a:latin typeface="Segoe UI Light" charset="0"/>
              </a:rPr>
              <a:t>MICROSOFT CONFIDENTIAL</a:t>
            </a:r>
          </a:p>
        </p:txBody>
      </p:sp>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Tree>
    <p:extLst>
      <p:ext uri="{BB962C8B-B14F-4D97-AF65-F5344CB8AC3E}">
        <p14:creationId xmlns:p14="http://schemas.microsoft.com/office/powerpoint/2010/main" val="412294335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88198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3677679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2"/>
          </p:nvPr>
        </p:nvSpPr>
        <p:spPr>
          <a:xfrm>
            <a:off x="978694" y="3425825"/>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smtClean="0"/>
              <a:t>Click to edit Master text styles</a:t>
            </a:r>
          </a:p>
        </p:txBody>
      </p:sp>
    </p:spTree>
    <p:extLst>
      <p:ext uri="{BB962C8B-B14F-4D97-AF65-F5344CB8AC3E}">
        <p14:creationId xmlns:p14="http://schemas.microsoft.com/office/powerpoint/2010/main" val="663355742"/>
      </p:ext>
    </p:extLst>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914269"/>
            <a:ext cx="10237787" cy="914096"/>
          </a:xfrm>
        </p:spPr>
        <p:txBody>
          <a:bodyPr anchor="b" anchorCtr="0"/>
          <a:lstStyle>
            <a:lvl1pPr>
              <a:defRPr sz="6600" spc="-150" baseline="0">
                <a:solidFill>
                  <a:schemeClr val="tx1">
                    <a:alpha val="99000"/>
                  </a:schemeClr>
                </a:solidFill>
              </a:defRPr>
            </a:lvl1pPr>
          </a:lstStyle>
          <a:p>
            <a:r>
              <a:rPr lang="es-ES_tradnl" dirty="0" err="1" smtClean="0"/>
              <a:t>Click</a:t>
            </a:r>
            <a:r>
              <a:rPr lang="es-ES_tradnl" dirty="0" smtClean="0"/>
              <a:t> to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5" name="Text Placeholder 4"/>
          <p:cNvSpPr>
            <a:spLocks noGrp="1"/>
          </p:cNvSpPr>
          <p:nvPr>
            <p:ph type="body" sz="quarter" idx="12"/>
          </p:nvPr>
        </p:nvSpPr>
        <p:spPr>
          <a:xfrm>
            <a:off x="978694" y="3990229"/>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dirty="0" err="1" smtClean="0"/>
              <a:t>Click</a:t>
            </a:r>
            <a:r>
              <a:rPr lang="es-ES_tradnl" dirty="0" smtClean="0"/>
              <a:t> to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Tree>
    <p:extLst>
      <p:ext uri="{BB962C8B-B14F-4D97-AF65-F5344CB8AC3E}">
        <p14:creationId xmlns:p14="http://schemas.microsoft.com/office/powerpoint/2010/main" val="4021447703"/>
      </p:ext>
    </p:extLst>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3" name="Oval 2"/>
          <p:cNvSpPr/>
          <p:nvPr userDrawn="1"/>
        </p:nvSpPr>
        <p:spPr bwMode="auto">
          <a:xfrm>
            <a:off x="10202863" y="-384175"/>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7075" y="1076325"/>
            <a:ext cx="1171575" cy="116998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7075" y="-384175"/>
            <a:ext cx="874713" cy="87630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4088" y="1200150"/>
            <a:ext cx="665162" cy="665163"/>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075" y="5500688"/>
            <a:ext cx="1171575" cy="11699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313" y="4827588"/>
            <a:ext cx="774700" cy="774700"/>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288" y="5356225"/>
            <a:ext cx="315912" cy="31750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63" y="6084888"/>
            <a:ext cx="2360612" cy="2362200"/>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363" y="1116013"/>
            <a:ext cx="1255712" cy="1255712"/>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638" y="512763"/>
            <a:ext cx="512762" cy="51276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688" y="1011238"/>
            <a:ext cx="244475"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950" y="1879600"/>
            <a:ext cx="874713" cy="874713"/>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638" y="5410200"/>
            <a:ext cx="603250" cy="603250"/>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275" y="4681538"/>
            <a:ext cx="1030288" cy="10302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2958177999"/>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2556356309"/>
      </p:ext>
    </p:extLst>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6" name="Teardrop 5"/>
          <p:cNvSpPr/>
          <p:nvPr userDrawn="1"/>
        </p:nvSpPr>
        <p:spPr bwMode="auto">
          <a:xfrm>
            <a:off x="9847263" y="-160338"/>
            <a:ext cx="1828800" cy="1828801"/>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Teardrop 7"/>
          <p:cNvSpPr/>
          <p:nvPr userDrawn="1"/>
        </p:nvSpPr>
        <p:spPr bwMode="auto">
          <a:xfrm>
            <a:off x="9263063" y="1298575"/>
            <a:ext cx="1169987" cy="1171575"/>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3063" y="-160338"/>
            <a:ext cx="874712" cy="874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8218488" y="1422400"/>
            <a:ext cx="666750" cy="666750"/>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9263063" y="5753100"/>
            <a:ext cx="1169987" cy="1171575"/>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10528300" y="5081588"/>
            <a:ext cx="773113" cy="7731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1215688" y="5610225"/>
            <a:ext cx="317500" cy="31750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0623550" y="6338888"/>
            <a:ext cx="2360613" cy="2362200"/>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682625" y="441325"/>
            <a:ext cx="1254125" cy="1255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1866900" y="-160338"/>
            <a:ext cx="512763" cy="51276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1749088" y="1235075"/>
            <a:ext cx="244475"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5824538" y="1917700"/>
            <a:ext cx="874712" cy="87630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4973638" y="5410200"/>
            <a:ext cx="603250" cy="603250"/>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5629275" y="4681538"/>
            <a:ext cx="1030288" cy="1030287"/>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lvl="0"/>
            <a:r>
              <a:rPr lang="en-US" smtClean="0"/>
              <a:t>Click to edit Master subtitle style</a:t>
            </a:r>
            <a:endParaRPr lang="en-US" dirty="0"/>
          </a:p>
        </p:txBody>
      </p:sp>
      <p:sp>
        <p:nvSpPr>
          <p:cNvPr id="7" name="Text Placeholder 6"/>
          <p:cNvSpPr>
            <a:spLocks noGrp="1"/>
          </p:cNvSpPr>
          <p:nvPr>
            <p:ph type="body" sz="quarter" idx="10"/>
          </p:nvPr>
        </p:nvSpPr>
        <p:spPr>
          <a:xfrm>
            <a:off x="976313" y="2739678"/>
            <a:ext cx="10242550" cy="1378644"/>
          </a:xfrm>
        </p:spPr>
        <p:txBody>
          <a:bodyPr anchor="ctr" anchorCtr="0">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s-ES_tradnl" smtClean="0"/>
              <a:t>Click to edit Master text styles</a:t>
            </a:r>
          </a:p>
        </p:txBody>
      </p:sp>
      <p:sp>
        <p:nvSpPr>
          <p:cNvPr id="5" name="Text Placeholder 4"/>
          <p:cNvSpPr>
            <a:spLocks noGrp="1"/>
          </p:cNvSpPr>
          <p:nvPr>
            <p:ph type="body" sz="quarter" idx="11"/>
          </p:nvPr>
        </p:nvSpPr>
        <p:spPr>
          <a:xfrm>
            <a:off x="972344" y="1447800"/>
            <a:ext cx="10237787" cy="914096"/>
          </a:xfrm>
        </p:spPr>
        <p:txBody>
          <a:bodyPr wrap="square" anchor="ct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128554067"/>
      </p:ext>
    </p:extLst>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144" y="128936"/>
            <a:ext cx="11886949" cy="498598"/>
          </a:xfrm>
        </p:spPr>
        <p:txBody>
          <a:bodyPr/>
          <a:lstStyle>
            <a:lvl1pPr algn="r">
              <a:defRPr lang="en-US" sz="3600" kern="1200" spc="0" dirty="0">
                <a:ln w="3175">
                  <a:noFill/>
                </a:ln>
                <a:solidFill>
                  <a:srgbClr val="58595B"/>
                </a:solidFill>
                <a:latin typeface="+mj-lt"/>
                <a:ea typeface="ＭＳ Ｐゴシック" charset="0"/>
                <a:cs typeface="Gotham ExtraLight"/>
              </a:defRPr>
            </a:lvl1pPr>
          </a:lstStyle>
          <a:p>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title</a:t>
            </a:r>
            <a:r>
              <a:rPr lang="es-CL" noProof="0" dirty="0" smtClean="0"/>
              <a:t> </a:t>
            </a:r>
            <a:r>
              <a:rPr lang="es-CL" noProof="0" dirty="0" err="1" smtClean="0"/>
              <a:t>style</a:t>
            </a:r>
            <a:endParaRPr lang="es-CL" noProof="0" dirty="0"/>
          </a:p>
        </p:txBody>
      </p:sp>
      <p:sp>
        <p:nvSpPr>
          <p:cNvPr id="5" name="Text Placeholder 4"/>
          <p:cNvSpPr>
            <a:spLocks noGrp="1"/>
          </p:cNvSpPr>
          <p:nvPr>
            <p:ph type="body" sz="quarter" idx="10"/>
          </p:nvPr>
        </p:nvSpPr>
        <p:spPr>
          <a:xfrm>
            <a:off x="150143" y="729858"/>
            <a:ext cx="11886950" cy="5648216"/>
          </a:xfrm>
          <a:prstGeom prst="rect">
            <a:avLst/>
          </a:prstGeom>
        </p:spPr>
        <p:txBody>
          <a:bodyPr/>
          <a:lstStyle>
            <a:lvl1pPr marL="284163" indent="-284163">
              <a:buFont typeface="Wingdings" pitchFamily="2" charset="2"/>
              <a:buChar char=""/>
              <a:defRPr sz="4000">
                <a:solidFill>
                  <a:schemeClr val="bg1">
                    <a:lumMod val="65000"/>
                    <a:lumOff val="35000"/>
                  </a:schemeClr>
                </a:solidFill>
                <a:latin typeface="+mj-lt"/>
              </a:defRPr>
            </a:lvl1pPr>
            <a:lvl2pPr marL="517525" indent="-233363">
              <a:buFont typeface="Wingdings" pitchFamily="2" charset="2"/>
              <a:buChar char=""/>
              <a:defRPr>
                <a:solidFill>
                  <a:schemeClr val="bg1">
                    <a:lumMod val="65000"/>
                    <a:lumOff val="35000"/>
                  </a:schemeClr>
                </a:solidFill>
                <a:latin typeface="+mj-lt"/>
              </a:defRPr>
            </a:lvl2pPr>
            <a:lvl3pPr marL="741363" indent="-223838">
              <a:buFont typeface="Wingdings" pitchFamily="2" charset="2"/>
              <a:buChar char=""/>
              <a:tabLst/>
              <a:defRPr>
                <a:solidFill>
                  <a:schemeClr val="bg1">
                    <a:lumMod val="65000"/>
                    <a:lumOff val="35000"/>
                  </a:schemeClr>
                </a:solidFill>
                <a:latin typeface="+mj-lt"/>
              </a:defRPr>
            </a:lvl3pPr>
            <a:lvl4pPr marL="914400" indent="-173038">
              <a:buFont typeface="Wingdings" pitchFamily="2" charset="2"/>
              <a:buChar char=""/>
              <a:defRPr>
                <a:solidFill>
                  <a:schemeClr val="bg1">
                    <a:lumMod val="65000"/>
                    <a:lumOff val="35000"/>
                  </a:schemeClr>
                </a:solidFill>
                <a:latin typeface="+mj-lt"/>
              </a:defRPr>
            </a:lvl4pPr>
            <a:lvl5pPr marL="1087438" indent="-173038">
              <a:buFont typeface="Wingdings" pitchFamily="2" charset="2"/>
              <a:buChar char=""/>
              <a:tabLst/>
              <a:defRPr>
                <a:solidFill>
                  <a:schemeClr val="bg1">
                    <a:lumMod val="65000"/>
                    <a:lumOff val="35000"/>
                  </a:schemeClr>
                </a:solidFill>
                <a:latin typeface="+mj-lt"/>
              </a:defRPr>
            </a:lvl5pPr>
          </a:lstStyle>
          <a:p>
            <a:pPr lvl="0"/>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text</a:t>
            </a:r>
            <a:r>
              <a:rPr lang="es-CL" noProof="0" dirty="0" smtClean="0"/>
              <a:t> </a:t>
            </a:r>
            <a:r>
              <a:rPr lang="es-CL" noProof="0" dirty="0" err="1" smtClean="0"/>
              <a:t>styles</a:t>
            </a:r>
            <a:endParaRPr lang="es-CL" noProof="0" dirty="0" smtClean="0"/>
          </a:p>
          <a:p>
            <a:pPr lvl="1"/>
            <a:r>
              <a:rPr lang="es-CL" noProof="0" dirty="0" err="1" smtClean="0"/>
              <a:t>Second</a:t>
            </a:r>
            <a:r>
              <a:rPr lang="es-CL" noProof="0" dirty="0" smtClean="0"/>
              <a:t> </a:t>
            </a:r>
            <a:r>
              <a:rPr lang="es-CL" noProof="0" dirty="0" err="1" smtClean="0"/>
              <a:t>level</a:t>
            </a:r>
            <a:endParaRPr lang="es-CL" noProof="0" dirty="0" smtClean="0"/>
          </a:p>
          <a:p>
            <a:pPr lvl="2"/>
            <a:r>
              <a:rPr lang="es-CL" noProof="0" dirty="0" err="1" smtClean="0"/>
              <a:t>Third</a:t>
            </a:r>
            <a:r>
              <a:rPr lang="es-CL" noProof="0" dirty="0" smtClean="0"/>
              <a:t> </a:t>
            </a:r>
            <a:r>
              <a:rPr lang="es-CL" noProof="0" dirty="0" err="1" smtClean="0"/>
              <a:t>level</a:t>
            </a:r>
            <a:endParaRPr lang="es-CL" noProof="0" dirty="0" smtClean="0"/>
          </a:p>
          <a:p>
            <a:pPr lvl="3"/>
            <a:r>
              <a:rPr lang="es-CL" noProof="0" dirty="0" err="1" smtClean="0"/>
              <a:t>Fourth</a:t>
            </a:r>
            <a:r>
              <a:rPr lang="es-CL" noProof="0" dirty="0" smtClean="0"/>
              <a:t> </a:t>
            </a:r>
            <a:r>
              <a:rPr lang="es-CL" noProof="0" dirty="0" err="1" smtClean="0"/>
              <a:t>level</a:t>
            </a:r>
            <a:endParaRPr lang="es-CL" noProof="0" dirty="0" smtClean="0"/>
          </a:p>
          <a:p>
            <a:pPr lvl="4"/>
            <a:r>
              <a:rPr lang="es-CL" noProof="0" dirty="0" err="1" smtClean="0"/>
              <a:t>Fifth</a:t>
            </a:r>
            <a:r>
              <a:rPr lang="es-CL" noProof="0" dirty="0" smtClean="0"/>
              <a:t> </a:t>
            </a:r>
            <a:r>
              <a:rPr lang="es-CL" noProof="0" dirty="0" err="1" smtClean="0"/>
              <a:t>level</a:t>
            </a:r>
            <a:endParaRPr lang="es-CL" noProof="0" dirty="0"/>
          </a:p>
        </p:txBody>
      </p:sp>
      <p:sp>
        <p:nvSpPr>
          <p:cNvPr id="6" name="Rectangle 5"/>
          <p:cNvSpPr/>
          <p:nvPr userDrawn="1"/>
        </p:nvSpPr>
        <p:spPr bwMode="auto">
          <a:xfrm rot="21440001">
            <a:off x="-110266" y="6510631"/>
            <a:ext cx="12407766" cy="955995"/>
          </a:xfrm>
          <a:prstGeom prst="rect">
            <a:avLst/>
          </a:prstGeom>
          <a:solidFill>
            <a:srgbClr val="8ED0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a:xfrm>
            <a:off x="6827018" y="6499988"/>
            <a:ext cx="2963264" cy="184666"/>
          </a:xfrm>
          <a:prstGeom prst="rect">
            <a:avLst/>
          </a:prstGeom>
          <a:noFill/>
        </p:spPr>
        <p:txBody>
          <a:bodyPr wrap="square" lIns="0" tIns="0" rIns="0" bIns="0" rtlCol="0">
            <a:spAutoFit/>
          </a:bodyPr>
          <a:lstStyle/>
          <a:p>
            <a:pPr algn="r"/>
            <a:r>
              <a:rPr lang="en-US" sz="1200" dirty="0">
                <a:gradFill>
                  <a:gsLst>
                    <a:gs pos="2917">
                      <a:prstClr val="white"/>
                    </a:gs>
                    <a:gs pos="30000">
                      <a:prstClr val="white"/>
                    </a:gs>
                  </a:gsLst>
                  <a:lin ang="5400000" scaled="0"/>
                </a:gradFill>
                <a:latin typeface="Segoe UI"/>
                <a:cs typeface="GothamLight"/>
              </a:rPr>
              <a:t>Successful ideas by talented people.</a:t>
            </a:r>
            <a:endParaRPr lang="en-US" sz="1200" dirty="0" smtClean="0">
              <a:gradFill>
                <a:gsLst>
                  <a:gs pos="2917">
                    <a:prstClr val="white"/>
                  </a:gs>
                  <a:gs pos="30000">
                    <a:prstClr val="white"/>
                  </a:gs>
                </a:gsLst>
                <a:lin ang="5400000" scaled="0"/>
              </a:gradFill>
              <a:latin typeface="Segoe UI"/>
              <a:cs typeface="GothamLight"/>
            </a:endParaRPr>
          </a:p>
        </p:txBody>
      </p:sp>
      <p:pic>
        <p:nvPicPr>
          <p:cNvPr id="10" name="Picture 9"/>
          <p:cNvPicPr>
            <a:picLocks noChangeAspect="1"/>
          </p:cNvPicPr>
          <p:nvPr userDrawn="1"/>
        </p:nvPicPr>
        <p:blipFill>
          <a:blip r:embed="rId2"/>
          <a:stretch>
            <a:fillRect/>
          </a:stretch>
        </p:blipFill>
        <p:spPr>
          <a:xfrm>
            <a:off x="10299983" y="6496588"/>
            <a:ext cx="1496250" cy="168750"/>
          </a:xfrm>
          <a:prstGeom prst="rect">
            <a:avLst/>
          </a:prstGeom>
        </p:spPr>
      </p:pic>
    </p:spTree>
    <p:extLst>
      <p:ext uri="{BB962C8B-B14F-4D97-AF65-F5344CB8AC3E}">
        <p14:creationId xmlns:p14="http://schemas.microsoft.com/office/powerpoint/2010/main" val="2752109421"/>
      </p:ext>
    </p:extLst>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644252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6" name="Teardrop 5"/>
          <p:cNvSpPr/>
          <p:nvPr userDrawn="1"/>
        </p:nvSpPr>
        <p:spPr bwMode="auto">
          <a:xfrm>
            <a:off x="9847263" y="-160338"/>
            <a:ext cx="1828800" cy="1828801"/>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Teardrop 7"/>
          <p:cNvSpPr/>
          <p:nvPr userDrawn="1"/>
        </p:nvSpPr>
        <p:spPr bwMode="auto">
          <a:xfrm>
            <a:off x="9263063" y="1298575"/>
            <a:ext cx="1169987" cy="1171575"/>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3063" y="-160338"/>
            <a:ext cx="874712" cy="874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8218488" y="1422400"/>
            <a:ext cx="666750" cy="666750"/>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9263063" y="5753100"/>
            <a:ext cx="1169987" cy="1171575"/>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10528300" y="5081588"/>
            <a:ext cx="773113" cy="7731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1215688" y="5610225"/>
            <a:ext cx="317500" cy="31750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0623550" y="6338888"/>
            <a:ext cx="2360613" cy="2362200"/>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682625" y="441325"/>
            <a:ext cx="1254125" cy="1255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1866900" y="-160338"/>
            <a:ext cx="512763" cy="51276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1749088" y="1235075"/>
            <a:ext cx="244475"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5824538" y="1917700"/>
            <a:ext cx="874712" cy="87630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4973638" y="5410200"/>
            <a:ext cx="603250" cy="603250"/>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5629275" y="4681538"/>
            <a:ext cx="1030288" cy="1030287"/>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lvl="0"/>
            <a:r>
              <a:rPr lang="en-US" smtClean="0"/>
              <a:t>Click to edit Master subtitle style</a:t>
            </a:r>
            <a:endParaRPr lang="en-US" dirty="0"/>
          </a:p>
        </p:txBody>
      </p:sp>
      <p:sp>
        <p:nvSpPr>
          <p:cNvPr id="7" name="Text Placeholder 6"/>
          <p:cNvSpPr>
            <a:spLocks noGrp="1"/>
          </p:cNvSpPr>
          <p:nvPr>
            <p:ph type="body" sz="quarter" idx="10"/>
          </p:nvPr>
        </p:nvSpPr>
        <p:spPr>
          <a:xfrm>
            <a:off x="976313" y="2739678"/>
            <a:ext cx="10242550" cy="1378644"/>
          </a:xfrm>
        </p:spPr>
        <p:txBody>
          <a:bodyPr anchor="ctr" anchorCtr="0">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s-ES_tradnl" smtClean="0"/>
              <a:t>Click to edit Master text styles</a:t>
            </a:r>
          </a:p>
        </p:txBody>
      </p:sp>
      <p:sp>
        <p:nvSpPr>
          <p:cNvPr id="5" name="Text Placeholder 4"/>
          <p:cNvSpPr>
            <a:spLocks noGrp="1"/>
          </p:cNvSpPr>
          <p:nvPr>
            <p:ph type="body" sz="quarter" idx="11"/>
          </p:nvPr>
        </p:nvSpPr>
        <p:spPr>
          <a:xfrm>
            <a:off x="972344" y="1447800"/>
            <a:ext cx="10237787" cy="914096"/>
          </a:xfrm>
        </p:spPr>
        <p:txBody>
          <a:bodyPr wrap="square" anchor="ct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15615073"/>
      </p:ext>
    </p:extLst>
  </p:cSld>
  <p:clrMapOvr>
    <a:masterClrMapping/>
  </p:clrMapOvr>
  <p:transition spd="med">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0045285"/>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8706005"/>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47283864"/>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82810809"/>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2547104861"/>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58047864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363621481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230578"/>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flipV="1">
            <a:off x="0" y="0"/>
            <a:ext cx="12188825" cy="11557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solidFill>
                <a:prstClr val="white">
                  <a:alpha val="99000"/>
                </a:prstClr>
              </a:solidFill>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defRPr>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815037"/>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99271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144" y="128936"/>
            <a:ext cx="11886949" cy="498598"/>
          </a:xfrm>
        </p:spPr>
        <p:txBody>
          <a:bodyPr/>
          <a:lstStyle>
            <a:lvl1pPr algn="r">
              <a:defRPr lang="en-US" sz="3600" kern="1200" spc="0" dirty="0">
                <a:ln w="3175">
                  <a:noFill/>
                </a:ln>
                <a:solidFill>
                  <a:srgbClr val="58595B"/>
                </a:solidFill>
                <a:latin typeface="+mj-lt"/>
                <a:ea typeface="ＭＳ Ｐゴシック" charset="0"/>
                <a:cs typeface="Gotham ExtraLight"/>
              </a:defRPr>
            </a:lvl1pPr>
          </a:lstStyle>
          <a:p>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title</a:t>
            </a:r>
            <a:r>
              <a:rPr lang="es-CL" noProof="0" dirty="0" smtClean="0"/>
              <a:t> </a:t>
            </a:r>
            <a:r>
              <a:rPr lang="es-CL" noProof="0" dirty="0" err="1" smtClean="0"/>
              <a:t>style</a:t>
            </a:r>
            <a:endParaRPr lang="es-CL" noProof="0" dirty="0"/>
          </a:p>
        </p:txBody>
      </p:sp>
      <p:sp>
        <p:nvSpPr>
          <p:cNvPr id="5" name="Text Placeholder 4"/>
          <p:cNvSpPr>
            <a:spLocks noGrp="1"/>
          </p:cNvSpPr>
          <p:nvPr>
            <p:ph type="body" sz="quarter" idx="10"/>
          </p:nvPr>
        </p:nvSpPr>
        <p:spPr>
          <a:xfrm>
            <a:off x="150144" y="729858"/>
            <a:ext cx="11886950" cy="5648216"/>
          </a:xfrm>
          <a:prstGeom prst="rect">
            <a:avLst/>
          </a:prstGeom>
        </p:spPr>
        <p:txBody>
          <a:bodyPr/>
          <a:lstStyle>
            <a:lvl1pPr marL="284163" indent="-284163">
              <a:buFont typeface="Wingdings" pitchFamily="2" charset="2"/>
              <a:buChar char=""/>
              <a:defRPr sz="4000">
                <a:solidFill>
                  <a:schemeClr val="bg1">
                    <a:lumMod val="65000"/>
                    <a:lumOff val="35000"/>
                  </a:schemeClr>
                </a:solidFill>
                <a:latin typeface="+mj-lt"/>
              </a:defRPr>
            </a:lvl1pPr>
            <a:lvl2pPr marL="517525" indent="-233363">
              <a:buFont typeface="Wingdings" pitchFamily="2" charset="2"/>
              <a:buChar char=""/>
              <a:defRPr>
                <a:solidFill>
                  <a:schemeClr val="bg1">
                    <a:lumMod val="65000"/>
                    <a:lumOff val="35000"/>
                  </a:schemeClr>
                </a:solidFill>
                <a:latin typeface="+mj-lt"/>
              </a:defRPr>
            </a:lvl2pPr>
            <a:lvl3pPr marL="741363" indent="-223838">
              <a:buFont typeface="Wingdings" pitchFamily="2" charset="2"/>
              <a:buChar char=""/>
              <a:tabLst/>
              <a:defRPr>
                <a:solidFill>
                  <a:schemeClr val="bg1">
                    <a:lumMod val="65000"/>
                    <a:lumOff val="35000"/>
                  </a:schemeClr>
                </a:solidFill>
                <a:latin typeface="+mj-lt"/>
              </a:defRPr>
            </a:lvl3pPr>
            <a:lvl4pPr marL="914400" indent="-173038">
              <a:buFont typeface="Wingdings" pitchFamily="2" charset="2"/>
              <a:buChar char=""/>
              <a:defRPr>
                <a:solidFill>
                  <a:schemeClr val="bg1">
                    <a:lumMod val="65000"/>
                    <a:lumOff val="35000"/>
                  </a:schemeClr>
                </a:solidFill>
                <a:latin typeface="+mj-lt"/>
              </a:defRPr>
            </a:lvl4pPr>
            <a:lvl5pPr marL="1087438" indent="-173038">
              <a:buFont typeface="Wingdings" pitchFamily="2" charset="2"/>
              <a:buChar char=""/>
              <a:tabLst/>
              <a:defRPr>
                <a:solidFill>
                  <a:schemeClr val="bg1">
                    <a:lumMod val="65000"/>
                    <a:lumOff val="35000"/>
                  </a:schemeClr>
                </a:solidFill>
                <a:latin typeface="+mj-lt"/>
              </a:defRPr>
            </a:lvl5pPr>
          </a:lstStyle>
          <a:p>
            <a:pPr lvl="0"/>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text</a:t>
            </a:r>
            <a:r>
              <a:rPr lang="es-CL" noProof="0" dirty="0" smtClean="0"/>
              <a:t> </a:t>
            </a:r>
            <a:r>
              <a:rPr lang="es-CL" noProof="0" dirty="0" err="1" smtClean="0"/>
              <a:t>styles</a:t>
            </a:r>
            <a:endParaRPr lang="es-CL" noProof="0" dirty="0" smtClean="0"/>
          </a:p>
          <a:p>
            <a:pPr lvl="1"/>
            <a:r>
              <a:rPr lang="es-CL" noProof="0" dirty="0" err="1" smtClean="0"/>
              <a:t>Second</a:t>
            </a:r>
            <a:r>
              <a:rPr lang="es-CL" noProof="0" dirty="0" smtClean="0"/>
              <a:t> </a:t>
            </a:r>
            <a:r>
              <a:rPr lang="es-CL" noProof="0" dirty="0" err="1" smtClean="0"/>
              <a:t>level</a:t>
            </a:r>
            <a:endParaRPr lang="es-CL" noProof="0" dirty="0" smtClean="0"/>
          </a:p>
          <a:p>
            <a:pPr lvl="2"/>
            <a:r>
              <a:rPr lang="es-CL" noProof="0" dirty="0" err="1" smtClean="0"/>
              <a:t>Third</a:t>
            </a:r>
            <a:r>
              <a:rPr lang="es-CL" noProof="0" dirty="0" smtClean="0"/>
              <a:t> </a:t>
            </a:r>
            <a:r>
              <a:rPr lang="es-CL" noProof="0" dirty="0" err="1" smtClean="0"/>
              <a:t>level</a:t>
            </a:r>
            <a:endParaRPr lang="es-CL" noProof="0" dirty="0" smtClean="0"/>
          </a:p>
          <a:p>
            <a:pPr lvl="3"/>
            <a:r>
              <a:rPr lang="es-CL" noProof="0" dirty="0" err="1" smtClean="0"/>
              <a:t>Fourth</a:t>
            </a:r>
            <a:r>
              <a:rPr lang="es-CL" noProof="0" dirty="0" smtClean="0"/>
              <a:t> </a:t>
            </a:r>
            <a:r>
              <a:rPr lang="es-CL" noProof="0" dirty="0" err="1" smtClean="0"/>
              <a:t>level</a:t>
            </a:r>
            <a:endParaRPr lang="es-CL" noProof="0" dirty="0" smtClean="0"/>
          </a:p>
          <a:p>
            <a:pPr lvl="4"/>
            <a:r>
              <a:rPr lang="es-CL" noProof="0" dirty="0" err="1" smtClean="0"/>
              <a:t>Fifth</a:t>
            </a:r>
            <a:r>
              <a:rPr lang="es-CL" noProof="0" dirty="0" smtClean="0"/>
              <a:t> </a:t>
            </a:r>
            <a:r>
              <a:rPr lang="es-CL" noProof="0" dirty="0" err="1" smtClean="0"/>
              <a:t>level</a:t>
            </a:r>
            <a:endParaRPr lang="es-CL" noProof="0" dirty="0"/>
          </a:p>
        </p:txBody>
      </p:sp>
      <p:sp>
        <p:nvSpPr>
          <p:cNvPr id="7" name="TextBox 6"/>
          <p:cNvSpPr txBox="1"/>
          <p:nvPr userDrawn="1"/>
        </p:nvSpPr>
        <p:spPr>
          <a:xfrm>
            <a:off x="8893250" y="6530910"/>
            <a:ext cx="2963264" cy="184666"/>
          </a:xfrm>
          <a:prstGeom prst="rect">
            <a:avLst/>
          </a:prstGeom>
          <a:noFill/>
        </p:spPr>
        <p:txBody>
          <a:bodyPr wrap="square" lIns="0" tIns="0" rIns="0" bIns="0" rtlCol="0">
            <a:spAutoFit/>
          </a:bodyPr>
          <a:lstStyle/>
          <a:p>
            <a:pPr algn="r"/>
            <a:r>
              <a:rPr lang="en-US" sz="1200" dirty="0">
                <a:gradFill>
                  <a:gsLst>
                    <a:gs pos="2917">
                      <a:schemeClr val="tx1"/>
                    </a:gs>
                    <a:gs pos="30000">
                      <a:schemeClr val="tx1"/>
                    </a:gs>
                  </a:gsLst>
                  <a:lin ang="5400000" scaled="0"/>
                </a:gradFill>
                <a:latin typeface="+mn-lt"/>
                <a:cs typeface="GothamLight"/>
              </a:rPr>
              <a:t>Successful ideas by talented people.</a:t>
            </a:r>
            <a:endParaRPr lang="en-US" sz="1200" dirty="0" smtClean="0">
              <a:gradFill>
                <a:gsLst>
                  <a:gs pos="2917">
                    <a:schemeClr val="tx1"/>
                  </a:gs>
                  <a:gs pos="30000">
                    <a:schemeClr val="tx1"/>
                  </a:gs>
                </a:gsLst>
                <a:lin ang="5400000" scaled="0"/>
              </a:gradFill>
              <a:latin typeface="+mn-lt"/>
              <a:cs typeface="GothamLight"/>
            </a:endParaRPr>
          </a:p>
        </p:txBody>
      </p:sp>
      <p:pic>
        <p:nvPicPr>
          <p:cNvPr id="10" name="Picture 9"/>
          <p:cNvPicPr>
            <a:picLocks noChangeAspect="1"/>
          </p:cNvPicPr>
          <p:nvPr userDrawn="1"/>
        </p:nvPicPr>
        <p:blipFill>
          <a:blip r:embed="rId2"/>
          <a:stretch>
            <a:fillRect/>
          </a:stretch>
        </p:blipFill>
        <p:spPr>
          <a:xfrm>
            <a:off x="5346287" y="6538868"/>
            <a:ext cx="1496250" cy="168750"/>
          </a:xfrm>
          <a:prstGeom prst="rect">
            <a:avLst/>
          </a:prstGeom>
        </p:spPr>
      </p:pic>
      <p:sp>
        <p:nvSpPr>
          <p:cNvPr id="8" name="Rectangle 7"/>
          <p:cNvSpPr/>
          <p:nvPr userDrawn="1"/>
        </p:nvSpPr>
        <p:spPr bwMode="auto">
          <a:xfrm rot="21440001">
            <a:off x="-110266" y="6510631"/>
            <a:ext cx="12407766" cy="955995"/>
          </a:xfrm>
          <a:prstGeom prst="rect">
            <a:avLst/>
          </a:prstGeom>
          <a:solidFill>
            <a:srgbClr val="8ED016"/>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extBox 8"/>
          <p:cNvSpPr txBox="1"/>
          <p:nvPr userDrawn="1"/>
        </p:nvSpPr>
        <p:spPr>
          <a:xfrm>
            <a:off x="6827018" y="6499988"/>
            <a:ext cx="2963264" cy="184666"/>
          </a:xfrm>
          <a:prstGeom prst="rect">
            <a:avLst/>
          </a:prstGeom>
          <a:noFill/>
        </p:spPr>
        <p:txBody>
          <a:bodyPr wrap="square" lIns="0" tIns="0" rIns="0" bIns="0" rtlCol="0">
            <a:spAutoFit/>
          </a:bodyPr>
          <a:lstStyle/>
          <a:p>
            <a:pPr algn="r"/>
            <a:r>
              <a:rPr lang="en-US" sz="1200" dirty="0">
                <a:gradFill>
                  <a:gsLst>
                    <a:gs pos="2917">
                      <a:prstClr val="white"/>
                    </a:gs>
                    <a:gs pos="30000">
                      <a:prstClr val="white"/>
                    </a:gs>
                  </a:gsLst>
                  <a:lin ang="5400000" scaled="0"/>
                </a:gradFill>
                <a:latin typeface="Segoe UI"/>
                <a:cs typeface="GothamLight"/>
              </a:rPr>
              <a:t>Successful ideas by talented people.</a:t>
            </a:r>
            <a:endParaRPr lang="en-US" sz="1200" dirty="0" smtClean="0">
              <a:gradFill>
                <a:gsLst>
                  <a:gs pos="2917">
                    <a:prstClr val="white"/>
                  </a:gs>
                  <a:gs pos="30000">
                    <a:prstClr val="white"/>
                  </a:gs>
                </a:gsLst>
                <a:lin ang="5400000" scaled="0"/>
              </a:gradFill>
              <a:latin typeface="Segoe UI"/>
              <a:cs typeface="GothamLight"/>
            </a:endParaRPr>
          </a:p>
        </p:txBody>
      </p:sp>
      <p:pic>
        <p:nvPicPr>
          <p:cNvPr id="11" name="Picture 10"/>
          <p:cNvPicPr>
            <a:picLocks noChangeAspect="1"/>
          </p:cNvPicPr>
          <p:nvPr userDrawn="1"/>
        </p:nvPicPr>
        <p:blipFill>
          <a:blip r:embed="rId2"/>
          <a:stretch>
            <a:fillRect/>
          </a:stretch>
        </p:blipFill>
        <p:spPr>
          <a:xfrm>
            <a:off x="10299983" y="6496588"/>
            <a:ext cx="1496250" cy="168750"/>
          </a:xfrm>
          <a:prstGeom prst="rect">
            <a:avLst/>
          </a:prstGeom>
        </p:spPr>
      </p:pic>
    </p:spTree>
    <p:extLst>
      <p:ext uri="{BB962C8B-B14F-4D97-AF65-F5344CB8AC3E}">
        <p14:creationId xmlns:p14="http://schemas.microsoft.com/office/powerpoint/2010/main" val="2333001566"/>
      </p:ext>
    </p:extLst>
  </p:cSld>
  <p:clrMapOvr>
    <a:masterClrMapping/>
  </p:clrMapOvr>
  <p:transition spd="med">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6"/>
          <p:cNvSpPr>
            <a:spLocks noGrp="1"/>
          </p:cNvSpPr>
          <p:nvPr>
            <p:ph type="body" sz="quarter" idx="11"/>
          </p:nvPr>
        </p:nvSpPr>
        <p:spPr>
          <a:xfrm>
            <a:off x="1" y="6238876"/>
            <a:ext cx="12188826" cy="619125"/>
          </a:xfrm>
          <a:prstGeom prst="rect">
            <a:avLst/>
          </a:prstGeom>
          <a:solidFill>
            <a:srgbClr val="FFFF99"/>
          </a:solidFill>
        </p:spPr>
        <p:txBody>
          <a:bodyPr wrap="square" lIns="152394" tIns="76197" rIns="152394" bIns="76197" anchor="b" anchorCtr="0"/>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s-ES_tradnl" smtClean="0"/>
              <a:t>Click to edit Master text styles</a:t>
            </a:r>
          </a:p>
        </p:txBody>
      </p:sp>
    </p:spTree>
    <p:extLst>
      <p:ext uri="{BB962C8B-B14F-4D97-AF65-F5344CB8AC3E}">
        <p14:creationId xmlns:p14="http://schemas.microsoft.com/office/powerpoint/2010/main" val="3173180429"/>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2"/>
          </p:nvPr>
        </p:nvSpPr>
        <p:spPr>
          <a:xfrm>
            <a:off x="978694" y="3425825"/>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smtClean="0"/>
              <a:t>Click to edit Master text styles</a:t>
            </a:r>
          </a:p>
        </p:txBody>
      </p:sp>
    </p:spTree>
    <p:extLst>
      <p:ext uri="{BB962C8B-B14F-4D97-AF65-F5344CB8AC3E}">
        <p14:creationId xmlns:p14="http://schemas.microsoft.com/office/powerpoint/2010/main" val="1401231989"/>
      </p:ext>
    </p:extLst>
  </p:cSld>
  <p:clrMapOvr>
    <a:masterClrMapping/>
  </p:clrMapOvr>
  <p:transition spd="med">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978694" y="2914269"/>
            <a:ext cx="10237787" cy="914096"/>
          </a:xfrm>
        </p:spPr>
        <p:txBody>
          <a:bodyPr anchor="b" anchorCtr="0"/>
          <a:lstStyle>
            <a:lvl1pPr>
              <a:defRPr sz="6600" spc="-150" baseline="0">
                <a:solidFill>
                  <a:schemeClr val="tx1">
                    <a:alpha val="99000"/>
                  </a:schemeClr>
                </a:solidFill>
              </a:defRPr>
            </a:lvl1pPr>
          </a:lstStyle>
          <a:p>
            <a:r>
              <a:rPr lang="es-ES_tradnl" dirty="0" err="1" smtClean="0"/>
              <a:t>Click</a:t>
            </a:r>
            <a:r>
              <a:rPr lang="es-ES_tradnl" dirty="0" smtClean="0"/>
              <a:t> to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5" name="Text Placeholder 4"/>
          <p:cNvSpPr>
            <a:spLocks noGrp="1"/>
          </p:cNvSpPr>
          <p:nvPr>
            <p:ph type="body" sz="quarter" idx="12"/>
          </p:nvPr>
        </p:nvSpPr>
        <p:spPr>
          <a:xfrm>
            <a:off x="978694" y="3990229"/>
            <a:ext cx="10237787" cy="498598"/>
          </a:xfrm>
        </p:spPr>
        <p:txBody>
          <a:bodyPr/>
          <a:lstStyle>
            <a:lvl1pPr marL="0" indent="0">
              <a:spcBef>
                <a:spcPts val="0"/>
              </a:spcBef>
              <a:buNone/>
              <a:defRPr spc="-70" baseline="0">
                <a:solidFill>
                  <a:schemeClr val="tx2">
                    <a:lumMod val="40000"/>
                    <a:lumOff val="60000"/>
                    <a:alpha val="99000"/>
                  </a:schemeClr>
                </a:solidFill>
                <a:latin typeface="+mj-lt"/>
              </a:defRPr>
            </a:lvl1pPr>
          </a:lstStyle>
          <a:p>
            <a:pPr lvl="0"/>
            <a:r>
              <a:rPr lang="es-ES_tradnl" dirty="0" err="1" smtClean="0"/>
              <a:t>Click</a:t>
            </a:r>
            <a:r>
              <a:rPr lang="es-ES_tradnl" dirty="0" smtClean="0"/>
              <a:t> to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Tree>
    <p:extLst>
      <p:ext uri="{BB962C8B-B14F-4D97-AF65-F5344CB8AC3E}">
        <p14:creationId xmlns:p14="http://schemas.microsoft.com/office/powerpoint/2010/main" val="1876811742"/>
      </p:ext>
    </p:extLst>
  </p:cSld>
  <p:clrMapOvr>
    <a:masterClrMapping/>
  </p:clrMapOvr>
  <p:transition spd="med">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3" name="Oval 2"/>
          <p:cNvSpPr/>
          <p:nvPr userDrawn="1"/>
        </p:nvSpPr>
        <p:spPr bwMode="auto">
          <a:xfrm>
            <a:off x="10202863" y="-384175"/>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7075" y="1076325"/>
            <a:ext cx="1171575" cy="116998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7075" y="-384175"/>
            <a:ext cx="874713" cy="87630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4088" y="1200150"/>
            <a:ext cx="665162" cy="665163"/>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075" y="5500688"/>
            <a:ext cx="1171575" cy="11699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313" y="4827588"/>
            <a:ext cx="774700" cy="774700"/>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288" y="5356225"/>
            <a:ext cx="315912" cy="31750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63" y="6084888"/>
            <a:ext cx="2360612" cy="2362200"/>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363" y="1116013"/>
            <a:ext cx="1255712" cy="1255712"/>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638" y="512763"/>
            <a:ext cx="512762" cy="51276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688" y="1011238"/>
            <a:ext cx="244475"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950" y="1879600"/>
            <a:ext cx="874713" cy="874713"/>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638" y="5410200"/>
            <a:ext cx="603250" cy="603250"/>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275" y="4681538"/>
            <a:ext cx="1030288" cy="10302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1829892131"/>
      </p:ext>
    </p:extLst>
  </p:cSld>
  <p:clrMapOvr>
    <a:masterClrMapping/>
  </p:clrMapOvr>
  <p:transition spd="med">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1245606457"/>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6" name="Teardrop 5"/>
          <p:cNvSpPr/>
          <p:nvPr userDrawn="1"/>
        </p:nvSpPr>
        <p:spPr bwMode="auto">
          <a:xfrm>
            <a:off x="9847263" y="-160338"/>
            <a:ext cx="1828800" cy="1828801"/>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Teardrop 7"/>
          <p:cNvSpPr/>
          <p:nvPr userDrawn="1"/>
        </p:nvSpPr>
        <p:spPr bwMode="auto">
          <a:xfrm>
            <a:off x="9263063" y="1298575"/>
            <a:ext cx="1169987" cy="1171575"/>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3063" y="-160338"/>
            <a:ext cx="874712" cy="874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8218488" y="1422400"/>
            <a:ext cx="666750" cy="666750"/>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9263063" y="5753100"/>
            <a:ext cx="1169987" cy="1171575"/>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10528300" y="5081588"/>
            <a:ext cx="773113" cy="7731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1215688" y="5610225"/>
            <a:ext cx="317500" cy="31750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0623550" y="6338888"/>
            <a:ext cx="2360613" cy="2362200"/>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682625" y="441325"/>
            <a:ext cx="1254125" cy="1255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1866900" y="-160338"/>
            <a:ext cx="512763" cy="51276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1749088" y="1235075"/>
            <a:ext cx="244475"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5824538" y="1917700"/>
            <a:ext cx="874712" cy="87630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4973638" y="5410200"/>
            <a:ext cx="603250" cy="603250"/>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5629275" y="4681538"/>
            <a:ext cx="1030288" cy="1030287"/>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lvl="0"/>
            <a:r>
              <a:rPr lang="en-US" smtClean="0"/>
              <a:t>Click to edit Master subtitle style</a:t>
            </a:r>
            <a:endParaRPr lang="en-US" dirty="0"/>
          </a:p>
        </p:txBody>
      </p:sp>
      <p:sp>
        <p:nvSpPr>
          <p:cNvPr id="7" name="Text Placeholder 6"/>
          <p:cNvSpPr>
            <a:spLocks noGrp="1"/>
          </p:cNvSpPr>
          <p:nvPr>
            <p:ph type="body" sz="quarter" idx="10"/>
          </p:nvPr>
        </p:nvSpPr>
        <p:spPr>
          <a:xfrm>
            <a:off x="976313" y="2739678"/>
            <a:ext cx="10242550" cy="1378644"/>
          </a:xfrm>
        </p:spPr>
        <p:txBody>
          <a:bodyPr anchor="ctr" anchorCtr="0">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s-ES_tradnl" smtClean="0"/>
              <a:t>Click to edit Master text styles</a:t>
            </a:r>
          </a:p>
        </p:txBody>
      </p:sp>
      <p:sp>
        <p:nvSpPr>
          <p:cNvPr id="5" name="Text Placeholder 4"/>
          <p:cNvSpPr>
            <a:spLocks noGrp="1"/>
          </p:cNvSpPr>
          <p:nvPr>
            <p:ph type="body" sz="quarter" idx="11"/>
          </p:nvPr>
        </p:nvSpPr>
        <p:spPr>
          <a:xfrm>
            <a:off x="972344" y="1447800"/>
            <a:ext cx="10237787" cy="914096"/>
          </a:xfrm>
        </p:spPr>
        <p:txBody>
          <a:bodyPr wrap="square" anchor="ct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314104438"/>
      </p:ext>
    </p:extLst>
  </p:cSld>
  <p:clrMapOvr>
    <a:masterClrMapping/>
  </p:clrMapOvr>
  <p:transition spd="med">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144" y="128936"/>
            <a:ext cx="11886949" cy="498598"/>
          </a:xfrm>
        </p:spPr>
        <p:txBody>
          <a:bodyPr/>
          <a:lstStyle>
            <a:lvl1pPr algn="r">
              <a:defRPr lang="en-US" sz="3600" kern="1200" spc="0" dirty="0">
                <a:ln w="3175">
                  <a:noFill/>
                </a:ln>
                <a:solidFill>
                  <a:srgbClr val="58595B"/>
                </a:solidFill>
                <a:latin typeface="+mj-lt"/>
                <a:ea typeface="ＭＳ Ｐゴシック" charset="0"/>
                <a:cs typeface="Gotham ExtraLight"/>
              </a:defRPr>
            </a:lvl1pPr>
          </a:lstStyle>
          <a:p>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title</a:t>
            </a:r>
            <a:r>
              <a:rPr lang="es-CL" noProof="0" dirty="0" smtClean="0"/>
              <a:t> </a:t>
            </a:r>
            <a:r>
              <a:rPr lang="es-CL" noProof="0" dirty="0" err="1" smtClean="0"/>
              <a:t>style</a:t>
            </a:r>
            <a:endParaRPr lang="es-CL" noProof="0" dirty="0"/>
          </a:p>
        </p:txBody>
      </p:sp>
      <p:sp>
        <p:nvSpPr>
          <p:cNvPr id="5" name="Text Placeholder 4"/>
          <p:cNvSpPr>
            <a:spLocks noGrp="1"/>
          </p:cNvSpPr>
          <p:nvPr>
            <p:ph type="body" sz="quarter" idx="10"/>
          </p:nvPr>
        </p:nvSpPr>
        <p:spPr>
          <a:xfrm>
            <a:off x="150143" y="729858"/>
            <a:ext cx="11886950" cy="5648216"/>
          </a:xfrm>
          <a:prstGeom prst="rect">
            <a:avLst/>
          </a:prstGeom>
        </p:spPr>
        <p:txBody>
          <a:bodyPr/>
          <a:lstStyle>
            <a:lvl1pPr marL="284163" indent="-284163">
              <a:buFont typeface="Wingdings" pitchFamily="2" charset="2"/>
              <a:buChar char=""/>
              <a:defRPr sz="4000">
                <a:solidFill>
                  <a:schemeClr val="bg1">
                    <a:lumMod val="65000"/>
                    <a:lumOff val="35000"/>
                  </a:schemeClr>
                </a:solidFill>
                <a:latin typeface="+mj-lt"/>
              </a:defRPr>
            </a:lvl1pPr>
            <a:lvl2pPr marL="517525" indent="-233363">
              <a:buFont typeface="Wingdings" pitchFamily="2" charset="2"/>
              <a:buChar char=""/>
              <a:defRPr>
                <a:solidFill>
                  <a:schemeClr val="bg1">
                    <a:lumMod val="65000"/>
                    <a:lumOff val="35000"/>
                  </a:schemeClr>
                </a:solidFill>
                <a:latin typeface="+mj-lt"/>
              </a:defRPr>
            </a:lvl2pPr>
            <a:lvl3pPr marL="741363" indent="-223838">
              <a:buFont typeface="Wingdings" pitchFamily="2" charset="2"/>
              <a:buChar char=""/>
              <a:tabLst/>
              <a:defRPr>
                <a:solidFill>
                  <a:schemeClr val="bg1">
                    <a:lumMod val="65000"/>
                    <a:lumOff val="35000"/>
                  </a:schemeClr>
                </a:solidFill>
                <a:latin typeface="+mj-lt"/>
              </a:defRPr>
            </a:lvl3pPr>
            <a:lvl4pPr marL="914400" indent="-173038">
              <a:buFont typeface="Wingdings" pitchFamily="2" charset="2"/>
              <a:buChar char=""/>
              <a:defRPr>
                <a:solidFill>
                  <a:schemeClr val="bg1">
                    <a:lumMod val="65000"/>
                    <a:lumOff val="35000"/>
                  </a:schemeClr>
                </a:solidFill>
                <a:latin typeface="+mj-lt"/>
              </a:defRPr>
            </a:lvl4pPr>
            <a:lvl5pPr marL="1087438" indent="-173038">
              <a:buFont typeface="Wingdings" pitchFamily="2" charset="2"/>
              <a:buChar char=""/>
              <a:tabLst/>
              <a:defRPr>
                <a:solidFill>
                  <a:schemeClr val="bg1">
                    <a:lumMod val="65000"/>
                    <a:lumOff val="35000"/>
                  </a:schemeClr>
                </a:solidFill>
                <a:latin typeface="+mj-lt"/>
              </a:defRPr>
            </a:lvl5pPr>
          </a:lstStyle>
          <a:p>
            <a:pPr lvl="0"/>
            <a:r>
              <a:rPr lang="es-CL" noProof="0" dirty="0" err="1" smtClean="0"/>
              <a:t>Click</a:t>
            </a:r>
            <a:r>
              <a:rPr lang="es-CL" noProof="0" dirty="0" smtClean="0"/>
              <a:t> to </a:t>
            </a:r>
            <a:r>
              <a:rPr lang="es-CL" noProof="0" dirty="0" err="1" smtClean="0"/>
              <a:t>edit</a:t>
            </a:r>
            <a:r>
              <a:rPr lang="es-CL" noProof="0" dirty="0" smtClean="0"/>
              <a:t> Master </a:t>
            </a:r>
            <a:r>
              <a:rPr lang="es-CL" noProof="0" dirty="0" err="1" smtClean="0"/>
              <a:t>text</a:t>
            </a:r>
            <a:r>
              <a:rPr lang="es-CL" noProof="0" dirty="0" smtClean="0"/>
              <a:t> </a:t>
            </a:r>
            <a:r>
              <a:rPr lang="es-CL" noProof="0" dirty="0" err="1" smtClean="0"/>
              <a:t>styles</a:t>
            </a:r>
            <a:endParaRPr lang="es-CL" noProof="0" dirty="0" smtClean="0"/>
          </a:p>
          <a:p>
            <a:pPr lvl="1"/>
            <a:r>
              <a:rPr lang="es-CL" noProof="0" dirty="0" err="1" smtClean="0"/>
              <a:t>Second</a:t>
            </a:r>
            <a:r>
              <a:rPr lang="es-CL" noProof="0" dirty="0" smtClean="0"/>
              <a:t> </a:t>
            </a:r>
            <a:r>
              <a:rPr lang="es-CL" noProof="0" dirty="0" err="1" smtClean="0"/>
              <a:t>level</a:t>
            </a:r>
            <a:endParaRPr lang="es-CL" noProof="0" dirty="0" smtClean="0"/>
          </a:p>
          <a:p>
            <a:pPr lvl="2"/>
            <a:r>
              <a:rPr lang="es-CL" noProof="0" dirty="0" err="1" smtClean="0"/>
              <a:t>Third</a:t>
            </a:r>
            <a:r>
              <a:rPr lang="es-CL" noProof="0" dirty="0" smtClean="0"/>
              <a:t> </a:t>
            </a:r>
            <a:r>
              <a:rPr lang="es-CL" noProof="0" dirty="0" err="1" smtClean="0"/>
              <a:t>level</a:t>
            </a:r>
            <a:endParaRPr lang="es-CL" noProof="0" dirty="0" smtClean="0"/>
          </a:p>
          <a:p>
            <a:pPr lvl="3"/>
            <a:r>
              <a:rPr lang="es-CL" noProof="0" dirty="0" err="1" smtClean="0"/>
              <a:t>Fourth</a:t>
            </a:r>
            <a:r>
              <a:rPr lang="es-CL" noProof="0" dirty="0" smtClean="0"/>
              <a:t> </a:t>
            </a:r>
            <a:r>
              <a:rPr lang="es-CL" noProof="0" dirty="0" err="1" smtClean="0"/>
              <a:t>level</a:t>
            </a:r>
            <a:endParaRPr lang="es-CL" noProof="0" dirty="0" smtClean="0"/>
          </a:p>
          <a:p>
            <a:pPr lvl="4"/>
            <a:r>
              <a:rPr lang="es-CL" noProof="0" dirty="0" err="1" smtClean="0"/>
              <a:t>Fifth</a:t>
            </a:r>
            <a:r>
              <a:rPr lang="es-CL" noProof="0" dirty="0" smtClean="0"/>
              <a:t> </a:t>
            </a:r>
            <a:r>
              <a:rPr lang="es-CL" noProof="0" dirty="0" err="1" smtClean="0"/>
              <a:t>level</a:t>
            </a:r>
            <a:endParaRPr lang="es-CL" noProof="0" dirty="0"/>
          </a:p>
        </p:txBody>
      </p:sp>
      <p:sp>
        <p:nvSpPr>
          <p:cNvPr id="6" name="Rectangle 5"/>
          <p:cNvSpPr/>
          <p:nvPr userDrawn="1"/>
        </p:nvSpPr>
        <p:spPr bwMode="auto">
          <a:xfrm rot="21440001">
            <a:off x="-110266" y="6510631"/>
            <a:ext cx="12407766" cy="955995"/>
          </a:xfrm>
          <a:prstGeom prst="rect">
            <a:avLst/>
          </a:prstGeom>
          <a:solidFill>
            <a:srgbClr val="8ED0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a:xfrm>
            <a:off x="6827018" y="6499988"/>
            <a:ext cx="2963264" cy="184666"/>
          </a:xfrm>
          <a:prstGeom prst="rect">
            <a:avLst/>
          </a:prstGeom>
          <a:noFill/>
        </p:spPr>
        <p:txBody>
          <a:bodyPr wrap="square" lIns="0" tIns="0" rIns="0" bIns="0" rtlCol="0">
            <a:spAutoFit/>
          </a:bodyPr>
          <a:lstStyle/>
          <a:p>
            <a:pPr algn="r"/>
            <a:r>
              <a:rPr lang="en-US" sz="1200" dirty="0">
                <a:gradFill>
                  <a:gsLst>
                    <a:gs pos="2917">
                      <a:prstClr val="white"/>
                    </a:gs>
                    <a:gs pos="30000">
                      <a:prstClr val="white"/>
                    </a:gs>
                  </a:gsLst>
                  <a:lin ang="5400000" scaled="0"/>
                </a:gradFill>
                <a:latin typeface="Segoe UI"/>
                <a:cs typeface="GothamLight"/>
              </a:rPr>
              <a:t>Successful ideas by talented people.</a:t>
            </a:r>
            <a:endParaRPr lang="en-US" sz="1200" dirty="0" smtClean="0">
              <a:gradFill>
                <a:gsLst>
                  <a:gs pos="2917">
                    <a:prstClr val="white"/>
                  </a:gs>
                  <a:gs pos="30000">
                    <a:prstClr val="white"/>
                  </a:gs>
                </a:gsLst>
                <a:lin ang="5400000" scaled="0"/>
              </a:gradFill>
              <a:latin typeface="Segoe UI"/>
              <a:cs typeface="GothamLight"/>
            </a:endParaRPr>
          </a:p>
        </p:txBody>
      </p:sp>
      <p:pic>
        <p:nvPicPr>
          <p:cNvPr id="10" name="Picture 9"/>
          <p:cNvPicPr>
            <a:picLocks noChangeAspect="1"/>
          </p:cNvPicPr>
          <p:nvPr userDrawn="1"/>
        </p:nvPicPr>
        <p:blipFill>
          <a:blip r:embed="rId2"/>
          <a:stretch>
            <a:fillRect/>
          </a:stretch>
        </p:blipFill>
        <p:spPr>
          <a:xfrm>
            <a:off x="10299983" y="6496588"/>
            <a:ext cx="1496250" cy="168750"/>
          </a:xfrm>
          <a:prstGeom prst="rect">
            <a:avLst/>
          </a:prstGeom>
        </p:spPr>
      </p:pic>
    </p:spTree>
    <p:extLst>
      <p:ext uri="{BB962C8B-B14F-4D97-AF65-F5344CB8AC3E}">
        <p14:creationId xmlns:p14="http://schemas.microsoft.com/office/powerpoint/2010/main" val="2648682142"/>
      </p:ext>
    </p:extLst>
  </p:cSld>
  <p:clrMapOvr>
    <a:masterClrMapping/>
  </p:clrMapOvr>
  <p:transition spd="med">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5779773"/>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5810860"/>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73539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9511112"/>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5953150"/>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13888275"/>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1994753767"/>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3079782571"/>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lvl="0"/>
            <a:r>
              <a:rPr lang="en-US" dirty="0" smtClean="0"/>
              <a:t>Click to edit Master text styles</a:t>
            </a:r>
          </a:p>
        </p:txBody>
      </p:sp>
    </p:spTree>
    <p:extLst>
      <p:ext uri="{BB962C8B-B14F-4D97-AF65-F5344CB8AC3E}">
        <p14:creationId xmlns:p14="http://schemas.microsoft.com/office/powerpoint/2010/main" val="797903737"/>
      </p:ext>
    </p:extLst>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48339"/>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flipV="1">
            <a:off x="0" y="0"/>
            <a:ext cx="12188825" cy="11557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a:defRPr/>
            </a:pPr>
            <a:endParaRPr lang="en-US" dirty="0">
              <a:solidFill>
                <a:prstClr val="white">
                  <a:alpha val="99000"/>
                </a:prstClr>
              </a:solidFill>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defRPr>
                <a:solidFill>
                  <a:schemeClr val="tx1">
                    <a:alpha val="99000"/>
                  </a:schemeClr>
                </a:solidFill>
              </a:defRPr>
            </a:lvl1p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692580"/>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543996"/>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6"/>
          <p:cNvSpPr>
            <a:spLocks noGrp="1"/>
          </p:cNvSpPr>
          <p:nvPr>
            <p:ph type="body" sz="quarter" idx="11"/>
          </p:nvPr>
        </p:nvSpPr>
        <p:spPr>
          <a:xfrm>
            <a:off x="1" y="6238876"/>
            <a:ext cx="12188826" cy="619125"/>
          </a:xfrm>
          <a:prstGeom prst="rect">
            <a:avLst/>
          </a:prstGeom>
          <a:solidFill>
            <a:srgbClr val="FFFF99"/>
          </a:solidFill>
        </p:spPr>
        <p:txBody>
          <a:bodyPr wrap="square" lIns="152394" tIns="76197" rIns="152394" bIns="76197" anchor="b" anchorCtr="0"/>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s-ES_tradnl" smtClean="0"/>
              <a:t>Click to edit Master text styles</a:t>
            </a:r>
          </a:p>
        </p:txBody>
      </p:sp>
    </p:spTree>
    <p:extLst>
      <p:ext uri="{BB962C8B-B14F-4D97-AF65-F5344CB8AC3E}">
        <p14:creationId xmlns:p14="http://schemas.microsoft.com/office/powerpoint/2010/main" val="260026113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91863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102458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theme" Target="../theme/theme4.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74771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4168" r:id="rId1"/>
    <p:sldLayoutId id="2147484197"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 id="2147484179" r:id="rId13"/>
    <p:sldLayoutId id="2147484180" r:id="rId14"/>
    <p:sldLayoutId id="2147484181" r:id="rId15"/>
    <p:sldLayoutId id="2147484182" r:id="rId16"/>
    <p:sldLayoutId id="2147484183" r:id="rId17"/>
    <p:sldLayoutId id="2147484184" r:id="rId18"/>
  </p:sldLayoutIdLst>
  <p:transition>
    <p:fade/>
  </p:transition>
  <p:timing>
    <p:tnLst>
      <p:par>
        <p:cTn id="1" dur="indefinite" restart="never" nodeType="tmRoot"/>
      </p:par>
    </p:tnLst>
  </p:timing>
  <p:txStyles>
    <p:titleStyle>
      <a:lvl1pPr algn="l" defTabSz="912813" rtl="0" fontAlgn="base">
        <a:lnSpc>
          <a:spcPct val="90000"/>
        </a:lnSpc>
        <a:spcBef>
          <a:spcPct val="0"/>
        </a:spcBef>
        <a:spcAft>
          <a:spcPct val="0"/>
        </a:spcAft>
        <a:defRPr lang="en-US" sz="5400" kern="1200" spc="-100" dirty="0">
          <a:ln w="3175">
            <a:noFill/>
          </a:ln>
          <a:solidFill>
            <a:srgbClr val="0072C6"/>
          </a:solidFill>
          <a:latin typeface="+mj-lt"/>
          <a:ea typeface="ＭＳ Ｐゴシック" charset="0"/>
          <a:cs typeface="Arial" charset="0"/>
        </a:defRPr>
      </a:lvl1pPr>
      <a:lvl2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2pPr>
      <a:lvl3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3pPr>
      <a:lvl4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4pPr>
      <a:lvl5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5pPr>
      <a:lvl6pPr marL="4572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6pPr>
      <a:lvl7pPr marL="9144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7pPr>
      <a:lvl8pPr marL="13716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8pPr>
      <a:lvl9pPr marL="18288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9pPr>
    </p:titleStyle>
    <p:bodyStyle>
      <a:lvl1pPr marL="339725" indent="-339725" algn="l" defTabSz="912813" rtl="0" fontAlgn="base">
        <a:lnSpc>
          <a:spcPct val="90000"/>
        </a:lnSpc>
        <a:spcBef>
          <a:spcPct val="20000"/>
        </a:spcBef>
        <a:spcAft>
          <a:spcPct val="0"/>
        </a:spcAft>
        <a:buSzPct val="90000"/>
        <a:buFont typeface="Arial" charset="0"/>
        <a:buChar char="•"/>
        <a:defRPr sz="3600" kern="1200" spc="-70">
          <a:solidFill>
            <a:srgbClr val="404040"/>
          </a:solidFill>
          <a:latin typeface="+mn-lt"/>
          <a:ea typeface="ＭＳ Ｐゴシック" charset="0"/>
          <a:cs typeface="ＭＳ Ｐゴシック" charset="0"/>
        </a:defRPr>
      </a:lvl1pPr>
      <a:lvl2pPr marL="573088" indent="-233363" algn="l" defTabSz="912813" rtl="0" fontAlgn="base">
        <a:lnSpc>
          <a:spcPct val="90000"/>
        </a:lnSpc>
        <a:spcBef>
          <a:spcPct val="20000"/>
        </a:spcBef>
        <a:spcAft>
          <a:spcPct val="0"/>
        </a:spcAft>
        <a:buSzPct val="90000"/>
        <a:buFont typeface="Wingdings" charset="0"/>
        <a:buChar char=""/>
        <a:defRPr sz="2400" kern="1200">
          <a:solidFill>
            <a:srgbClr val="404040"/>
          </a:solidFill>
          <a:latin typeface="+mn-lt"/>
          <a:ea typeface="ＭＳ Ｐゴシック" charset="0"/>
          <a:cs typeface="+mn-cs"/>
        </a:defRPr>
      </a:lvl2pPr>
      <a:lvl3pPr marL="798513" indent="-225425" algn="l" defTabSz="912813" rtl="0" fontAlgn="base">
        <a:lnSpc>
          <a:spcPct val="90000"/>
        </a:lnSpc>
        <a:spcBef>
          <a:spcPct val="20000"/>
        </a:spcBef>
        <a:spcAft>
          <a:spcPct val="0"/>
        </a:spcAft>
        <a:buSzPct val="90000"/>
        <a:buFont typeface="Wingdings" charset="0"/>
        <a:buChar char=""/>
        <a:tabLst>
          <a:tab pos="798513" algn="l"/>
        </a:tabLst>
        <a:defRPr sz="2400" kern="1200">
          <a:solidFill>
            <a:srgbClr val="404040"/>
          </a:solidFill>
          <a:latin typeface="+mn-lt"/>
          <a:ea typeface="ＭＳ Ｐゴシック" charset="0"/>
          <a:cs typeface="+mn-cs"/>
        </a:defRPr>
      </a:lvl3pPr>
      <a:lvl4pPr marL="1030288" indent="-231775" algn="l" defTabSz="912813" rtl="0" fontAlgn="base">
        <a:lnSpc>
          <a:spcPct val="90000"/>
        </a:lnSpc>
        <a:spcBef>
          <a:spcPct val="20000"/>
        </a:spcBef>
        <a:spcAft>
          <a:spcPct val="0"/>
        </a:spcAft>
        <a:buSzPct val="90000"/>
        <a:buFont typeface="Wingdings" charset="0"/>
        <a:buChar char=""/>
        <a:defRPr sz="2000" kern="1200">
          <a:solidFill>
            <a:srgbClr val="404040"/>
          </a:solidFill>
          <a:latin typeface="+mn-lt"/>
          <a:ea typeface="ＭＳ Ｐゴシック" charset="0"/>
          <a:cs typeface="+mn-cs"/>
        </a:defRPr>
      </a:lvl4pPr>
      <a:lvl5pPr marL="1255713" indent="-225425" algn="l" defTabSz="912813" rtl="0" fontAlgn="base">
        <a:lnSpc>
          <a:spcPct val="90000"/>
        </a:lnSpc>
        <a:spcBef>
          <a:spcPct val="20000"/>
        </a:spcBef>
        <a:spcAft>
          <a:spcPct val="0"/>
        </a:spcAft>
        <a:buSzPct val="90000"/>
        <a:buFont typeface="Wingdings" charset="0"/>
        <a:buChar char=""/>
        <a:tabLst>
          <a:tab pos="1255713" algn="l"/>
        </a:tabLst>
        <a:defRPr sz="2000" kern="1200">
          <a:solidFill>
            <a:srgbClr val="404040"/>
          </a:solidFill>
          <a:latin typeface="+mn-lt"/>
          <a:ea typeface="ＭＳ Ｐゴシック" charset="0"/>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200" y="196850"/>
            <a:ext cx="11149013" cy="1163638"/>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604838" y="1684338"/>
            <a:ext cx="11149012" cy="155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defTabSz="914363" fontAlgn="auto">
              <a:spcBef>
                <a:spcPts val="0"/>
              </a:spcBef>
              <a:spcAft>
                <a:spcPts val="0"/>
              </a:spcAft>
              <a:defRPr sz="1200" dirty="0">
                <a:solidFill>
                  <a:srgbClr val="292929">
                    <a:tint val="75000"/>
                  </a:srgb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defTabSz="914363" fontAlgn="auto">
              <a:spcBef>
                <a:spcPts val="0"/>
              </a:spcBef>
              <a:spcAft>
                <a:spcPts val="0"/>
              </a:spcAft>
              <a:defRPr sz="1200" dirty="0" smtClean="0">
                <a:solidFill>
                  <a:srgbClr val="292929">
                    <a:tint val="75000"/>
                  </a:srgbClr>
                </a:solidFill>
                <a:latin typeface="+mn-lt"/>
                <a:ea typeface="+mn-ea"/>
                <a:cs typeface="+mn-cs"/>
              </a:defRPr>
            </a:lvl1pPr>
          </a:lstStyle>
          <a:p>
            <a:pPr>
              <a:defRPr/>
            </a:pPr>
            <a:r>
              <a:rPr lang="en-US"/>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defTabSz="914363" fontAlgn="auto">
              <a:spcBef>
                <a:spcPts val="0"/>
              </a:spcBef>
              <a:spcAft>
                <a:spcPts val="0"/>
              </a:spcAft>
              <a:defRPr sz="1200" smtClean="0">
                <a:solidFill>
                  <a:srgbClr val="292929">
                    <a:tint val="75000"/>
                  </a:srgbClr>
                </a:solidFill>
                <a:latin typeface="+mn-lt"/>
                <a:ea typeface="+mn-ea"/>
                <a:cs typeface="+mn-cs"/>
              </a:defRPr>
            </a:lvl1pPr>
          </a:lstStyle>
          <a:p>
            <a:pPr>
              <a:defRPr/>
            </a:pPr>
            <a:fld id="{4309DB04-503F-DE4B-9FF8-56BF11C6410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85" r:id="rId1"/>
    <p:sldLayoutId id="2147484156" r:id="rId2"/>
    <p:sldLayoutId id="2147484157" r:id="rId3"/>
    <p:sldLayoutId id="2147484158" r:id="rId4"/>
    <p:sldLayoutId id="2147484159" r:id="rId5"/>
    <p:sldLayoutId id="2147484160" r:id="rId6"/>
    <p:sldLayoutId id="2147484161" r:id="rId7"/>
    <p:sldLayoutId id="2147484186" r:id="rId8"/>
    <p:sldLayoutId id="2147484187" r:id="rId9"/>
    <p:sldLayoutId id="2147484188" r:id="rId10"/>
    <p:sldLayoutId id="2147484189" r:id="rId11"/>
    <p:sldLayoutId id="2147484190" r:id="rId12"/>
  </p:sldLayoutIdLst>
  <p:transition>
    <p:fade/>
  </p:transition>
  <p:timing>
    <p:tnLst>
      <p:par>
        <p:cTn id="1" dur="indefinite" restart="never" nodeType="tmRoot"/>
      </p:par>
    </p:tnLst>
  </p:timing>
  <p:hf hdr="0" dt="0"/>
  <p:txStyles>
    <p:titleStyle>
      <a:lvl1pPr algn="l" defTabSz="912813" rtl="0" fontAlgn="base">
        <a:lnSpc>
          <a:spcPct val="90000"/>
        </a:lnSpc>
        <a:spcBef>
          <a:spcPct val="0"/>
        </a:spcBef>
        <a:spcAft>
          <a:spcPct val="0"/>
        </a:spcAft>
        <a:defRPr lang="en-US" sz="4800" kern="1200" spc="-200" dirty="0">
          <a:ln w="3175">
            <a:noFill/>
          </a:ln>
          <a:solidFill>
            <a:srgbClr val="292929"/>
          </a:solidFill>
          <a:latin typeface="+mn-lt"/>
          <a:ea typeface="ＭＳ Ｐゴシック" charset="0"/>
          <a:cs typeface="Arial" charset="0"/>
        </a:defRPr>
      </a:lvl1pPr>
      <a:lvl2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2pPr>
      <a:lvl3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3pPr>
      <a:lvl4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4pPr>
      <a:lvl5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5pPr>
      <a:lvl6pPr marL="4572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6pPr>
      <a:lvl7pPr marL="9144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7pPr>
      <a:lvl8pPr marL="13716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8pPr>
      <a:lvl9pPr marL="18288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9pPr>
    </p:titleStyle>
    <p:bodyStyle>
      <a:lvl1pPr marL="460375" indent="-460375" algn="l" defTabSz="912813" rtl="0" fontAlgn="base">
        <a:lnSpc>
          <a:spcPct val="90000"/>
        </a:lnSpc>
        <a:spcBef>
          <a:spcPct val="20000"/>
        </a:spcBef>
        <a:spcAft>
          <a:spcPct val="0"/>
        </a:spcAft>
        <a:buClr>
          <a:srgbClr val="00DCFF"/>
        </a:buClr>
        <a:buSzPct val="90000"/>
        <a:buFont typeface="Arial" charset="0"/>
        <a:buChar char="•"/>
        <a:defRPr sz="2400" kern="1200">
          <a:solidFill>
            <a:srgbClr val="5E5E5E"/>
          </a:solidFill>
          <a:latin typeface="+mn-lt"/>
          <a:ea typeface="ＭＳ Ｐゴシック" charset="0"/>
          <a:cs typeface="ＭＳ Ｐゴシック" charset="0"/>
        </a:defRPr>
      </a:lvl1pPr>
      <a:lvl2pPr marL="855663" indent="-395288" algn="l" defTabSz="912813" rtl="0" fontAlgn="base">
        <a:lnSpc>
          <a:spcPct val="90000"/>
        </a:lnSpc>
        <a:spcBef>
          <a:spcPct val="20000"/>
        </a:spcBef>
        <a:spcAft>
          <a:spcPct val="0"/>
        </a:spcAft>
        <a:buClr>
          <a:srgbClr val="00DCFF"/>
        </a:buClr>
        <a:buSzPct val="90000"/>
        <a:buFont typeface="Arial" charset="0"/>
        <a:buChar char="•"/>
        <a:defRPr sz="2000" kern="1200">
          <a:solidFill>
            <a:srgbClr val="5E5E5E"/>
          </a:solidFill>
          <a:latin typeface="+mn-lt"/>
          <a:ea typeface="ＭＳ Ｐゴシック" charset="0"/>
          <a:cs typeface="+mn-cs"/>
        </a:defRPr>
      </a:lvl2pPr>
      <a:lvl3pPr marL="1258888" indent="-403225" algn="l" defTabSz="912813" rtl="0" fontAlgn="base">
        <a:lnSpc>
          <a:spcPct val="90000"/>
        </a:lnSpc>
        <a:spcBef>
          <a:spcPct val="20000"/>
        </a:spcBef>
        <a:spcAft>
          <a:spcPct val="0"/>
        </a:spcAft>
        <a:buClr>
          <a:srgbClr val="00DCFF"/>
        </a:buClr>
        <a:buSzPct val="90000"/>
        <a:buFont typeface="Arial" charset="0"/>
        <a:buChar char="•"/>
        <a:defRPr kern="1200">
          <a:solidFill>
            <a:srgbClr val="5E5E5E"/>
          </a:solidFill>
          <a:latin typeface="+mn-lt"/>
          <a:ea typeface="ＭＳ Ｐゴシック" charset="0"/>
          <a:cs typeface="+mn-cs"/>
        </a:defRPr>
      </a:lvl3pPr>
      <a:lvl4pPr marL="1604963" indent="-346075" algn="l" defTabSz="912813" rtl="0" fontAlgn="base">
        <a:lnSpc>
          <a:spcPct val="90000"/>
        </a:lnSpc>
        <a:spcBef>
          <a:spcPct val="20000"/>
        </a:spcBef>
        <a:spcAft>
          <a:spcPct val="0"/>
        </a:spcAft>
        <a:buClr>
          <a:srgbClr val="00DCFF"/>
        </a:buClr>
        <a:buSzPct val="90000"/>
        <a:buFont typeface="Arial" charset="0"/>
        <a:buChar char="•"/>
        <a:defRPr sz="1600" kern="1200">
          <a:solidFill>
            <a:srgbClr val="5E5E5E"/>
          </a:solidFill>
          <a:latin typeface="+mn-lt"/>
          <a:ea typeface="ＭＳ Ｐゴシック" charset="0"/>
          <a:cs typeface="+mn-cs"/>
        </a:defRPr>
      </a:lvl4pPr>
      <a:lvl5pPr marL="1941513" indent="-336550" algn="l" defTabSz="912813" rtl="0" fontAlgn="base">
        <a:lnSpc>
          <a:spcPct val="90000"/>
        </a:lnSpc>
        <a:spcBef>
          <a:spcPct val="20000"/>
        </a:spcBef>
        <a:spcAft>
          <a:spcPct val="0"/>
        </a:spcAft>
        <a:buClr>
          <a:srgbClr val="00DCFF"/>
        </a:buClr>
        <a:buSzPct val="90000"/>
        <a:buFont typeface="Arial" charset="0"/>
        <a:buChar char="•"/>
        <a:defRPr sz="1600" kern="1200">
          <a:solidFill>
            <a:srgbClr val="5E5E5E"/>
          </a:solidFill>
          <a:latin typeface="+mn-lt"/>
          <a:ea typeface="ＭＳ Ｐゴシック" charset="0"/>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4200" y="196850"/>
            <a:ext cx="11149013" cy="1163638"/>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075" name="Text Placeholder 2"/>
          <p:cNvSpPr>
            <a:spLocks noGrp="1"/>
          </p:cNvSpPr>
          <p:nvPr>
            <p:ph type="body" idx="1"/>
          </p:nvPr>
        </p:nvSpPr>
        <p:spPr bwMode="auto">
          <a:xfrm>
            <a:off x="604838" y="1684338"/>
            <a:ext cx="11149012" cy="155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defTabSz="914363" fontAlgn="auto">
              <a:spcBef>
                <a:spcPts val="0"/>
              </a:spcBef>
              <a:spcAft>
                <a:spcPts val="0"/>
              </a:spcAft>
              <a:defRPr sz="1200" dirty="0">
                <a:solidFill>
                  <a:srgbClr val="292929">
                    <a:tint val="75000"/>
                  </a:srgb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defTabSz="914363" fontAlgn="auto">
              <a:spcBef>
                <a:spcPts val="0"/>
              </a:spcBef>
              <a:spcAft>
                <a:spcPts val="0"/>
              </a:spcAft>
              <a:defRPr sz="1200" dirty="0" smtClean="0">
                <a:solidFill>
                  <a:srgbClr val="292929">
                    <a:tint val="75000"/>
                  </a:srgbClr>
                </a:solidFill>
                <a:latin typeface="+mn-lt"/>
                <a:ea typeface="+mn-ea"/>
                <a:cs typeface="+mn-cs"/>
              </a:defRPr>
            </a:lvl1pPr>
          </a:lstStyle>
          <a:p>
            <a:pPr>
              <a:defRPr/>
            </a:pPr>
            <a:r>
              <a:rPr lang="en-US"/>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defTabSz="914363" fontAlgn="auto">
              <a:spcBef>
                <a:spcPts val="0"/>
              </a:spcBef>
              <a:spcAft>
                <a:spcPts val="0"/>
              </a:spcAft>
              <a:defRPr sz="1200" smtClean="0">
                <a:solidFill>
                  <a:srgbClr val="292929">
                    <a:tint val="75000"/>
                  </a:srgbClr>
                </a:solidFill>
                <a:latin typeface="+mn-lt"/>
                <a:ea typeface="+mn-ea"/>
                <a:cs typeface="+mn-cs"/>
              </a:defRPr>
            </a:lvl1pPr>
          </a:lstStyle>
          <a:p>
            <a:pPr>
              <a:defRPr/>
            </a:pPr>
            <a:fld id="{7B7D9F52-3D41-B048-A80E-EFF550324E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91" r:id="rId1"/>
    <p:sldLayoutId id="2147484162" r:id="rId2"/>
    <p:sldLayoutId id="2147484163" r:id="rId3"/>
    <p:sldLayoutId id="2147484164" r:id="rId4"/>
    <p:sldLayoutId id="2147484165" r:id="rId5"/>
    <p:sldLayoutId id="2147484166" r:id="rId6"/>
    <p:sldLayoutId id="2147484167" r:id="rId7"/>
    <p:sldLayoutId id="2147484192" r:id="rId8"/>
    <p:sldLayoutId id="2147484193" r:id="rId9"/>
    <p:sldLayoutId id="2147484194" r:id="rId10"/>
    <p:sldLayoutId id="2147484195" r:id="rId11"/>
    <p:sldLayoutId id="2147484196" r:id="rId12"/>
  </p:sldLayoutIdLst>
  <p:transition>
    <p:fade/>
  </p:transition>
  <p:timing>
    <p:tnLst>
      <p:par>
        <p:cTn id="1" dur="indefinite" restart="never" nodeType="tmRoot"/>
      </p:par>
    </p:tnLst>
  </p:timing>
  <p:hf hdr="0" dt="0"/>
  <p:txStyles>
    <p:titleStyle>
      <a:lvl1pPr algn="l" defTabSz="912813" rtl="0" fontAlgn="base">
        <a:lnSpc>
          <a:spcPct val="90000"/>
        </a:lnSpc>
        <a:spcBef>
          <a:spcPct val="0"/>
        </a:spcBef>
        <a:spcAft>
          <a:spcPct val="0"/>
        </a:spcAft>
        <a:defRPr lang="en-US" sz="4800" kern="1200" spc="-200" dirty="0">
          <a:ln w="3175">
            <a:noFill/>
          </a:ln>
          <a:solidFill>
            <a:srgbClr val="292929"/>
          </a:solidFill>
          <a:latin typeface="+mn-lt"/>
          <a:ea typeface="ＭＳ Ｐゴシック" charset="0"/>
          <a:cs typeface="Arial" charset="0"/>
        </a:defRPr>
      </a:lvl1pPr>
      <a:lvl2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2pPr>
      <a:lvl3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3pPr>
      <a:lvl4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4pPr>
      <a:lvl5pPr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5pPr>
      <a:lvl6pPr marL="4572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6pPr>
      <a:lvl7pPr marL="9144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7pPr>
      <a:lvl8pPr marL="13716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8pPr>
      <a:lvl9pPr marL="1828800" algn="l" defTabSz="912813" rtl="0" fontAlgn="base">
        <a:lnSpc>
          <a:spcPct val="90000"/>
        </a:lnSpc>
        <a:spcBef>
          <a:spcPct val="0"/>
        </a:spcBef>
        <a:spcAft>
          <a:spcPct val="0"/>
        </a:spcAft>
        <a:defRPr sz="4800">
          <a:solidFill>
            <a:srgbClr val="292929"/>
          </a:solidFill>
          <a:latin typeface="Segoe UI Light" charset="0"/>
          <a:ea typeface="ＭＳ Ｐゴシック" charset="0"/>
        </a:defRPr>
      </a:lvl9pPr>
    </p:titleStyle>
    <p:bodyStyle>
      <a:lvl1pPr marL="460375" indent="-460375" algn="l" defTabSz="912813" rtl="0" fontAlgn="base">
        <a:lnSpc>
          <a:spcPct val="90000"/>
        </a:lnSpc>
        <a:spcBef>
          <a:spcPct val="20000"/>
        </a:spcBef>
        <a:spcAft>
          <a:spcPct val="0"/>
        </a:spcAft>
        <a:buClr>
          <a:srgbClr val="00DCFF"/>
        </a:buClr>
        <a:buSzPct val="90000"/>
        <a:buFont typeface="Arial" charset="0"/>
        <a:buChar char="•"/>
        <a:defRPr sz="2400" kern="1200">
          <a:solidFill>
            <a:srgbClr val="5E5E5E"/>
          </a:solidFill>
          <a:latin typeface="+mn-lt"/>
          <a:ea typeface="ＭＳ Ｐゴシック" charset="0"/>
          <a:cs typeface="ＭＳ Ｐゴシック" charset="0"/>
        </a:defRPr>
      </a:lvl1pPr>
      <a:lvl2pPr marL="855663" indent="-395288" algn="l" defTabSz="912813" rtl="0" fontAlgn="base">
        <a:lnSpc>
          <a:spcPct val="90000"/>
        </a:lnSpc>
        <a:spcBef>
          <a:spcPct val="20000"/>
        </a:spcBef>
        <a:spcAft>
          <a:spcPct val="0"/>
        </a:spcAft>
        <a:buClr>
          <a:srgbClr val="00DCFF"/>
        </a:buClr>
        <a:buSzPct val="90000"/>
        <a:buFont typeface="Arial" charset="0"/>
        <a:buChar char="•"/>
        <a:defRPr sz="2000" kern="1200">
          <a:solidFill>
            <a:srgbClr val="5E5E5E"/>
          </a:solidFill>
          <a:latin typeface="+mn-lt"/>
          <a:ea typeface="ＭＳ Ｐゴシック" charset="0"/>
          <a:cs typeface="+mn-cs"/>
        </a:defRPr>
      </a:lvl2pPr>
      <a:lvl3pPr marL="1258888" indent="-403225" algn="l" defTabSz="912813" rtl="0" fontAlgn="base">
        <a:lnSpc>
          <a:spcPct val="90000"/>
        </a:lnSpc>
        <a:spcBef>
          <a:spcPct val="20000"/>
        </a:spcBef>
        <a:spcAft>
          <a:spcPct val="0"/>
        </a:spcAft>
        <a:buClr>
          <a:srgbClr val="00DCFF"/>
        </a:buClr>
        <a:buSzPct val="90000"/>
        <a:buFont typeface="Arial" charset="0"/>
        <a:buChar char="•"/>
        <a:defRPr kern="1200">
          <a:solidFill>
            <a:srgbClr val="5E5E5E"/>
          </a:solidFill>
          <a:latin typeface="+mn-lt"/>
          <a:ea typeface="ＭＳ Ｐゴシック" charset="0"/>
          <a:cs typeface="+mn-cs"/>
        </a:defRPr>
      </a:lvl3pPr>
      <a:lvl4pPr marL="1604963" indent="-346075" algn="l" defTabSz="912813" rtl="0" fontAlgn="base">
        <a:lnSpc>
          <a:spcPct val="90000"/>
        </a:lnSpc>
        <a:spcBef>
          <a:spcPct val="20000"/>
        </a:spcBef>
        <a:spcAft>
          <a:spcPct val="0"/>
        </a:spcAft>
        <a:buClr>
          <a:srgbClr val="00DCFF"/>
        </a:buClr>
        <a:buSzPct val="90000"/>
        <a:buFont typeface="Arial" charset="0"/>
        <a:buChar char="•"/>
        <a:defRPr sz="1600" kern="1200">
          <a:solidFill>
            <a:srgbClr val="5E5E5E"/>
          </a:solidFill>
          <a:latin typeface="+mn-lt"/>
          <a:ea typeface="ＭＳ Ｐゴシック" charset="0"/>
          <a:cs typeface="+mn-cs"/>
        </a:defRPr>
      </a:lvl4pPr>
      <a:lvl5pPr marL="1941513" indent="-336550" algn="l" defTabSz="912813" rtl="0" fontAlgn="base">
        <a:lnSpc>
          <a:spcPct val="90000"/>
        </a:lnSpc>
        <a:spcBef>
          <a:spcPct val="20000"/>
        </a:spcBef>
        <a:spcAft>
          <a:spcPct val="0"/>
        </a:spcAft>
        <a:buClr>
          <a:srgbClr val="00DCFF"/>
        </a:buClr>
        <a:buSzPct val="90000"/>
        <a:buFont typeface="Arial" charset="0"/>
        <a:buChar char="•"/>
        <a:defRPr sz="1600" kern="1200">
          <a:solidFill>
            <a:srgbClr val="5E5E5E"/>
          </a:solidFill>
          <a:latin typeface="+mn-lt"/>
          <a:ea typeface="ＭＳ Ｐゴシック" charset="0"/>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74771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858029"/>
      </p:ext>
    </p:extLst>
  </p:cSld>
  <p:clrMap bg1="dk1" tx1="lt1" bg2="dk2" tx2="lt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 id="2147484216" r:id="rId18"/>
  </p:sldLayoutIdLst>
  <p:transition>
    <p:fade/>
  </p:transition>
  <p:timing>
    <p:tnLst>
      <p:par>
        <p:cTn id="1" dur="indefinite" restart="never" nodeType="tmRoot"/>
      </p:par>
    </p:tnLst>
  </p:timing>
  <p:txStyles>
    <p:titleStyle>
      <a:lvl1pPr algn="l" defTabSz="912813" rtl="0" fontAlgn="base">
        <a:lnSpc>
          <a:spcPct val="90000"/>
        </a:lnSpc>
        <a:spcBef>
          <a:spcPct val="0"/>
        </a:spcBef>
        <a:spcAft>
          <a:spcPct val="0"/>
        </a:spcAft>
        <a:defRPr lang="en-US" sz="5400" kern="1200" spc="-100" dirty="0">
          <a:ln w="3175">
            <a:noFill/>
          </a:ln>
          <a:solidFill>
            <a:srgbClr val="0072C6"/>
          </a:solidFill>
          <a:latin typeface="+mj-lt"/>
          <a:ea typeface="ＭＳ Ｐゴシック" charset="0"/>
          <a:cs typeface="Arial" charset="0"/>
        </a:defRPr>
      </a:lvl1pPr>
      <a:lvl2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2pPr>
      <a:lvl3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3pPr>
      <a:lvl4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4pPr>
      <a:lvl5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5pPr>
      <a:lvl6pPr marL="4572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6pPr>
      <a:lvl7pPr marL="9144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7pPr>
      <a:lvl8pPr marL="13716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8pPr>
      <a:lvl9pPr marL="18288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9pPr>
    </p:titleStyle>
    <p:bodyStyle>
      <a:lvl1pPr marL="339725" indent="-339725" algn="l" defTabSz="912813" rtl="0" fontAlgn="base">
        <a:lnSpc>
          <a:spcPct val="90000"/>
        </a:lnSpc>
        <a:spcBef>
          <a:spcPct val="20000"/>
        </a:spcBef>
        <a:spcAft>
          <a:spcPct val="0"/>
        </a:spcAft>
        <a:buSzPct val="90000"/>
        <a:buFont typeface="Arial" charset="0"/>
        <a:buChar char="•"/>
        <a:defRPr sz="3600" kern="1200" spc="-70">
          <a:solidFill>
            <a:srgbClr val="404040"/>
          </a:solidFill>
          <a:latin typeface="+mn-lt"/>
          <a:ea typeface="ＭＳ Ｐゴシック" charset="0"/>
          <a:cs typeface="ＭＳ Ｐゴシック" charset="0"/>
        </a:defRPr>
      </a:lvl1pPr>
      <a:lvl2pPr marL="573088" indent="-233363" algn="l" defTabSz="912813" rtl="0" fontAlgn="base">
        <a:lnSpc>
          <a:spcPct val="90000"/>
        </a:lnSpc>
        <a:spcBef>
          <a:spcPct val="20000"/>
        </a:spcBef>
        <a:spcAft>
          <a:spcPct val="0"/>
        </a:spcAft>
        <a:buSzPct val="90000"/>
        <a:buFont typeface="Wingdings" charset="0"/>
        <a:buChar char=""/>
        <a:defRPr sz="2400" kern="1200">
          <a:solidFill>
            <a:srgbClr val="404040"/>
          </a:solidFill>
          <a:latin typeface="+mn-lt"/>
          <a:ea typeface="ＭＳ Ｐゴシック" charset="0"/>
          <a:cs typeface="+mn-cs"/>
        </a:defRPr>
      </a:lvl2pPr>
      <a:lvl3pPr marL="798513" indent="-225425" algn="l" defTabSz="912813" rtl="0" fontAlgn="base">
        <a:lnSpc>
          <a:spcPct val="90000"/>
        </a:lnSpc>
        <a:spcBef>
          <a:spcPct val="20000"/>
        </a:spcBef>
        <a:spcAft>
          <a:spcPct val="0"/>
        </a:spcAft>
        <a:buSzPct val="90000"/>
        <a:buFont typeface="Wingdings" charset="0"/>
        <a:buChar char=""/>
        <a:tabLst>
          <a:tab pos="798513" algn="l"/>
        </a:tabLst>
        <a:defRPr sz="2400" kern="1200">
          <a:solidFill>
            <a:srgbClr val="404040"/>
          </a:solidFill>
          <a:latin typeface="+mn-lt"/>
          <a:ea typeface="ＭＳ Ｐゴシック" charset="0"/>
          <a:cs typeface="+mn-cs"/>
        </a:defRPr>
      </a:lvl3pPr>
      <a:lvl4pPr marL="1030288" indent="-231775" algn="l" defTabSz="912813" rtl="0" fontAlgn="base">
        <a:lnSpc>
          <a:spcPct val="90000"/>
        </a:lnSpc>
        <a:spcBef>
          <a:spcPct val="20000"/>
        </a:spcBef>
        <a:spcAft>
          <a:spcPct val="0"/>
        </a:spcAft>
        <a:buSzPct val="90000"/>
        <a:buFont typeface="Wingdings" charset="0"/>
        <a:buChar char=""/>
        <a:defRPr sz="2000" kern="1200">
          <a:solidFill>
            <a:srgbClr val="404040"/>
          </a:solidFill>
          <a:latin typeface="+mn-lt"/>
          <a:ea typeface="ＭＳ Ｐゴシック" charset="0"/>
          <a:cs typeface="+mn-cs"/>
        </a:defRPr>
      </a:lvl4pPr>
      <a:lvl5pPr marL="1255713" indent="-225425" algn="l" defTabSz="912813" rtl="0" fontAlgn="base">
        <a:lnSpc>
          <a:spcPct val="90000"/>
        </a:lnSpc>
        <a:spcBef>
          <a:spcPct val="20000"/>
        </a:spcBef>
        <a:spcAft>
          <a:spcPct val="0"/>
        </a:spcAft>
        <a:buSzPct val="90000"/>
        <a:buFont typeface="Wingdings" charset="0"/>
        <a:buChar char=""/>
        <a:tabLst>
          <a:tab pos="1255713" algn="l"/>
        </a:tabLst>
        <a:defRPr sz="2000" kern="1200">
          <a:solidFill>
            <a:srgbClr val="404040"/>
          </a:solidFill>
          <a:latin typeface="+mn-lt"/>
          <a:ea typeface="ＭＳ Ｐゴシック" charset="0"/>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74771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2267594"/>
      </p:ext>
    </p:extLst>
  </p:cSld>
  <p:clrMap bg1="dk1" tx1="lt1" bg2="dk2" tx2="lt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 id="2147484235" r:id="rId18"/>
  </p:sldLayoutIdLst>
  <p:transition>
    <p:fade/>
  </p:transition>
  <p:timing>
    <p:tnLst>
      <p:par>
        <p:cTn id="1" dur="indefinite" restart="never" nodeType="tmRoot"/>
      </p:par>
    </p:tnLst>
  </p:timing>
  <p:txStyles>
    <p:titleStyle>
      <a:lvl1pPr algn="l" defTabSz="912813" rtl="0" fontAlgn="base">
        <a:lnSpc>
          <a:spcPct val="90000"/>
        </a:lnSpc>
        <a:spcBef>
          <a:spcPct val="0"/>
        </a:spcBef>
        <a:spcAft>
          <a:spcPct val="0"/>
        </a:spcAft>
        <a:defRPr lang="en-US" sz="5400" kern="1200" spc="-100" dirty="0">
          <a:ln w="3175">
            <a:noFill/>
          </a:ln>
          <a:solidFill>
            <a:srgbClr val="0072C6"/>
          </a:solidFill>
          <a:latin typeface="+mj-lt"/>
          <a:ea typeface="ＭＳ Ｐゴシック" charset="0"/>
          <a:cs typeface="Arial" charset="0"/>
        </a:defRPr>
      </a:lvl1pPr>
      <a:lvl2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2pPr>
      <a:lvl3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3pPr>
      <a:lvl4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4pPr>
      <a:lvl5pPr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5pPr>
      <a:lvl6pPr marL="4572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6pPr>
      <a:lvl7pPr marL="9144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7pPr>
      <a:lvl8pPr marL="13716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8pPr>
      <a:lvl9pPr marL="1828800" algn="l" defTabSz="912813" rtl="0" fontAlgn="base">
        <a:lnSpc>
          <a:spcPct val="90000"/>
        </a:lnSpc>
        <a:spcBef>
          <a:spcPct val="0"/>
        </a:spcBef>
        <a:spcAft>
          <a:spcPct val="0"/>
        </a:spcAft>
        <a:defRPr sz="5400">
          <a:solidFill>
            <a:srgbClr val="0072C6"/>
          </a:solidFill>
          <a:latin typeface="Segoe UI Light" charset="0"/>
          <a:ea typeface="ＭＳ Ｐゴシック" charset="0"/>
        </a:defRPr>
      </a:lvl9pPr>
    </p:titleStyle>
    <p:bodyStyle>
      <a:lvl1pPr marL="339725" indent="-339725" algn="l" defTabSz="912813" rtl="0" fontAlgn="base">
        <a:lnSpc>
          <a:spcPct val="90000"/>
        </a:lnSpc>
        <a:spcBef>
          <a:spcPct val="20000"/>
        </a:spcBef>
        <a:spcAft>
          <a:spcPct val="0"/>
        </a:spcAft>
        <a:buSzPct val="90000"/>
        <a:buFont typeface="Arial" charset="0"/>
        <a:buChar char="•"/>
        <a:defRPr sz="3600" kern="1200" spc="-70">
          <a:solidFill>
            <a:srgbClr val="404040"/>
          </a:solidFill>
          <a:latin typeface="+mn-lt"/>
          <a:ea typeface="ＭＳ Ｐゴシック" charset="0"/>
          <a:cs typeface="ＭＳ Ｐゴシック" charset="0"/>
        </a:defRPr>
      </a:lvl1pPr>
      <a:lvl2pPr marL="573088" indent="-233363" algn="l" defTabSz="912813" rtl="0" fontAlgn="base">
        <a:lnSpc>
          <a:spcPct val="90000"/>
        </a:lnSpc>
        <a:spcBef>
          <a:spcPct val="20000"/>
        </a:spcBef>
        <a:spcAft>
          <a:spcPct val="0"/>
        </a:spcAft>
        <a:buSzPct val="90000"/>
        <a:buFont typeface="Wingdings" charset="0"/>
        <a:buChar char=""/>
        <a:defRPr sz="2400" kern="1200">
          <a:solidFill>
            <a:srgbClr val="404040"/>
          </a:solidFill>
          <a:latin typeface="+mn-lt"/>
          <a:ea typeface="ＭＳ Ｐゴシック" charset="0"/>
          <a:cs typeface="+mn-cs"/>
        </a:defRPr>
      </a:lvl2pPr>
      <a:lvl3pPr marL="798513" indent="-225425" algn="l" defTabSz="912813" rtl="0" fontAlgn="base">
        <a:lnSpc>
          <a:spcPct val="90000"/>
        </a:lnSpc>
        <a:spcBef>
          <a:spcPct val="20000"/>
        </a:spcBef>
        <a:spcAft>
          <a:spcPct val="0"/>
        </a:spcAft>
        <a:buSzPct val="90000"/>
        <a:buFont typeface="Wingdings" charset="0"/>
        <a:buChar char=""/>
        <a:tabLst>
          <a:tab pos="798513" algn="l"/>
        </a:tabLst>
        <a:defRPr sz="2400" kern="1200">
          <a:solidFill>
            <a:srgbClr val="404040"/>
          </a:solidFill>
          <a:latin typeface="+mn-lt"/>
          <a:ea typeface="ＭＳ Ｐゴシック" charset="0"/>
          <a:cs typeface="+mn-cs"/>
        </a:defRPr>
      </a:lvl3pPr>
      <a:lvl4pPr marL="1030288" indent="-231775" algn="l" defTabSz="912813" rtl="0" fontAlgn="base">
        <a:lnSpc>
          <a:spcPct val="90000"/>
        </a:lnSpc>
        <a:spcBef>
          <a:spcPct val="20000"/>
        </a:spcBef>
        <a:spcAft>
          <a:spcPct val="0"/>
        </a:spcAft>
        <a:buSzPct val="90000"/>
        <a:buFont typeface="Wingdings" charset="0"/>
        <a:buChar char=""/>
        <a:defRPr sz="2000" kern="1200">
          <a:solidFill>
            <a:srgbClr val="404040"/>
          </a:solidFill>
          <a:latin typeface="+mn-lt"/>
          <a:ea typeface="ＭＳ Ｐゴシック" charset="0"/>
          <a:cs typeface="+mn-cs"/>
        </a:defRPr>
      </a:lvl4pPr>
      <a:lvl5pPr marL="1255713" indent="-225425" algn="l" defTabSz="912813" rtl="0" fontAlgn="base">
        <a:lnSpc>
          <a:spcPct val="90000"/>
        </a:lnSpc>
        <a:spcBef>
          <a:spcPct val="20000"/>
        </a:spcBef>
        <a:spcAft>
          <a:spcPct val="0"/>
        </a:spcAft>
        <a:buSzPct val="90000"/>
        <a:buFont typeface="Wingdings" charset="0"/>
        <a:buChar char=""/>
        <a:tabLst>
          <a:tab pos="1255713" algn="l"/>
        </a:tabLst>
        <a:defRPr sz="2000" kern="1200">
          <a:solidFill>
            <a:srgbClr val="404040"/>
          </a:solidFill>
          <a:latin typeface="+mn-lt"/>
          <a:ea typeface="ＭＳ Ｐゴシック" charset="0"/>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gif"/><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70415" y="893"/>
            <a:ext cx="13833349" cy="9141619"/>
          </a:xfrm>
          <a:prstGeom prst="rect">
            <a:avLst/>
          </a:prstGeom>
        </p:spPr>
      </p:pic>
      <p:pic>
        <p:nvPicPr>
          <p:cNvPr id="7" name="Picture 6"/>
          <p:cNvPicPr>
            <a:picLocks noChangeAspect="1"/>
          </p:cNvPicPr>
          <p:nvPr/>
        </p:nvPicPr>
        <p:blipFill>
          <a:blip r:embed="rId3"/>
          <a:stretch>
            <a:fillRect/>
          </a:stretch>
        </p:blipFill>
        <p:spPr>
          <a:xfrm>
            <a:off x="3354382" y="864432"/>
            <a:ext cx="5159267" cy="528252"/>
          </a:xfrm>
          <a:prstGeom prst="rect">
            <a:avLst/>
          </a:prstGeom>
        </p:spPr>
      </p:pic>
      <p:sp>
        <p:nvSpPr>
          <p:cNvPr id="8" name="TextBox 7"/>
          <p:cNvSpPr txBox="1"/>
          <p:nvPr/>
        </p:nvSpPr>
        <p:spPr>
          <a:xfrm>
            <a:off x="3665555" y="1763016"/>
            <a:ext cx="65" cy="553870"/>
          </a:xfrm>
          <a:prstGeom prst="rect">
            <a:avLst/>
          </a:prstGeom>
          <a:noFill/>
        </p:spPr>
        <p:txBody>
          <a:bodyPr wrap="none" lIns="0" tIns="0" rIns="0" bIns="0" rtlCol="0">
            <a:spAutoFit/>
          </a:bodyPr>
          <a:lstStyle/>
          <a:p>
            <a:endParaRPr lang="es-AR" sz="3599" dirty="0">
              <a:solidFill>
                <a:schemeClr val="bg1"/>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6658819" y="3759662"/>
            <a:ext cx="3755036" cy="307777"/>
          </a:xfrm>
          <a:prstGeom prst="rect">
            <a:avLst/>
          </a:prstGeom>
          <a:noFill/>
        </p:spPr>
        <p:txBody>
          <a:bodyPr wrap="square" lIns="0" tIns="0" rIns="0" bIns="0" rtlCol="0">
            <a:spAutoFit/>
          </a:bodyPr>
          <a:lstStyle/>
          <a:p>
            <a:pPr algn="ctr"/>
            <a:r>
              <a:rPr lang="es-ES" sz="2000" b="1" dirty="0" smtClean="0">
                <a:solidFill>
                  <a:srgbClr val="003A59"/>
                </a:solidFill>
                <a:latin typeface="Segoe UI Light" panose="020B0502040204020203" pitchFamily="34" charset="0"/>
                <a:cs typeface="Segoe UI Light" panose="020B0502040204020203" pitchFamily="34" charset="0"/>
              </a:rPr>
              <a:t>Introducción a Node.js</a:t>
            </a:r>
            <a:endParaRPr lang="es-AR" dirty="0" smtClean="0">
              <a:solidFill>
                <a:srgbClr val="003A59"/>
              </a:solidFill>
              <a:latin typeface="Segoe UI Light" panose="020B0502040204020203" pitchFamily="34" charset="0"/>
              <a:cs typeface="Segoe UI Light" panose="020B0502040204020203" pitchFamily="34" charset="0"/>
            </a:endParaRPr>
          </a:p>
        </p:txBody>
      </p:sp>
      <p:sp>
        <p:nvSpPr>
          <p:cNvPr id="2" name="Rectángulo 1"/>
          <p:cNvSpPr/>
          <p:nvPr/>
        </p:nvSpPr>
        <p:spPr>
          <a:xfrm>
            <a:off x="7977730" y="4686590"/>
            <a:ext cx="2484120" cy="492443"/>
          </a:xfrm>
          <a:prstGeom prst="rect">
            <a:avLst/>
          </a:prstGeom>
        </p:spPr>
        <p:txBody>
          <a:bodyPr wrap="square">
            <a:spAutoFit/>
          </a:bodyPr>
          <a:lstStyle/>
          <a:p>
            <a:pPr algn="r"/>
            <a:r>
              <a:rPr lang="en-US" sz="1400" dirty="0" smtClean="0">
                <a:solidFill>
                  <a:srgbClr val="003A59"/>
                </a:solidFill>
                <a:latin typeface="Segoe UI" panose="020B0502040204020203" pitchFamily="34" charset="0"/>
                <a:cs typeface="Segoe UI" panose="020B0502040204020203" pitchFamily="34" charset="0"/>
              </a:rPr>
              <a:t>Rodolfo Finochietti</a:t>
            </a:r>
            <a:endParaRPr lang="es-AR" sz="1400" dirty="0">
              <a:solidFill>
                <a:srgbClr val="003A59"/>
              </a:solidFill>
              <a:latin typeface="Segoe UI" panose="020B0502040204020203" pitchFamily="34" charset="0"/>
              <a:cs typeface="Segoe UI" panose="020B0502040204020203" pitchFamily="34" charset="0"/>
            </a:endParaRPr>
          </a:p>
          <a:p>
            <a:pPr algn="r"/>
            <a:r>
              <a:rPr lang="es-419" sz="1200" dirty="0" smtClean="0">
                <a:solidFill>
                  <a:srgbClr val="003A59"/>
                </a:solidFill>
                <a:latin typeface="Segoe UI Light" panose="020B0502040204020203" pitchFamily="34" charset="0"/>
                <a:cs typeface="Segoe UI Light" panose="020B0502040204020203" pitchFamily="34" charset="0"/>
              </a:rPr>
              <a:t>Director de Producción</a:t>
            </a:r>
            <a:endParaRPr lang="es-419" sz="1200" dirty="0">
              <a:solidFill>
                <a:srgbClr val="003A5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1682227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21440001">
            <a:off x="-141963" y="-642078"/>
            <a:ext cx="12407766" cy="1537155"/>
          </a:xfrm>
          <a:prstGeom prst="rect">
            <a:avLst/>
          </a:prstGeom>
          <a:solidFill>
            <a:srgbClr val="F99F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1796421" y="301441"/>
            <a:ext cx="5415748" cy="553998"/>
          </a:xfrm>
        </p:spPr>
        <p:txBody>
          <a:bodyPr/>
          <a:lstStyle/>
          <a:p>
            <a:pPr algn="l"/>
            <a:r>
              <a:rPr lang="en-US" sz="4000" dirty="0" smtClean="0">
                <a:solidFill>
                  <a:schemeClr val="tx1"/>
                </a:solidFill>
              </a:rPr>
              <a:t>Microservicios</a:t>
            </a:r>
            <a:endParaRPr lang="es-CL" sz="4000" dirty="0">
              <a:solidFill>
                <a:schemeClr val="tx1"/>
              </a:solidFill>
            </a:endParaRPr>
          </a:p>
        </p:txBody>
      </p:sp>
      <p:pic>
        <p:nvPicPr>
          <p:cNvPr id="4" name="Picture 3"/>
          <p:cNvPicPr>
            <a:picLocks noChangeAspect="1"/>
          </p:cNvPicPr>
          <p:nvPr/>
        </p:nvPicPr>
        <p:blipFill>
          <a:blip r:embed="rId2"/>
          <a:stretch>
            <a:fillRect/>
          </a:stretch>
        </p:blipFill>
        <p:spPr>
          <a:xfrm>
            <a:off x="314023" y="76338"/>
            <a:ext cx="997372" cy="1004204"/>
          </a:xfrm>
          <a:prstGeom prst="rect">
            <a:avLst/>
          </a:prstGeom>
          <a:ln>
            <a:noFill/>
          </a:ln>
        </p:spPr>
      </p:pic>
      <p:sp>
        <p:nvSpPr>
          <p:cNvPr id="14" name="Text Placeholder 2"/>
          <p:cNvSpPr>
            <a:spLocks noGrp="1"/>
          </p:cNvSpPr>
          <p:nvPr>
            <p:ph type="body" sz="quarter" idx="10"/>
          </p:nvPr>
        </p:nvSpPr>
        <p:spPr>
          <a:xfrm>
            <a:off x="150143" y="1273628"/>
            <a:ext cx="11886950" cy="5104445"/>
          </a:xfrm>
        </p:spPr>
        <p:txBody>
          <a:bodyPr/>
          <a:lstStyle/>
          <a:p>
            <a:r>
              <a:rPr lang="es-CL" sz="5400" dirty="0" smtClean="0"/>
              <a:t>Características</a:t>
            </a:r>
          </a:p>
          <a:p>
            <a:pPr lvl="1"/>
            <a:r>
              <a:rPr lang="es-CL" sz="3800" b="1" dirty="0" smtClean="0"/>
              <a:t>Foco en el “producto” como un servicio que debe estar en constante funcionamiento</a:t>
            </a:r>
          </a:p>
          <a:p>
            <a:pPr lvl="1"/>
            <a:r>
              <a:rPr lang="es-CL" sz="3800" dirty="0" smtClean="0"/>
              <a:t>Las funcionalidades ejecutan en diferentes procesos</a:t>
            </a:r>
          </a:p>
          <a:p>
            <a:pPr lvl="1"/>
            <a:r>
              <a:rPr lang="es-CL" sz="3800" dirty="0" smtClean="0"/>
              <a:t>DB/Modelo propio a cada producto/servicio</a:t>
            </a:r>
          </a:p>
          <a:p>
            <a:pPr lvl="1"/>
            <a:r>
              <a:rPr lang="es-CL" sz="3800" b="1" dirty="0"/>
              <a:t>Organización gira entorno a productos que brindan capacidades de negocios</a:t>
            </a:r>
          </a:p>
          <a:p>
            <a:pPr lvl="2"/>
            <a:r>
              <a:rPr lang="es-CL" sz="3800" dirty="0"/>
              <a:t>“</a:t>
            </a:r>
            <a:r>
              <a:rPr lang="es-CL" sz="3800" dirty="0" err="1"/>
              <a:t>Products</a:t>
            </a:r>
            <a:r>
              <a:rPr lang="es-CL" sz="3800" dirty="0"/>
              <a:t>, </a:t>
            </a:r>
            <a:r>
              <a:rPr lang="es-CL" sz="3800" dirty="0" err="1"/>
              <a:t>not</a:t>
            </a:r>
            <a:r>
              <a:rPr lang="es-CL" sz="3800" dirty="0"/>
              <a:t> </a:t>
            </a:r>
            <a:r>
              <a:rPr lang="es-CL" sz="3800" dirty="0" err="1"/>
              <a:t>projects</a:t>
            </a:r>
            <a:r>
              <a:rPr lang="es-CL" sz="3800" dirty="0"/>
              <a:t>”</a:t>
            </a:r>
          </a:p>
          <a:p>
            <a:pPr lvl="1"/>
            <a:endParaRPr lang="es-CL" sz="600" dirty="0" smtClean="0"/>
          </a:p>
          <a:p>
            <a:pPr lvl="1"/>
            <a:endParaRPr lang="es-CL" sz="2800" dirty="0" smtClean="0"/>
          </a:p>
          <a:p>
            <a:pPr lvl="1"/>
            <a:endParaRPr lang="es-CL" sz="4000" dirty="0" smtClean="0"/>
          </a:p>
        </p:txBody>
      </p:sp>
    </p:spTree>
    <p:extLst>
      <p:ext uri="{BB962C8B-B14F-4D97-AF65-F5344CB8AC3E}">
        <p14:creationId xmlns:p14="http://schemas.microsoft.com/office/powerpoint/2010/main" val="140597015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0051" y="2025871"/>
            <a:ext cx="1245475" cy="1710560"/>
            <a:chOff x="447996" y="1403131"/>
            <a:chExt cx="1245475" cy="1710560"/>
          </a:xfrm>
        </p:grpSpPr>
        <p:sp>
          <p:nvSpPr>
            <p:cNvPr id="2" name="Rectangle 1"/>
            <p:cNvSpPr/>
            <p:nvPr/>
          </p:nvSpPr>
          <p:spPr bwMode="auto">
            <a:xfrm>
              <a:off x="447996" y="1403131"/>
              <a:ext cx="1245475" cy="1710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790896" y="1655381"/>
              <a:ext cx="559677" cy="33107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Can 2"/>
            <p:cNvSpPr/>
            <p:nvPr/>
          </p:nvSpPr>
          <p:spPr bwMode="auto">
            <a:xfrm>
              <a:off x="826367" y="2191408"/>
              <a:ext cx="488731" cy="480848"/>
            </a:xfrm>
            <a:prstGeom prst="can">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8" name="Group 77"/>
          <p:cNvGrpSpPr/>
          <p:nvPr/>
        </p:nvGrpSpPr>
        <p:grpSpPr>
          <a:xfrm>
            <a:off x="3347539" y="4054368"/>
            <a:ext cx="1245475" cy="1710560"/>
            <a:chOff x="447996" y="1403131"/>
            <a:chExt cx="1245475" cy="1710560"/>
          </a:xfrm>
        </p:grpSpPr>
        <p:sp>
          <p:nvSpPr>
            <p:cNvPr id="79" name="Rectangle 78"/>
            <p:cNvSpPr/>
            <p:nvPr/>
          </p:nvSpPr>
          <p:spPr bwMode="auto">
            <a:xfrm>
              <a:off x="447996" y="1403131"/>
              <a:ext cx="1245475" cy="1710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790896" y="1655381"/>
              <a:ext cx="559677" cy="33107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Can 81"/>
            <p:cNvSpPr/>
            <p:nvPr/>
          </p:nvSpPr>
          <p:spPr bwMode="auto">
            <a:xfrm>
              <a:off x="826367" y="2191408"/>
              <a:ext cx="488731" cy="480848"/>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3" name="Group 82"/>
          <p:cNvGrpSpPr/>
          <p:nvPr/>
        </p:nvGrpSpPr>
        <p:grpSpPr>
          <a:xfrm>
            <a:off x="5693970" y="2530366"/>
            <a:ext cx="1245475" cy="1710560"/>
            <a:chOff x="447996" y="1403131"/>
            <a:chExt cx="1245475" cy="1710560"/>
          </a:xfrm>
        </p:grpSpPr>
        <p:sp>
          <p:nvSpPr>
            <p:cNvPr id="84" name="Rectangle 83"/>
            <p:cNvSpPr/>
            <p:nvPr/>
          </p:nvSpPr>
          <p:spPr bwMode="auto">
            <a:xfrm>
              <a:off x="447996" y="1403131"/>
              <a:ext cx="1245475" cy="1710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790896" y="1655381"/>
              <a:ext cx="559677" cy="3310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Can 86"/>
            <p:cNvSpPr/>
            <p:nvPr/>
          </p:nvSpPr>
          <p:spPr bwMode="auto">
            <a:xfrm>
              <a:off x="826367" y="2191408"/>
              <a:ext cx="488731" cy="480848"/>
            </a:xfrm>
            <a:prstGeom prst="ca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9" name="Group 88"/>
          <p:cNvGrpSpPr/>
          <p:nvPr/>
        </p:nvGrpSpPr>
        <p:grpSpPr>
          <a:xfrm>
            <a:off x="8040401" y="3987365"/>
            <a:ext cx="1245475" cy="1710560"/>
            <a:chOff x="447996" y="1403131"/>
            <a:chExt cx="1245475" cy="1710560"/>
          </a:xfrm>
        </p:grpSpPr>
        <p:sp>
          <p:nvSpPr>
            <p:cNvPr id="90" name="Rectangle 89"/>
            <p:cNvSpPr/>
            <p:nvPr/>
          </p:nvSpPr>
          <p:spPr bwMode="auto">
            <a:xfrm>
              <a:off x="447996" y="1403131"/>
              <a:ext cx="1245475" cy="1710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790896" y="1655381"/>
              <a:ext cx="559677" cy="3310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Can 92"/>
            <p:cNvSpPr/>
            <p:nvPr/>
          </p:nvSpPr>
          <p:spPr bwMode="auto">
            <a:xfrm>
              <a:off x="826367" y="2191408"/>
              <a:ext cx="488731" cy="480848"/>
            </a:xfrm>
            <a:prstGeom prst="can">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10138524" y="2092874"/>
            <a:ext cx="1245475" cy="1710560"/>
            <a:chOff x="447996" y="1403131"/>
            <a:chExt cx="1245475" cy="1710560"/>
          </a:xfrm>
        </p:grpSpPr>
        <p:sp>
          <p:nvSpPr>
            <p:cNvPr id="96" name="Rectangle 95"/>
            <p:cNvSpPr/>
            <p:nvPr/>
          </p:nvSpPr>
          <p:spPr bwMode="auto">
            <a:xfrm>
              <a:off x="447996" y="1403131"/>
              <a:ext cx="1245475" cy="17105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790896" y="1655381"/>
              <a:ext cx="559677" cy="33107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Can 98"/>
            <p:cNvSpPr/>
            <p:nvPr/>
          </p:nvSpPr>
          <p:spPr bwMode="auto">
            <a:xfrm>
              <a:off x="826367" y="2191408"/>
              <a:ext cx="488731" cy="480848"/>
            </a:xfrm>
            <a:prstGeom prst="can">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00" name="Straight Arrow Connector 99"/>
          <p:cNvCxnSpPr>
            <a:stCxn id="2" idx="3"/>
            <a:endCxn id="84" idx="1"/>
          </p:cNvCxnSpPr>
          <p:nvPr/>
        </p:nvCxnSpPr>
        <p:spPr>
          <a:xfrm>
            <a:off x="2765526" y="2881151"/>
            <a:ext cx="2928444" cy="50449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4" idx="2"/>
            <a:endCxn id="79" idx="3"/>
          </p:cNvCxnSpPr>
          <p:nvPr/>
        </p:nvCxnSpPr>
        <p:spPr>
          <a:xfrm flipH="1">
            <a:off x="4593014" y="4240926"/>
            <a:ext cx="1723694" cy="66872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9" idx="1"/>
            <a:endCxn id="2" idx="2"/>
          </p:cNvCxnSpPr>
          <p:nvPr/>
        </p:nvCxnSpPr>
        <p:spPr>
          <a:xfrm flipH="1" flipV="1">
            <a:off x="2142789" y="3736431"/>
            <a:ext cx="1204750" cy="117321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3"/>
            <a:endCxn id="96" idx="1"/>
          </p:cNvCxnSpPr>
          <p:nvPr/>
        </p:nvCxnSpPr>
        <p:spPr>
          <a:xfrm flipV="1">
            <a:off x="6939445" y="2948154"/>
            <a:ext cx="3199079" cy="43749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6" idx="2"/>
            <a:endCxn id="90" idx="3"/>
          </p:cNvCxnSpPr>
          <p:nvPr/>
        </p:nvCxnSpPr>
        <p:spPr>
          <a:xfrm flipH="1">
            <a:off x="9285876" y="3803434"/>
            <a:ext cx="1475386" cy="1039211"/>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0" idx="1"/>
            <a:endCxn id="84" idx="3"/>
          </p:cNvCxnSpPr>
          <p:nvPr/>
        </p:nvCxnSpPr>
        <p:spPr>
          <a:xfrm flipH="1" flipV="1">
            <a:off x="6939445" y="3385646"/>
            <a:ext cx="1100956" cy="1456999"/>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auto">
          <a:xfrm>
            <a:off x="3347539" y="358668"/>
            <a:ext cx="1040524" cy="1111469"/>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Rounded Rectangle 108"/>
          <p:cNvSpPr/>
          <p:nvPr/>
        </p:nvSpPr>
        <p:spPr bwMode="auto">
          <a:xfrm>
            <a:off x="5964620" y="687773"/>
            <a:ext cx="1040524" cy="1111469"/>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098" name="Picture 2" descr="http://cdn.flaticon.com/png/512/4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989" y="793532"/>
            <a:ext cx="511624" cy="5116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dn2.iconfinder.com/data/icons/seo-and-web-two-color-icons/512/1-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699" y="1068671"/>
            <a:ext cx="510365" cy="509368"/>
          </a:xfrm>
          <a:prstGeom prst="rect">
            <a:avLst/>
          </a:prstGeom>
          <a:noFill/>
          <a:extLst>
            <a:ext uri="{909E8E84-426E-40DD-AFC4-6F175D3DCCD1}">
              <a14:hiddenFill xmlns:a14="http://schemas.microsoft.com/office/drawing/2010/main">
                <a:solidFill>
                  <a:srgbClr val="FFFFFF"/>
                </a:solidFill>
              </a14:hiddenFill>
            </a:ext>
          </a:extLst>
        </p:spPr>
      </p:pic>
      <p:sp>
        <p:nvSpPr>
          <p:cNvPr id="113" name="Rounded Rectangle 112"/>
          <p:cNvSpPr/>
          <p:nvPr/>
        </p:nvSpPr>
        <p:spPr bwMode="auto">
          <a:xfrm>
            <a:off x="8422716" y="352095"/>
            <a:ext cx="1040524" cy="1111469"/>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5" name="Picture 6" descr="https://cdn2.iconfinder.com/data/icons/seo-and-web-two-color-icons/512/1-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7795" y="732993"/>
            <a:ext cx="510365" cy="509368"/>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Straight Arrow Connector 116"/>
          <p:cNvCxnSpPr>
            <a:stCxn id="24" idx="1"/>
            <a:endCxn id="2" idx="0"/>
          </p:cNvCxnSpPr>
          <p:nvPr/>
        </p:nvCxnSpPr>
        <p:spPr>
          <a:xfrm flipH="1">
            <a:off x="2142789" y="914403"/>
            <a:ext cx="1204750" cy="111146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24" idx="2"/>
            <a:endCxn id="79" idx="0"/>
          </p:cNvCxnSpPr>
          <p:nvPr/>
        </p:nvCxnSpPr>
        <p:spPr>
          <a:xfrm>
            <a:off x="3867801" y="1470137"/>
            <a:ext cx="102476" cy="2584231"/>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9" idx="2"/>
            <a:endCxn id="84" idx="0"/>
          </p:cNvCxnSpPr>
          <p:nvPr/>
        </p:nvCxnSpPr>
        <p:spPr>
          <a:xfrm flipH="1">
            <a:off x="6316708" y="1799242"/>
            <a:ext cx="168174" cy="731124"/>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09" idx="2"/>
            <a:endCxn id="90" idx="0"/>
          </p:cNvCxnSpPr>
          <p:nvPr/>
        </p:nvCxnSpPr>
        <p:spPr>
          <a:xfrm>
            <a:off x="6484882" y="1799242"/>
            <a:ext cx="2178257" cy="2188123"/>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3" idx="2"/>
            <a:endCxn id="96" idx="0"/>
          </p:cNvCxnSpPr>
          <p:nvPr/>
        </p:nvCxnSpPr>
        <p:spPr>
          <a:xfrm>
            <a:off x="8942978" y="1463564"/>
            <a:ext cx="1818284" cy="62931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2"/>
            <a:endCxn id="96" idx="1"/>
          </p:cNvCxnSpPr>
          <p:nvPr/>
        </p:nvCxnSpPr>
        <p:spPr>
          <a:xfrm>
            <a:off x="8942978" y="1463564"/>
            <a:ext cx="1195546" cy="14845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99204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778052"/>
            <a:ext cx="11149013" cy="1301895"/>
          </a:xfrm>
        </p:spPr>
        <p:txBody>
          <a:bodyPr/>
          <a:lstStyle/>
          <a:p>
            <a:r>
              <a:rPr lang="en-US" dirty="0" smtClean="0"/>
              <a:t>Node.js</a:t>
            </a:r>
            <a:br>
              <a:rPr lang="en-US" dirty="0" smtClean="0"/>
            </a:br>
            <a:r>
              <a:rPr lang="en-US" sz="2800" dirty="0" smtClean="0"/>
              <a:t>Server-side JavaScript</a:t>
            </a:r>
            <a:endParaRPr lang="en-US" sz="2800" dirty="0"/>
          </a:p>
        </p:txBody>
      </p:sp>
    </p:spTree>
    <p:extLst>
      <p:ext uri="{BB962C8B-B14F-4D97-AF65-F5344CB8AC3E}">
        <p14:creationId xmlns:p14="http://schemas.microsoft.com/office/powerpoint/2010/main" val="338199880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383" y="925285"/>
            <a:ext cx="11460393" cy="5355772"/>
          </a:xfrm>
          <a:prstGeom prst="rect">
            <a:avLst/>
          </a:prstGeom>
        </p:spPr>
      </p:pic>
      <p:sp>
        <p:nvSpPr>
          <p:cNvPr id="4" name="Title 3"/>
          <p:cNvSpPr>
            <a:spLocks noGrp="1"/>
          </p:cNvSpPr>
          <p:nvPr>
            <p:ph type="title"/>
          </p:nvPr>
        </p:nvSpPr>
        <p:spPr/>
        <p:txBody>
          <a:bodyPr/>
          <a:lstStyle/>
          <a:p>
            <a:r>
              <a:rPr lang="es-AR" dirty="0" smtClean="0"/>
              <a:t>Evolución</a:t>
            </a:r>
            <a:endParaRPr lang="es-AR" dirty="0"/>
          </a:p>
        </p:txBody>
      </p:sp>
    </p:spTree>
    <p:extLst>
      <p:ext uri="{BB962C8B-B14F-4D97-AF65-F5344CB8AC3E}">
        <p14:creationId xmlns:p14="http://schemas.microsoft.com/office/powerpoint/2010/main" val="31595572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Node.js</a:t>
            </a:r>
            <a:endParaRPr lang="es-AR" dirty="0"/>
          </a:p>
        </p:txBody>
      </p:sp>
      <p:sp>
        <p:nvSpPr>
          <p:cNvPr id="4" name="Text Placeholder 3"/>
          <p:cNvSpPr>
            <a:spLocks noGrp="1"/>
          </p:cNvSpPr>
          <p:nvPr>
            <p:ph type="body" sz="quarter" idx="10"/>
          </p:nvPr>
        </p:nvSpPr>
        <p:spPr/>
        <p:txBody>
          <a:bodyPr/>
          <a:lstStyle/>
          <a:p>
            <a:r>
              <a:rPr lang="es-AR" sz="4800" dirty="0" smtClean="0"/>
              <a:t>El objetivo de Node.js es proveer un plataforma fácil para construir software de red altamente escalable</a:t>
            </a:r>
          </a:p>
          <a:p>
            <a:pPr lvl="1"/>
            <a:r>
              <a:rPr lang="es-AR" sz="3200" dirty="0" smtClean="0"/>
              <a:t>Node.js utiliza JavaScript en el servidor haciendo que la comunicaciones entre el cliente y el servidor sea en el mismo lenguaje (reduciendo la fricción y el </a:t>
            </a:r>
            <a:r>
              <a:rPr lang="es-AR" sz="3200" i="1" dirty="0" err="1" smtClean="0"/>
              <a:t>context</a:t>
            </a:r>
            <a:r>
              <a:rPr lang="es-AR" sz="3200" i="1" dirty="0" smtClean="0"/>
              <a:t> </a:t>
            </a:r>
            <a:r>
              <a:rPr lang="es-AR" sz="3200" i="1" dirty="0" err="1" smtClean="0"/>
              <a:t>switching</a:t>
            </a:r>
            <a:r>
              <a:rPr lang="es-AR" sz="3200" dirty="0" smtClean="0"/>
              <a:t>).</a:t>
            </a:r>
          </a:p>
          <a:p>
            <a:pPr lvl="1"/>
            <a:r>
              <a:rPr lang="es-AR" sz="3200" b="1" dirty="0" smtClean="0"/>
              <a:t>Los servidores tradicionalmente están basados en </a:t>
            </a:r>
            <a:r>
              <a:rPr lang="es-AR" sz="3200" b="1" i="1" dirty="0" err="1" smtClean="0"/>
              <a:t>threads</a:t>
            </a:r>
            <a:r>
              <a:rPr lang="es-AR" sz="3200" b="1" i="1" dirty="0" smtClean="0"/>
              <a:t> pools</a:t>
            </a:r>
            <a:r>
              <a:rPr lang="es-AR" sz="3200" b="1" dirty="0" smtClean="0"/>
              <a:t>, Node.js en cambio esta basados en </a:t>
            </a:r>
            <a:r>
              <a:rPr lang="es-AR" sz="3200" b="1" i="1" dirty="0" smtClean="0"/>
              <a:t>Eventos</a:t>
            </a:r>
            <a:r>
              <a:rPr lang="es-AR" sz="3200" b="1" dirty="0" smtClean="0"/>
              <a:t>. Node.js sirve cada </a:t>
            </a:r>
            <a:r>
              <a:rPr lang="es-AR" sz="3200" b="1" dirty="0" err="1" smtClean="0"/>
              <a:t>request</a:t>
            </a:r>
            <a:r>
              <a:rPr lang="es-AR" sz="3200" b="1" dirty="0" smtClean="0"/>
              <a:t> en un </a:t>
            </a:r>
            <a:r>
              <a:rPr lang="es-AR" sz="3200" b="1" i="1" dirty="0" err="1" smtClean="0"/>
              <a:t>Event</a:t>
            </a:r>
            <a:r>
              <a:rPr lang="es-AR" sz="3200" b="1" i="1" dirty="0" smtClean="0"/>
              <a:t> </a:t>
            </a:r>
            <a:r>
              <a:rPr lang="es-AR" sz="3200" b="1" i="1" dirty="0" err="1" smtClean="0"/>
              <a:t>Loop</a:t>
            </a:r>
            <a:r>
              <a:rPr lang="es-AR" sz="3200" b="1" dirty="0" smtClean="0"/>
              <a:t> que puede atender muchas conexiones concurrentes.</a:t>
            </a:r>
            <a:endParaRPr lang="es-AR" sz="3200" b="1" i="1" dirty="0"/>
          </a:p>
        </p:txBody>
      </p:sp>
    </p:spTree>
    <p:extLst>
      <p:ext uri="{BB962C8B-B14F-4D97-AF65-F5344CB8AC3E}">
        <p14:creationId xmlns:p14="http://schemas.microsoft.com/office/powerpoint/2010/main" val="218384433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vs. Non-Blocking</a:t>
            </a:r>
            <a:endParaRPr lang="en-US" dirty="0"/>
          </a:p>
        </p:txBody>
      </p:sp>
      <p:pic>
        <p:nvPicPr>
          <p:cNvPr id="5" name="Picture 4"/>
          <p:cNvPicPr>
            <a:picLocks noChangeAspect="1"/>
          </p:cNvPicPr>
          <p:nvPr/>
        </p:nvPicPr>
        <p:blipFill>
          <a:blip r:embed="rId2"/>
          <a:stretch>
            <a:fillRect/>
          </a:stretch>
        </p:blipFill>
        <p:spPr>
          <a:xfrm>
            <a:off x="2070099" y="981075"/>
            <a:ext cx="8048625" cy="4895850"/>
          </a:xfrm>
          <a:prstGeom prst="rect">
            <a:avLst/>
          </a:prstGeom>
        </p:spPr>
      </p:pic>
    </p:spTree>
    <p:extLst>
      <p:ext uri="{BB962C8B-B14F-4D97-AF65-F5344CB8AC3E}">
        <p14:creationId xmlns:p14="http://schemas.microsoft.com/office/powerpoint/2010/main" val="41033258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vs. Non-Blocking</a:t>
            </a:r>
            <a:endParaRPr lang="en-US" dirty="0"/>
          </a:p>
        </p:txBody>
      </p:sp>
      <p:pic>
        <p:nvPicPr>
          <p:cNvPr id="3" name="Picture 2"/>
          <p:cNvPicPr>
            <a:picLocks noChangeAspect="1"/>
          </p:cNvPicPr>
          <p:nvPr/>
        </p:nvPicPr>
        <p:blipFill>
          <a:blip r:embed="rId2"/>
          <a:stretch>
            <a:fillRect/>
          </a:stretch>
        </p:blipFill>
        <p:spPr>
          <a:xfrm>
            <a:off x="2855912" y="1504950"/>
            <a:ext cx="6477000" cy="3848100"/>
          </a:xfrm>
          <a:prstGeom prst="rect">
            <a:avLst/>
          </a:prstGeom>
        </p:spPr>
      </p:pic>
    </p:spTree>
    <p:extLst>
      <p:ext uri="{BB962C8B-B14F-4D97-AF65-F5344CB8AC3E}">
        <p14:creationId xmlns:p14="http://schemas.microsoft.com/office/powerpoint/2010/main" val="4817637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sp>
        <p:nvSpPr>
          <p:cNvPr id="3" name="Text Placeholder 2"/>
          <p:cNvSpPr>
            <a:spLocks noGrp="1"/>
          </p:cNvSpPr>
          <p:nvPr>
            <p:ph type="body" sz="quarter" idx="10"/>
          </p:nvPr>
        </p:nvSpPr>
        <p:spPr/>
        <p:txBody>
          <a:bodyPr/>
          <a:lstStyle/>
          <a:p>
            <a:r>
              <a:rPr lang="es-AR" dirty="0" smtClean="0"/>
              <a:t>Código que solo espera por I/O degrada la performance</a:t>
            </a:r>
          </a:p>
          <a:p>
            <a:pPr lvl="1"/>
            <a:r>
              <a:rPr lang="es-AR" dirty="0" smtClean="0"/>
              <a:t>Servers que solo hacen I/O</a:t>
            </a:r>
          </a:p>
          <a:p>
            <a:r>
              <a:rPr lang="es-AR" dirty="0" smtClean="0"/>
              <a:t>Node.js utiliza la característica de eventos de JS asociando un </a:t>
            </a:r>
            <a:r>
              <a:rPr lang="es-AR" dirty="0" err="1" smtClean="0"/>
              <a:t>callback</a:t>
            </a:r>
            <a:r>
              <a:rPr lang="es-AR" dirty="0" smtClean="0"/>
              <a:t> a un </a:t>
            </a:r>
            <a:r>
              <a:rPr lang="es-AR" dirty="0" err="1" smtClean="0"/>
              <a:t>request</a:t>
            </a:r>
            <a:r>
              <a:rPr lang="es-AR" dirty="0" smtClean="0"/>
              <a:t> de I/O</a:t>
            </a:r>
          </a:p>
          <a:p>
            <a:pPr lvl="1"/>
            <a:r>
              <a:rPr lang="es-AR" dirty="0" smtClean="0"/>
              <a:t>Técnica tradicional de UI en aplicaciones cliente, llevada al servidor</a:t>
            </a:r>
          </a:p>
          <a:p>
            <a:r>
              <a:rPr lang="es-AR" dirty="0" smtClean="0"/>
              <a:t>Scripts esperando I/O no consume recursos por que son sacadas del </a:t>
            </a:r>
            <a:r>
              <a:rPr lang="es-AR" dirty="0" err="1" smtClean="0"/>
              <a:t>stack</a:t>
            </a:r>
            <a:r>
              <a:rPr lang="es-AR" dirty="0" smtClean="0"/>
              <a:t> cuando su código no I/O termina de ejecutar</a:t>
            </a:r>
            <a:endParaRPr lang="es-AR" dirty="0"/>
          </a:p>
        </p:txBody>
      </p:sp>
    </p:spTree>
    <p:extLst>
      <p:ext uri="{BB962C8B-B14F-4D97-AF65-F5344CB8AC3E}">
        <p14:creationId xmlns:p14="http://schemas.microsoft.com/office/powerpoint/2010/main" val="6060379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Table 78"/>
          <p:cNvGraphicFramePr>
            <a:graphicFrameLocks noGrp="1"/>
          </p:cNvGraphicFramePr>
          <p:nvPr>
            <p:extLst>
              <p:ext uri="{D42A27DB-BD31-4B8C-83A1-F6EECF244321}">
                <p14:modId xmlns:p14="http://schemas.microsoft.com/office/powerpoint/2010/main" val="3507835824"/>
              </p:ext>
            </p:extLst>
          </p:nvPr>
        </p:nvGraphicFramePr>
        <p:xfrm>
          <a:off x="5039958" y="4286798"/>
          <a:ext cx="6781800" cy="1828800"/>
        </p:xfrm>
        <a:graphic>
          <a:graphicData uri="http://schemas.openxmlformats.org/drawingml/2006/table">
            <a:tbl>
              <a:tblPr firstRow="1" bandRow="1">
                <a:tableStyleId>{7DF18680-E054-41AD-8BC1-D1AEF772440D}</a:tableStyleId>
              </a:tblPr>
              <a:tblGrid>
                <a:gridCol w="3124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lgn="ctr"/>
                      <a:r>
                        <a:rPr lang="en-US" dirty="0" smtClean="0">
                          <a:latin typeface="Verdana" pitchFamily="34" charset="0"/>
                          <a:ea typeface="Verdana" pitchFamily="34" charset="0"/>
                          <a:cs typeface="Verdana" pitchFamily="34" charset="0"/>
                        </a:rPr>
                        <a:t>Platform</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Number of request</a:t>
                      </a:r>
                      <a:r>
                        <a:rPr lang="en-US" baseline="0" dirty="0" smtClean="0">
                          <a:latin typeface="Verdana" pitchFamily="34" charset="0"/>
                          <a:ea typeface="Verdana" pitchFamily="34" charset="0"/>
                          <a:cs typeface="Verdana" pitchFamily="34" charset="0"/>
                        </a:rPr>
                        <a:t> per second</a:t>
                      </a:r>
                      <a:endParaRPr lang="en-US"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370840">
                <a:tc>
                  <a:txBody>
                    <a:bodyPr/>
                    <a:lstStyle/>
                    <a:p>
                      <a:r>
                        <a:rPr lang="en-US" sz="2000" dirty="0" smtClean="0">
                          <a:latin typeface="Verdana" pitchFamily="34" charset="0"/>
                          <a:ea typeface="Verdana" pitchFamily="34" charset="0"/>
                          <a:cs typeface="Verdana" pitchFamily="34" charset="0"/>
                        </a:rPr>
                        <a:t>PHP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3187,27</a:t>
                      </a:r>
                      <a:endParaRPr lang="en-US" sz="2000"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r h="370840">
                <a:tc>
                  <a:txBody>
                    <a:bodyPr/>
                    <a:lstStyle/>
                    <a:p>
                      <a:r>
                        <a:rPr lang="en-US" sz="2000" dirty="0" smtClean="0">
                          <a:latin typeface="Verdana" pitchFamily="34" charset="0"/>
                          <a:ea typeface="Verdana" pitchFamily="34" charset="0"/>
                          <a:cs typeface="Verdana" pitchFamily="34" charset="0"/>
                        </a:rPr>
                        <a:t>Static</a:t>
                      </a:r>
                      <a:r>
                        <a:rPr lang="en-US" sz="2000" baseline="0" dirty="0" smtClean="0">
                          <a:latin typeface="Verdana" pitchFamily="34" charset="0"/>
                          <a:ea typeface="Verdana" pitchFamily="34" charset="0"/>
                          <a:cs typeface="Verdana" pitchFamily="34" charset="0"/>
                        </a:rPr>
                        <a:t> (via Apache)</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2966,51</a:t>
                      </a:r>
                      <a:endParaRPr lang="en-US" sz="2000"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2"/>
                  </a:ext>
                </a:extLst>
              </a:tr>
              <a:tr h="370840">
                <a:tc>
                  <a:txBody>
                    <a:bodyPr/>
                    <a:lstStyle/>
                    <a:p>
                      <a:r>
                        <a:rPr lang="en-US" sz="2000" dirty="0" smtClean="0">
                          <a:latin typeface="Verdana" pitchFamily="34" charset="0"/>
                          <a:ea typeface="Verdana" pitchFamily="34" charset="0"/>
                          <a:cs typeface="Verdana" pitchFamily="34" charset="0"/>
                        </a:rPr>
                        <a:t>Node.js</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5569,30</a:t>
                      </a:r>
                      <a:endParaRPr lang="en-US" sz="2000"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3"/>
                  </a:ext>
                </a:extLst>
              </a:tr>
            </a:tbl>
          </a:graphicData>
        </a:graphic>
      </p:graphicFrame>
      <p:pic>
        <p:nvPicPr>
          <p:cNvPr id="5" name="Picture 2"/>
          <p:cNvPicPr>
            <a:picLocks noChangeAspect="1" noChangeArrowheads="1"/>
          </p:cNvPicPr>
          <p:nvPr/>
        </p:nvPicPr>
        <p:blipFill>
          <a:blip r:embed="rId2" cstate="print"/>
          <a:srcRect l="5333" t="10782" r="14667"/>
          <a:stretch>
            <a:fillRect/>
          </a:stretch>
        </p:blipFill>
        <p:spPr bwMode="auto">
          <a:xfrm>
            <a:off x="136467" y="766483"/>
            <a:ext cx="4903491" cy="3381366"/>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Node.js vs Apache</a:t>
            </a:r>
            <a:endParaRPr lang="en-US" dirty="0"/>
          </a:p>
        </p:txBody>
      </p:sp>
    </p:spTree>
    <p:extLst>
      <p:ext uri="{BB962C8B-B14F-4D97-AF65-F5344CB8AC3E}">
        <p14:creationId xmlns:p14="http://schemas.microsoft.com/office/powerpoint/2010/main" val="341427209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Node.js Core</a:t>
            </a:r>
            <a:endParaRPr lang="es-AR" dirty="0"/>
          </a:p>
        </p:txBody>
      </p:sp>
      <p:sp>
        <p:nvSpPr>
          <p:cNvPr id="3" name="Text Placeholder 2"/>
          <p:cNvSpPr>
            <a:spLocks noGrp="1"/>
          </p:cNvSpPr>
          <p:nvPr>
            <p:ph type="body" sz="quarter" idx="10"/>
          </p:nvPr>
        </p:nvSpPr>
        <p:spPr/>
        <p:txBody>
          <a:bodyPr/>
          <a:lstStyle/>
          <a:p>
            <a:r>
              <a:rPr lang="es-AR" sz="3200" dirty="0" smtClean="0"/>
              <a:t>V8: Google C++ JavaScript </a:t>
            </a:r>
            <a:r>
              <a:rPr lang="es-AR" sz="3200" dirty="0" err="1" smtClean="0"/>
              <a:t>Engine</a:t>
            </a:r>
            <a:endParaRPr lang="es-AR" sz="3200" dirty="0" smtClean="0"/>
          </a:p>
          <a:p>
            <a:r>
              <a:rPr lang="es-AR" sz="3200" dirty="0" err="1" smtClean="0"/>
              <a:t>Libev</a:t>
            </a:r>
            <a:r>
              <a:rPr lang="es-AR" sz="3200" dirty="0" smtClean="0"/>
              <a:t>: </a:t>
            </a:r>
            <a:r>
              <a:rPr lang="es-AR" sz="3200" dirty="0" err="1" smtClean="0"/>
              <a:t>Event</a:t>
            </a:r>
            <a:r>
              <a:rPr lang="es-AR" sz="3200" dirty="0" smtClean="0"/>
              <a:t> </a:t>
            </a:r>
            <a:r>
              <a:rPr lang="es-AR" sz="3200" dirty="0" err="1" smtClean="0"/>
              <a:t>Loop</a:t>
            </a:r>
            <a:endParaRPr lang="es-AR" sz="3200" dirty="0" smtClean="0"/>
          </a:p>
          <a:p>
            <a:r>
              <a:rPr lang="es-AR" sz="3200" dirty="0" err="1" smtClean="0"/>
              <a:t>LibEio</a:t>
            </a:r>
            <a:r>
              <a:rPr lang="es-AR" sz="3200" dirty="0" smtClean="0"/>
              <a:t>: </a:t>
            </a:r>
            <a:r>
              <a:rPr lang="es-AR" sz="3200" dirty="0" err="1" smtClean="0"/>
              <a:t>Async</a:t>
            </a:r>
            <a:r>
              <a:rPr lang="es-AR" sz="3200" dirty="0" smtClean="0"/>
              <a:t> I/O</a:t>
            </a:r>
          </a:p>
          <a:p>
            <a:r>
              <a:rPr lang="es-AR" sz="3200" dirty="0" err="1" smtClean="0"/>
              <a:t>LibUv</a:t>
            </a:r>
            <a:r>
              <a:rPr lang="es-AR" sz="3200" dirty="0" smtClean="0"/>
              <a:t>: Abstracción para </a:t>
            </a:r>
            <a:r>
              <a:rPr lang="es-AR" sz="3200" dirty="0" err="1" smtClean="0"/>
              <a:t>libeio</a:t>
            </a:r>
            <a:r>
              <a:rPr lang="es-AR" sz="3200" dirty="0" smtClean="0"/>
              <a:t>, </a:t>
            </a:r>
            <a:r>
              <a:rPr lang="es-AR" sz="3200" dirty="0" err="1" smtClean="0"/>
              <a:t>libev</a:t>
            </a:r>
            <a:r>
              <a:rPr lang="es-AR" sz="3200" dirty="0" smtClean="0"/>
              <a:t>, etc.</a:t>
            </a:r>
          </a:p>
          <a:p>
            <a:r>
              <a:rPr lang="es-AR" sz="3200" dirty="0" smtClean="0"/>
              <a:t>Standard Library </a:t>
            </a:r>
          </a:p>
          <a:p>
            <a:r>
              <a:rPr lang="es-AR" sz="3200" dirty="0" smtClean="0"/>
              <a:t>40% es JS </a:t>
            </a:r>
            <a:br>
              <a:rPr lang="es-AR" sz="3200" dirty="0" smtClean="0"/>
            </a:br>
            <a:r>
              <a:rPr lang="es-AR" sz="3200" dirty="0" smtClean="0"/>
              <a:t>60% es C</a:t>
            </a:r>
            <a:r>
              <a:rPr lang="es-AR" sz="3200" dirty="0" smtClean="0"/>
              <a:t>++</a:t>
            </a:r>
            <a:endParaRPr lang="es-AR" sz="3200" dirty="0" smtClean="0"/>
          </a:p>
        </p:txBody>
      </p:sp>
      <p:pic>
        <p:nvPicPr>
          <p:cNvPr id="5" name="Picture 4"/>
          <p:cNvPicPr>
            <a:picLocks noChangeAspect="1"/>
          </p:cNvPicPr>
          <p:nvPr/>
        </p:nvPicPr>
        <p:blipFill>
          <a:blip r:embed="rId2"/>
          <a:stretch>
            <a:fillRect/>
          </a:stretch>
        </p:blipFill>
        <p:spPr>
          <a:xfrm>
            <a:off x="3817019" y="2848030"/>
            <a:ext cx="8220075" cy="3324225"/>
          </a:xfrm>
          <a:prstGeom prst="rect">
            <a:avLst/>
          </a:prstGeom>
        </p:spPr>
      </p:pic>
    </p:spTree>
    <p:extLst>
      <p:ext uri="{BB962C8B-B14F-4D97-AF65-F5344CB8AC3E}">
        <p14:creationId xmlns:p14="http://schemas.microsoft.com/office/powerpoint/2010/main" val="211086103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Evolución de Internet</a:t>
            </a:r>
            <a:endParaRPr lang="es-AR"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734646794"/>
              </p:ext>
            </p:extLst>
          </p:nvPr>
        </p:nvGraphicFramePr>
        <p:xfrm>
          <a:off x="838200" y="1825625"/>
          <a:ext cx="105124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503376"/>
      </p:ext>
    </p:extLst>
  </p:cSld>
  <p:clrMapOvr>
    <a:masterClrMapping/>
  </p:clrMapOvr>
  <p:transition spd="med" advTm="5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t>Ecosistema</a:t>
            </a:r>
            <a:endParaRPr lang="en-US" dirty="0"/>
          </a:p>
        </p:txBody>
      </p:sp>
      <p:sp>
        <p:nvSpPr>
          <p:cNvPr id="3" name="Text Placeholder 2"/>
          <p:cNvSpPr>
            <a:spLocks noGrp="1"/>
          </p:cNvSpPr>
          <p:nvPr>
            <p:ph type="body" sz="quarter" idx="10"/>
          </p:nvPr>
        </p:nvSpPr>
        <p:spPr/>
        <p:txBody>
          <a:bodyPr/>
          <a:lstStyle/>
          <a:p>
            <a:r>
              <a:rPr lang="es-AR" b="1" dirty="0" smtClean="0"/>
              <a:t>Node.js solo procesa </a:t>
            </a:r>
            <a:r>
              <a:rPr lang="es-AR" b="1" dirty="0" err="1" smtClean="0"/>
              <a:t>request’s</a:t>
            </a:r>
            <a:r>
              <a:rPr lang="es-AR" b="1" dirty="0" smtClean="0"/>
              <a:t> y </a:t>
            </a:r>
            <a:r>
              <a:rPr lang="es-AR" b="1" dirty="0" err="1" smtClean="0"/>
              <a:t>response’s</a:t>
            </a:r>
            <a:r>
              <a:rPr lang="es-AR" b="1" dirty="0" smtClean="0"/>
              <a:t> HTTP</a:t>
            </a:r>
          </a:p>
          <a:p>
            <a:r>
              <a:rPr lang="es-AR" dirty="0" smtClean="0"/>
              <a:t>El resto se hace con módulos externos</a:t>
            </a:r>
          </a:p>
          <a:p>
            <a:r>
              <a:rPr lang="es-AR" dirty="0" smtClean="0"/>
              <a:t>La idea es un </a:t>
            </a:r>
            <a:r>
              <a:rPr lang="es-AR" dirty="0" err="1" smtClean="0"/>
              <a:t>nucleo</a:t>
            </a:r>
            <a:r>
              <a:rPr lang="es-AR" dirty="0" smtClean="0"/>
              <a:t> pequeño y robusto enfocado en la operación de red, la ejecución de JavaScript, y la extensibilidad</a:t>
            </a:r>
          </a:p>
          <a:p>
            <a:pPr lvl="1"/>
            <a:r>
              <a:rPr lang="es-AR" dirty="0" smtClean="0"/>
              <a:t>La idea de </a:t>
            </a:r>
            <a:r>
              <a:rPr lang="es-AR" dirty="0" err="1" smtClean="0"/>
              <a:t>Microservicios</a:t>
            </a:r>
            <a:r>
              <a:rPr lang="es-AR" dirty="0" smtClean="0"/>
              <a:t> llevada a la plataforma de desarrollo</a:t>
            </a:r>
          </a:p>
          <a:p>
            <a:r>
              <a:rPr lang="es-AR" dirty="0" smtClean="0"/>
              <a:t>Algunas librerías útiles:</a:t>
            </a:r>
          </a:p>
          <a:p>
            <a:pPr lvl="1"/>
            <a:r>
              <a:rPr lang="es-AR" dirty="0" smtClean="0"/>
              <a:t>Express</a:t>
            </a:r>
          </a:p>
          <a:p>
            <a:pPr lvl="1"/>
            <a:r>
              <a:rPr lang="es-AR" dirty="0" err="1" smtClean="0"/>
              <a:t>Connect</a:t>
            </a:r>
            <a:endParaRPr lang="es-AR" dirty="0" smtClean="0"/>
          </a:p>
          <a:p>
            <a:pPr lvl="1"/>
            <a:r>
              <a:rPr lang="es-AR" dirty="0" smtClean="0"/>
              <a:t>Socket.io</a:t>
            </a:r>
          </a:p>
          <a:p>
            <a:pPr lvl="1"/>
            <a:r>
              <a:rPr lang="es-AR" dirty="0" err="1" smtClean="0"/>
              <a:t>Loopback</a:t>
            </a:r>
            <a:endParaRPr lang="en-US" dirty="0"/>
          </a:p>
        </p:txBody>
      </p:sp>
    </p:spTree>
    <p:extLst>
      <p:ext uri="{BB962C8B-B14F-4D97-AF65-F5344CB8AC3E}">
        <p14:creationId xmlns:p14="http://schemas.microsoft.com/office/powerpoint/2010/main" val="18824076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78375543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Cuando usar Node.js</a:t>
            </a:r>
            <a:endParaRPr lang="es-AR" dirty="0"/>
          </a:p>
        </p:txBody>
      </p:sp>
      <p:sp>
        <p:nvSpPr>
          <p:cNvPr id="4" name="Text Placeholder 3"/>
          <p:cNvSpPr>
            <a:spLocks noGrp="1"/>
          </p:cNvSpPr>
          <p:nvPr>
            <p:ph type="body" sz="quarter" idx="10"/>
          </p:nvPr>
        </p:nvSpPr>
        <p:spPr/>
        <p:txBody>
          <a:bodyPr/>
          <a:lstStyle/>
          <a:p>
            <a:r>
              <a:rPr lang="es-AR" sz="4400" dirty="0" smtClean="0"/>
              <a:t>Node.js es recomendado pata crear servicios real-time que requieran alta concurrencia y no necesiten uso intensivo de CPU</a:t>
            </a:r>
          </a:p>
          <a:p>
            <a:r>
              <a:rPr lang="es-AR" sz="4400" dirty="0" smtClean="0"/>
              <a:t>El uso de JavaScript en todo el ciclo de desarrollo reduce la fricción, y facilita el cambio</a:t>
            </a:r>
          </a:p>
          <a:p>
            <a:endParaRPr lang="es-AR" sz="4400" dirty="0"/>
          </a:p>
        </p:txBody>
      </p:sp>
    </p:spTree>
    <p:extLst>
      <p:ext uri="{BB962C8B-B14F-4D97-AF65-F5344CB8AC3E}">
        <p14:creationId xmlns:p14="http://schemas.microsoft.com/office/powerpoint/2010/main" val="61564867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Despliegue</a:t>
            </a:r>
            <a:endParaRPr lang="es-AR" dirty="0"/>
          </a:p>
        </p:txBody>
      </p:sp>
      <p:sp>
        <p:nvSpPr>
          <p:cNvPr id="3" name="Text Placeholder 2"/>
          <p:cNvSpPr>
            <a:spLocks noGrp="1"/>
          </p:cNvSpPr>
          <p:nvPr>
            <p:ph type="body" sz="quarter" idx="10"/>
          </p:nvPr>
        </p:nvSpPr>
        <p:spPr/>
        <p:txBody>
          <a:bodyPr/>
          <a:lstStyle/>
          <a:p>
            <a:r>
              <a:rPr lang="es-AR" dirty="0" smtClean="0"/>
              <a:t>Node.js es una herramienta de línea de </a:t>
            </a:r>
            <a:r>
              <a:rPr lang="es-AR" dirty="0" err="1" smtClean="0"/>
              <a:t>commandos</a:t>
            </a:r>
            <a:endParaRPr lang="es-AR" dirty="0" smtClean="0"/>
          </a:p>
          <a:p>
            <a:pPr lvl="1"/>
            <a:r>
              <a:rPr lang="es-AR" dirty="0" smtClean="0"/>
              <a:t>En entornos productivos es recomendado que correr detrás de </a:t>
            </a:r>
            <a:r>
              <a:rPr lang="es-AR" dirty="0" err="1" smtClean="0"/>
              <a:t>Proxies</a:t>
            </a:r>
            <a:r>
              <a:rPr lang="es-AR" dirty="0" smtClean="0"/>
              <a:t> para aumentar la seguridad, y facilitar la </a:t>
            </a:r>
            <a:r>
              <a:rPr lang="es-AR" dirty="0" err="1" smtClean="0"/>
              <a:t>operacion</a:t>
            </a:r>
            <a:endParaRPr lang="es-AR" dirty="0" smtClean="0"/>
          </a:p>
          <a:p>
            <a:r>
              <a:rPr lang="es-AR" dirty="0" smtClean="0"/>
              <a:t>Es multiplataforma, pueda correr en entornos </a:t>
            </a:r>
            <a:r>
              <a:rPr lang="es-AR" dirty="0" err="1" smtClean="0"/>
              <a:t>linux</a:t>
            </a:r>
            <a:r>
              <a:rPr lang="es-AR" dirty="0" smtClean="0"/>
              <a:t> y Windows</a:t>
            </a:r>
          </a:p>
          <a:p>
            <a:r>
              <a:rPr lang="es-AR" dirty="0" smtClean="0"/>
              <a:t>Preparada para Cloud</a:t>
            </a:r>
          </a:p>
          <a:p>
            <a:pPr lvl="1"/>
            <a:r>
              <a:rPr lang="es-AR" dirty="0" smtClean="0"/>
              <a:t>Todos los vendedores de Cloud ofrecen configuraciones para correr Node.js</a:t>
            </a:r>
          </a:p>
          <a:p>
            <a:pPr lvl="1"/>
            <a:r>
              <a:rPr lang="es-AR" dirty="0" smtClean="0"/>
              <a:t>100% compatible con Software </a:t>
            </a:r>
            <a:r>
              <a:rPr lang="es-AR" dirty="0" err="1" smtClean="0"/>
              <a:t>Containers</a:t>
            </a:r>
            <a:r>
              <a:rPr lang="es-AR" dirty="0" smtClean="0"/>
              <a:t> (</a:t>
            </a:r>
            <a:r>
              <a:rPr lang="es-AR" dirty="0" err="1" smtClean="0"/>
              <a:t>Docker</a:t>
            </a:r>
            <a:r>
              <a:rPr lang="es-AR" dirty="0" smtClean="0"/>
              <a:t>)</a:t>
            </a:r>
            <a:endParaRPr lang="es-AR" dirty="0"/>
          </a:p>
        </p:txBody>
      </p:sp>
    </p:spTree>
    <p:extLst>
      <p:ext uri="{BB962C8B-B14F-4D97-AF65-F5344CB8AC3E}">
        <p14:creationId xmlns:p14="http://schemas.microsoft.com/office/powerpoint/2010/main" val="189696958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Quienes usan Node.js</a:t>
            </a:r>
            <a:endParaRPr lang="es-AR" dirty="0"/>
          </a:p>
        </p:txBody>
      </p:sp>
      <p:pic>
        <p:nvPicPr>
          <p:cNvPr id="4" name="Picture 3"/>
          <p:cNvPicPr>
            <a:picLocks noChangeAspect="1"/>
          </p:cNvPicPr>
          <p:nvPr/>
        </p:nvPicPr>
        <p:blipFill>
          <a:blip r:embed="rId3"/>
          <a:stretch>
            <a:fillRect/>
          </a:stretch>
        </p:blipFill>
        <p:spPr>
          <a:xfrm>
            <a:off x="1764254" y="778690"/>
            <a:ext cx="8873634" cy="5243724"/>
          </a:xfrm>
          <a:prstGeom prst="rect">
            <a:avLst/>
          </a:prstGeom>
        </p:spPr>
      </p:pic>
      <p:sp>
        <p:nvSpPr>
          <p:cNvPr id="5" name="Rectangle 4"/>
          <p:cNvSpPr/>
          <p:nvPr/>
        </p:nvSpPr>
        <p:spPr>
          <a:xfrm>
            <a:off x="1587" y="6173570"/>
            <a:ext cx="7297477" cy="276999"/>
          </a:xfrm>
          <a:prstGeom prst="rect">
            <a:avLst/>
          </a:prstGeom>
        </p:spPr>
        <p:txBody>
          <a:bodyPr wrap="square">
            <a:spAutoFit/>
          </a:bodyPr>
          <a:lstStyle/>
          <a:p>
            <a:r>
              <a:rPr lang="es-AR" sz="1200" dirty="0" smtClean="0">
                <a:solidFill>
                  <a:schemeClr val="bg1"/>
                </a:solidFill>
              </a:rPr>
              <a:t>https://github.com/nodejs/node-v0.x-archive/wiki/Projects,-Applications,-and-Companies-Using-Node</a:t>
            </a:r>
            <a:endParaRPr lang="es-AR" sz="1200" dirty="0">
              <a:solidFill>
                <a:schemeClr val="bg1"/>
              </a:solidFill>
            </a:endParaRPr>
          </a:p>
        </p:txBody>
      </p:sp>
    </p:spTree>
    <p:extLst>
      <p:ext uri="{BB962C8B-B14F-4D97-AF65-F5344CB8AC3E}">
        <p14:creationId xmlns:p14="http://schemas.microsoft.com/office/powerpoint/2010/main" val="336114889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Preguntas…</a:t>
            </a:r>
            <a:endParaRPr lang="es-ES" dirty="0"/>
          </a:p>
        </p:txBody>
      </p:sp>
      <p:sp>
        <p:nvSpPr>
          <p:cNvPr id="3" name="Rectangle 2"/>
          <p:cNvSpPr/>
          <p:nvPr/>
        </p:nvSpPr>
        <p:spPr bwMode="auto">
          <a:xfrm>
            <a:off x="0" y="5688061"/>
            <a:ext cx="12188825" cy="116993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1" y="5940432"/>
            <a:ext cx="12188824" cy="915781"/>
          </a:xfrm>
          <a:prstGeom prst="rect">
            <a:avLst/>
          </a:prstGeom>
          <a:solidFill>
            <a:schemeClr val="accent2">
              <a:lumMod val="75000"/>
              <a:alpha val="81000"/>
            </a:schemeClr>
          </a:solidFill>
        </p:spPr>
        <p:txBody>
          <a:bodyPr lIns="0" tIns="173653" rIns="91396" bIns="137094" anchor="t" anchorCtr="0">
            <a:normAutofit/>
          </a:bodyPr>
          <a:lstStyle>
            <a:lvl1pPr algn="ctr" defTabSz="457200" rtl="0" eaLnBrk="1" latinLnBrk="0" hangingPunct="1">
              <a:lnSpc>
                <a:spcPts val="3520"/>
              </a:lnSpc>
              <a:spcBef>
                <a:spcPct val="0"/>
              </a:spcBef>
              <a:buNone/>
              <a:defRPr sz="3600" kern="1200" baseline="0">
                <a:solidFill>
                  <a:schemeClr val="bg1"/>
                </a:solidFill>
                <a:latin typeface="Segoe UI Light"/>
                <a:ea typeface="+mj-ea"/>
                <a:cs typeface="Segoe UI Light"/>
              </a:defRPr>
            </a:lvl1pPr>
          </a:lstStyle>
          <a:p>
            <a:pPr marL="173653" marR="0" lvl="0" indent="0" algn="l" defTabSz="457200" rtl="0" eaLnBrk="1" fontAlgn="auto" latinLnBrk="0" hangingPunct="1">
              <a:lnSpc>
                <a:spcPts val="3520"/>
              </a:lnSpc>
              <a:spcBef>
                <a:spcPct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Segoe UI Light"/>
              <a:ea typeface="+mj-ea"/>
              <a:cs typeface="Segoe UI Light"/>
            </a:endParaRPr>
          </a:p>
        </p:txBody>
      </p:sp>
      <p:sp>
        <p:nvSpPr>
          <p:cNvPr id="11" name="TextBox 10"/>
          <p:cNvSpPr txBox="1"/>
          <p:nvPr/>
        </p:nvSpPr>
        <p:spPr>
          <a:xfrm>
            <a:off x="510065" y="6068900"/>
            <a:ext cx="2201397" cy="553998"/>
          </a:xfrm>
          <a:prstGeom prst="rect">
            <a:avLst/>
          </a:prstGeom>
          <a:noFill/>
        </p:spPr>
        <p:txBody>
          <a:bodyPr wrap="square" lIns="0" tIns="0" rIns="0" bIns="0" rtlCol="0">
            <a:spAutoFit/>
          </a:bodyPr>
          <a:lstStyle/>
          <a:p>
            <a:r>
              <a:rPr lang="es-AR" sz="1200" dirty="0" smtClean="0">
                <a:latin typeface="+mj-lt"/>
              </a:rPr>
              <a:t>Buenos Aires, Argentina</a:t>
            </a:r>
          </a:p>
          <a:p>
            <a:r>
              <a:rPr lang="es-AR" sz="1200" dirty="0" smtClean="0">
                <a:latin typeface="+mj-lt"/>
              </a:rPr>
              <a:t>+54 (11) 4982 4185</a:t>
            </a:r>
          </a:p>
          <a:p>
            <a:r>
              <a:rPr lang="es-AR" sz="1200" dirty="0" smtClean="0">
                <a:latin typeface="+mj-lt"/>
              </a:rPr>
              <a:t>info@lagash.com</a:t>
            </a:r>
          </a:p>
        </p:txBody>
      </p:sp>
      <p:sp>
        <p:nvSpPr>
          <p:cNvPr id="12" name="TextBox 11"/>
          <p:cNvSpPr txBox="1"/>
          <p:nvPr/>
        </p:nvSpPr>
        <p:spPr>
          <a:xfrm>
            <a:off x="4177593" y="6007023"/>
            <a:ext cx="2201397" cy="646331"/>
          </a:xfrm>
          <a:prstGeom prst="rect">
            <a:avLst/>
          </a:prstGeom>
          <a:noFill/>
        </p:spPr>
        <p:txBody>
          <a:bodyPr wrap="square" lIns="0" tIns="0" rIns="0" bIns="0" rtlCol="0">
            <a:spAutoFit/>
          </a:bodyPr>
          <a:lstStyle/>
          <a:p>
            <a:r>
              <a:rPr lang="es-AR" sz="1400" b="1" dirty="0" smtClean="0">
                <a:latin typeface="+mj-lt"/>
              </a:rPr>
              <a:t>Santiago de Chile, Chile</a:t>
            </a:r>
          </a:p>
          <a:p>
            <a:r>
              <a:rPr lang="es-AR" sz="1400" b="1" dirty="0" smtClean="0">
                <a:latin typeface="+mj-lt"/>
              </a:rPr>
              <a:t>+56 (2) 2231 9428</a:t>
            </a:r>
          </a:p>
          <a:p>
            <a:r>
              <a:rPr lang="es-AR" sz="1400" b="1" dirty="0" smtClean="0">
                <a:latin typeface="+mj-lt"/>
              </a:rPr>
              <a:t>info_chile@lagash.com</a:t>
            </a:r>
          </a:p>
        </p:txBody>
      </p:sp>
      <p:sp>
        <p:nvSpPr>
          <p:cNvPr id="13" name="TextBox 12"/>
          <p:cNvSpPr txBox="1"/>
          <p:nvPr/>
        </p:nvSpPr>
        <p:spPr>
          <a:xfrm>
            <a:off x="6140709" y="6068900"/>
            <a:ext cx="2201397" cy="553998"/>
          </a:xfrm>
          <a:prstGeom prst="rect">
            <a:avLst/>
          </a:prstGeom>
          <a:noFill/>
        </p:spPr>
        <p:txBody>
          <a:bodyPr wrap="square" lIns="0" tIns="0" rIns="0" bIns="0" rtlCol="0">
            <a:spAutoFit/>
          </a:bodyPr>
          <a:lstStyle/>
          <a:p>
            <a:r>
              <a:rPr lang="es-AR" sz="1200" dirty="0" smtClean="0">
                <a:latin typeface="+mj-lt"/>
              </a:rPr>
              <a:t>Bogotá, Colombia</a:t>
            </a:r>
          </a:p>
          <a:p>
            <a:r>
              <a:rPr lang="es-AR" sz="1200" dirty="0" smtClean="0">
                <a:latin typeface="+mj-lt"/>
              </a:rPr>
              <a:t>+57 (1) 750 5276</a:t>
            </a:r>
          </a:p>
          <a:p>
            <a:r>
              <a:rPr lang="es-AR" sz="1200" dirty="0">
                <a:latin typeface="+mj-lt"/>
              </a:rPr>
              <a:t>i</a:t>
            </a:r>
            <a:r>
              <a:rPr lang="es-AR" sz="1200" dirty="0" smtClean="0">
                <a:latin typeface="+mj-lt"/>
              </a:rPr>
              <a:t>nfo_colombia@lagash.com</a:t>
            </a:r>
          </a:p>
        </p:txBody>
      </p:sp>
      <p:sp>
        <p:nvSpPr>
          <p:cNvPr id="14" name="TextBox 13"/>
          <p:cNvSpPr txBox="1"/>
          <p:nvPr/>
        </p:nvSpPr>
        <p:spPr>
          <a:xfrm>
            <a:off x="8174304" y="6068900"/>
            <a:ext cx="2201397" cy="553998"/>
          </a:xfrm>
          <a:prstGeom prst="rect">
            <a:avLst/>
          </a:prstGeom>
          <a:noFill/>
        </p:spPr>
        <p:txBody>
          <a:bodyPr wrap="square" lIns="0" tIns="0" rIns="0" bIns="0" rtlCol="0">
            <a:spAutoFit/>
          </a:bodyPr>
          <a:lstStyle/>
          <a:p>
            <a:r>
              <a:rPr lang="es-AR" sz="1200" dirty="0" smtClean="0">
                <a:latin typeface="+mj-lt"/>
              </a:rPr>
              <a:t>Distrito Federal, México</a:t>
            </a:r>
          </a:p>
          <a:p>
            <a:r>
              <a:rPr lang="es-AR" sz="1200" dirty="0" smtClean="0">
                <a:latin typeface="+mj-lt"/>
              </a:rPr>
              <a:t>+52 (55) 5093 0900</a:t>
            </a:r>
          </a:p>
          <a:p>
            <a:r>
              <a:rPr lang="es-AR" sz="1200" dirty="0" smtClean="0">
                <a:latin typeface="+mj-lt"/>
              </a:rPr>
              <a:t>info_mexico@lagash.com</a:t>
            </a:r>
          </a:p>
        </p:txBody>
      </p:sp>
      <p:sp>
        <p:nvSpPr>
          <p:cNvPr id="15" name="TextBox 14"/>
          <p:cNvSpPr txBox="1"/>
          <p:nvPr/>
        </p:nvSpPr>
        <p:spPr>
          <a:xfrm>
            <a:off x="2245121" y="6068900"/>
            <a:ext cx="2201397" cy="553998"/>
          </a:xfrm>
          <a:prstGeom prst="rect">
            <a:avLst/>
          </a:prstGeom>
          <a:noFill/>
        </p:spPr>
        <p:txBody>
          <a:bodyPr wrap="square" lIns="0" tIns="0" rIns="0" bIns="0" rtlCol="0">
            <a:spAutoFit/>
          </a:bodyPr>
          <a:lstStyle/>
          <a:p>
            <a:r>
              <a:rPr lang="es-AR" sz="1200" dirty="0" smtClean="0">
                <a:latin typeface="+mj-lt"/>
              </a:rPr>
              <a:t>Redmond Washington, USA</a:t>
            </a:r>
          </a:p>
          <a:p>
            <a:r>
              <a:rPr lang="es-AR" sz="1200" dirty="0" smtClean="0">
                <a:latin typeface="+mj-lt"/>
              </a:rPr>
              <a:t>+1 (206) 427 6980</a:t>
            </a:r>
          </a:p>
          <a:p>
            <a:r>
              <a:rPr lang="es-AR" sz="1200" dirty="0">
                <a:latin typeface="+mj-lt"/>
              </a:rPr>
              <a:t>i</a:t>
            </a:r>
            <a:r>
              <a:rPr lang="es-AR" sz="1200" dirty="0" smtClean="0">
                <a:latin typeface="+mj-lt"/>
              </a:rPr>
              <a:t>nfo_usa@lagash.com</a:t>
            </a:r>
          </a:p>
        </p:txBody>
      </p:sp>
      <p:sp>
        <p:nvSpPr>
          <p:cNvPr id="16" name="TextBox 15"/>
          <p:cNvSpPr txBox="1"/>
          <p:nvPr/>
        </p:nvSpPr>
        <p:spPr>
          <a:xfrm>
            <a:off x="10154057" y="6068900"/>
            <a:ext cx="2201397" cy="553998"/>
          </a:xfrm>
          <a:prstGeom prst="rect">
            <a:avLst/>
          </a:prstGeom>
          <a:noFill/>
        </p:spPr>
        <p:txBody>
          <a:bodyPr wrap="square" lIns="0" tIns="0" rIns="0" bIns="0" rtlCol="0">
            <a:spAutoFit/>
          </a:bodyPr>
          <a:lstStyle/>
          <a:p>
            <a:r>
              <a:rPr lang="es-AR" sz="1200" dirty="0" smtClean="0">
                <a:latin typeface="+mj-lt"/>
              </a:rPr>
              <a:t>Montevideo, Uruguay</a:t>
            </a:r>
          </a:p>
          <a:p>
            <a:r>
              <a:rPr lang="es-ES_tradnl" sz="1200" dirty="0">
                <a:latin typeface="+mj-lt"/>
              </a:rPr>
              <a:t>+</a:t>
            </a:r>
            <a:r>
              <a:rPr lang="es-ES_tradnl" sz="1200" dirty="0" smtClean="0">
                <a:latin typeface="+mj-lt"/>
              </a:rPr>
              <a:t>59 897 974 267</a:t>
            </a:r>
            <a:endParaRPr lang="es-AR" sz="1200" dirty="0">
              <a:latin typeface="+mj-lt"/>
            </a:endParaRPr>
          </a:p>
          <a:p>
            <a:r>
              <a:rPr lang="es-AR" sz="1200" dirty="0" smtClean="0">
                <a:latin typeface="+mj-lt"/>
              </a:rPr>
              <a:t>info_uruguay@lagash.com</a:t>
            </a:r>
          </a:p>
        </p:txBody>
      </p:sp>
    </p:spTree>
    <p:extLst>
      <p:ext uri="{BB962C8B-B14F-4D97-AF65-F5344CB8AC3E}">
        <p14:creationId xmlns:p14="http://schemas.microsoft.com/office/powerpoint/2010/main" val="326180112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¡Gracias</a:t>
            </a:r>
            <a:r>
              <a:rPr lang="es-ES" dirty="0" smtClean="0"/>
              <a:t>!</a:t>
            </a:r>
            <a:endParaRPr lang="es-ES" dirty="0"/>
          </a:p>
        </p:txBody>
      </p:sp>
      <p:sp>
        <p:nvSpPr>
          <p:cNvPr id="3" name="Rectangle 2"/>
          <p:cNvSpPr/>
          <p:nvPr/>
        </p:nvSpPr>
        <p:spPr bwMode="auto">
          <a:xfrm>
            <a:off x="0" y="5688061"/>
            <a:ext cx="12188825" cy="116993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txBox="1">
            <a:spLocks/>
          </p:cNvSpPr>
          <p:nvPr/>
        </p:nvSpPr>
        <p:spPr>
          <a:xfrm>
            <a:off x="1" y="5940432"/>
            <a:ext cx="12188824" cy="915781"/>
          </a:xfrm>
          <a:prstGeom prst="rect">
            <a:avLst/>
          </a:prstGeom>
          <a:solidFill>
            <a:schemeClr val="accent2">
              <a:lumMod val="75000"/>
              <a:alpha val="81000"/>
            </a:schemeClr>
          </a:solidFill>
        </p:spPr>
        <p:txBody>
          <a:bodyPr lIns="0" tIns="173653" rIns="91396" bIns="137094" anchor="t" anchorCtr="0">
            <a:normAutofit/>
          </a:bodyPr>
          <a:lstStyle>
            <a:lvl1pPr algn="ctr" defTabSz="457200" rtl="0" eaLnBrk="1" latinLnBrk="0" hangingPunct="1">
              <a:lnSpc>
                <a:spcPts val="3520"/>
              </a:lnSpc>
              <a:spcBef>
                <a:spcPct val="0"/>
              </a:spcBef>
              <a:buNone/>
              <a:defRPr sz="3600" kern="1200" baseline="0">
                <a:solidFill>
                  <a:schemeClr val="bg1"/>
                </a:solidFill>
                <a:latin typeface="Segoe UI Light"/>
                <a:ea typeface="+mj-ea"/>
                <a:cs typeface="Segoe UI Light"/>
              </a:defRPr>
            </a:lvl1pPr>
          </a:lstStyle>
          <a:p>
            <a:pPr marL="173653" marR="0" lvl="0" indent="0" algn="l" defTabSz="457200" rtl="0" eaLnBrk="1" fontAlgn="auto" latinLnBrk="0" hangingPunct="1">
              <a:lnSpc>
                <a:spcPts val="3520"/>
              </a:lnSpc>
              <a:spcBef>
                <a:spcPct val="0"/>
              </a:spcBef>
              <a:spcAft>
                <a:spcPts val="0"/>
              </a:spcAft>
              <a:buClrTx/>
              <a:buSzTx/>
              <a:buFontTx/>
              <a:buNone/>
              <a:tabLst/>
              <a:defRPr/>
            </a:pPr>
            <a:endParaRPr kumimoji="0" lang="en-US" sz="2700" b="0" i="0" u="none" strike="noStrike" kern="1200" cap="none" spc="0" normalizeH="0" baseline="0" noProof="0" dirty="0">
              <a:ln>
                <a:noFill/>
              </a:ln>
              <a:solidFill>
                <a:prstClr val="white"/>
              </a:solidFill>
              <a:effectLst/>
              <a:uLnTx/>
              <a:uFillTx/>
              <a:latin typeface="Segoe UI Light"/>
              <a:ea typeface="+mj-ea"/>
              <a:cs typeface="Segoe UI Light"/>
            </a:endParaRPr>
          </a:p>
        </p:txBody>
      </p:sp>
      <p:sp>
        <p:nvSpPr>
          <p:cNvPr id="11" name="TextBox 10"/>
          <p:cNvSpPr txBox="1"/>
          <p:nvPr/>
        </p:nvSpPr>
        <p:spPr>
          <a:xfrm>
            <a:off x="510065" y="6068900"/>
            <a:ext cx="2201397" cy="553998"/>
          </a:xfrm>
          <a:prstGeom prst="rect">
            <a:avLst/>
          </a:prstGeom>
          <a:noFill/>
        </p:spPr>
        <p:txBody>
          <a:bodyPr wrap="square" lIns="0" tIns="0" rIns="0" bIns="0" rtlCol="0">
            <a:spAutoFit/>
          </a:bodyPr>
          <a:lstStyle/>
          <a:p>
            <a:r>
              <a:rPr lang="es-AR" sz="1200" dirty="0" smtClean="0">
                <a:latin typeface="+mj-lt"/>
              </a:rPr>
              <a:t>Buenos Aires, Argentina</a:t>
            </a:r>
          </a:p>
          <a:p>
            <a:r>
              <a:rPr lang="es-AR" sz="1200" dirty="0" smtClean="0">
                <a:latin typeface="+mj-lt"/>
              </a:rPr>
              <a:t>+54 (11) 4982 4185</a:t>
            </a:r>
          </a:p>
          <a:p>
            <a:r>
              <a:rPr lang="es-AR" sz="1200" dirty="0" smtClean="0">
                <a:latin typeface="+mj-lt"/>
              </a:rPr>
              <a:t>info@lagash.com</a:t>
            </a:r>
          </a:p>
        </p:txBody>
      </p:sp>
      <p:sp>
        <p:nvSpPr>
          <p:cNvPr id="12" name="TextBox 11"/>
          <p:cNvSpPr txBox="1"/>
          <p:nvPr/>
        </p:nvSpPr>
        <p:spPr>
          <a:xfrm>
            <a:off x="4177593" y="6007023"/>
            <a:ext cx="2201397" cy="646331"/>
          </a:xfrm>
          <a:prstGeom prst="rect">
            <a:avLst/>
          </a:prstGeom>
          <a:noFill/>
        </p:spPr>
        <p:txBody>
          <a:bodyPr wrap="square" lIns="0" tIns="0" rIns="0" bIns="0" rtlCol="0">
            <a:spAutoFit/>
          </a:bodyPr>
          <a:lstStyle/>
          <a:p>
            <a:r>
              <a:rPr lang="es-AR" sz="1400" b="1" dirty="0" smtClean="0">
                <a:latin typeface="+mj-lt"/>
              </a:rPr>
              <a:t>Santiago de Chile, Chile</a:t>
            </a:r>
          </a:p>
          <a:p>
            <a:r>
              <a:rPr lang="es-AR" sz="1400" b="1" dirty="0" smtClean="0">
                <a:latin typeface="+mj-lt"/>
              </a:rPr>
              <a:t>+56 (2) 2231 9428</a:t>
            </a:r>
          </a:p>
          <a:p>
            <a:r>
              <a:rPr lang="es-AR" sz="1400" b="1" dirty="0" smtClean="0">
                <a:latin typeface="+mj-lt"/>
              </a:rPr>
              <a:t>info_chile@lagash.com</a:t>
            </a:r>
          </a:p>
        </p:txBody>
      </p:sp>
      <p:sp>
        <p:nvSpPr>
          <p:cNvPr id="13" name="TextBox 12"/>
          <p:cNvSpPr txBox="1"/>
          <p:nvPr/>
        </p:nvSpPr>
        <p:spPr>
          <a:xfrm>
            <a:off x="6140709" y="6068900"/>
            <a:ext cx="2201397" cy="553998"/>
          </a:xfrm>
          <a:prstGeom prst="rect">
            <a:avLst/>
          </a:prstGeom>
          <a:noFill/>
        </p:spPr>
        <p:txBody>
          <a:bodyPr wrap="square" lIns="0" tIns="0" rIns="0" bIns="0" rtlCol="0">
            <a:spAutoFit/>
          </a:bodyPr>
          <a:lstStyle/>
          <a:p>
            <a:r>
              <a:rPr lang="es-AR" sz="1200" dirty="0" smtClean="0">
                <a:latin typeface="+mj-lt"/>
              </a:rPr>
              <a:t>Bogotá, Colombia</a:t>
            </a:r>
          </a:p>
          <a:p>
            <a:r>
              <a:rPr lang="es-AR" sz="1200" dirty="0" smtClean="0">
                <a:latin typeface="+mj-lt"/>
              </a:rPr>
              <a:t>+57 (1) 750 5276</a:t>
            </a:r>
          </a:p>
          <a:p>
            <a:r>
              <a:rPr lang="es-AR" sz="1200" dirty="0">
                <a:latin typeface="+mj-lt"/>
              </a:rPr>
              <a:t>i</a:t>
            </a:r>
            <a:r>
              <a:rPr lang="es-AR" sz="1200" dirty="0" smtClean="0">
                <a:latin typeface="+mj-lt"/>
              </a:rPr>
              <a:t>nfo_colombia@lagash.com</a:t>
            </a:r>
          </a:p>
        </p:txBody>
      </p:sp>
      <p:sp>
        <p:nvSpPr>
          <p:cNvPr id="14" name="TextBox 13"/>
          <p:cNvSpPr txBox="1"/>
          <p:nvPr/>
        </p:nvSpPr>
        <p:spPr>
          <a:xfrm>
            <a:off x="8174304" y="6068900"/>
            <a:ext cx="2201397" cy="553998"/>
          </a:xfrm>
          <a:prstGeom prst="rect">
            <a:avLst/>
          </a:prstGeom>
          <a:noFill/>
        </p:spPr>
        <p:txBody>
          <a:bodyPr wrap="square" lIns="0" tIns="0" rIns="0" bIns="0" rtlCol="0">
            <a:spAutoFit/>
          </a:bodyPr>
          <a:lstStyle/>
          <a:p>
            <a:r>
              <a:rPr lang="es-AR" sz="1200" dirty="0" smtClean="0">
                <a:latin typeface="+mj-lt"/>
              </a:rPr>
              <a:t>Distrito Federal, México</a:t>
            </a:r>
          </a:p>
          <a:p>
            <a:r>
              <a:rPr lang="es-AR" sz="1200" dirty="0" smtClean="0">
                <a:latin typeface="+mj-lt"/>
              </a:rPr>
              <a:t>+52 (55) 5093 0900</a:t>
            </a:r>
          </a:p>
          <a:p>
            <a:r>
              <a:rPr lang="es-AR" sz="1200" dirty="0" smtClean="0">
                <a:latin typeface="+mj-lt"/>
              </a:rPr>
              <a:t>info_mexico@lagash.com</a:t>
            </a:r>
          </a:p>
        </p:txBody>
      </p:sp>
      <p:sp>
        <p:nvSpPr>
          <p:cNvPr id="15" name="TextBox 14"/>
          <p:cNvSpPr txBox="1"/>
          <p:nvPr/>
        </p:nvSpPr>
        <p:spPr>
          <a:xfrm>
            <a:off x="2245121" y="6068900"/>
            <a:ext cx="2201397" cy="553998"/>
          </a:xfrm>
          <a:prstGeom prst="rect">
            <a:avLst/>
          </a:prstGeom>
          <a:noFill/>
        </p:spPr>
        <p:txBody>
          <a:bodyPr wrap="square" lIns="0" tIns="0" rIns="0" bIns="0" rtlCol="0">
            <a:spAutoFit/>
          </a:bodyPr>
          <a:lstStyle/>
          <a:p>
            <a:r>
              <a:rPr lang="es-AR" sz="1200" dirty="0" smtClean="0">
                <a:latin typeface="+mj-lt"/>
              </a:rPr>
              <a:t>Redmond Washington, USA</a:t>
            </a:r>
          </a:p>
          <a:p>
            <a:r>
              <a:rPr lang="es-AR" sz="1200" dirty="0" smtClean="0">
                <a:latin typeface="+mj-lt"/>
              </a:rPr>
              <a:t>+1 (206) 427 6980</a:t>
            </a:r>
          </a:p>
          <a:p>
            <a:r>
              <a:rPr lang="es-AR" sz="1200" dirty="0">
                <a:latin typeface="+mj-lt"/>
              </a:rPr>
              <a:t>i</a:t>
            </a:r>
            <a:r>
              <a:rPr lang="es-AR" sz="1200" dirty="0" smtClean="0">
                <a:latin typeface="+mj-lt"/>
              </a:rPr>
              <a:t>nfo_usa@lagash.com</a:t>
            </a:r>
          </a:p>
        </p:txBody>
      </p:sp>
      <p:sp>
        <p:nvSpPr>
          <p:cNvPr id="16" name="TextBox 15"/>
          <p:cNvSpPr txBox="1"/>
          <p:nvPr/>
        </p:nvSpPr>
        <p:spPr>
          <a:xfrm>
            <a:off x="10154057" y="6068900"/>
            <a:ext cx="2201397" cy="553998"/>
          </a:xfrm>
          <a:prstGeom prst="rect">
            <a:avLst/>
          </a:prstGeom>
          <a:noFill/>
        </p:spPr>
        <p:txBody>
          <a:bodyPr wrap="square" lIns="0" tIns="0" rIns="0" bIns="0" rtlCol="0">
            <a:spAutoFit/>
          </a:bodyPr>
          <a:lstStyle/>
          <a:p>
            <a:r>
              <a:rPr lang="es-AR" sz="1200" dirty="0" smtClean="0">
                <a:latin typeface="+mj-lt"/>
              </a:rPr>
              <a:t>Montevideo, Uruguay</a:t>
            </a:r>
          </a:p>
          <a:p>
            <a:r>
              <a:rPr lang="es-ES_tradnl" sz="1200" dirty="0">
                <a:latin typeface="+mj-lt"/>
              </a:rPr>
              <a:t>+</a:t>
            </a:r>
            <a:r>
              <a:rPr lang="es-ES_tradnl" sz="1200" dirty="0" smtClean="0">
                <a:latin typeface="+mj-lt"/>
              </a:rPr>
              <a:t>59 897 974 267</a:t>
            </a:r>
            <a:endParaRPr lang="es-AR" sz="1200" dirty="0">
              <a:latin typeface="+mj-lt"/>
            </a:endParaRPr>
          </a:p>
          <a:p>
            <a:r>
              <a:rPr lang="es-AR" sz="1200" dirty="0" smtClean="0">
                <a:latin typeface="+mj-lt"/>
              </a:rPr>
              <a:t>info_uruguay@lagash.com</a:t>
            </a:r>
          </a:p>
        </p:txBody>
      </p:sp>
    </p:spTree>
    <p:extLst>
      <p:ext uri="{BB962C8B-B14F-4D97-AF65-F5344CB8AC3E}">
        <p14:creationId xmlns:p14="http://schemas.microsoft.com/office/powerpoint/2010/main" val="237359752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6194" y="83508"/>
            <a:ext cx="7890375" cy="3835863"/>
          </a:xfrm>
          <a:prstGeom prst="rect">
            <a:avLst/>
          </a:prstGeom>
        </p:spPr>
      </p:pic>
      <p:pic>
        <p:nvPicPr>
          <p:cNvPr id="1026" name="Picture 2" descr="http://abovethecrowd.com/wp-content/uploads/2014/03/New-Logo-Vertical-D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1" y="3811033"/>
            <a:ext cx="2593004" cy="25930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2.muscache.com/airbnb/static/logos/belo-200x200-4d851c5b28f61931bf1df28dd15e60e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655" y="410282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bs.twimg.com/profile_images/661263308658470913/8T435ce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805" y="4103314"/>
            <a:ext cx="1904514" cy="19045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a/a0/Ford_Motor_Company_Logo.svg/2000px-Ford_Motor_Company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6423" y="919542"/>
            <a:ext cx="3282967" cy="131318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ndreasrecipes.com/images/The_New_York_Times_logo_500.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6423" y="3054957"/>
            <a:ext cx="3276114" cy="104835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admin.csrwire.com/system/profile_logos/12774/original/wmt_logo_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8379" y="4495336"/>
            <a:ext cx="4201011" cy="122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6227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1/13/Facebook_like_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993" y="1204770"/>
            <a:ext cx="6161252" cy="52771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Real-Time al extremo</a:t>
            </a:r>
            <a:endParaRPr lang="en-US" dirty="0"/>
          </a:p>
        </p:txBody>
      </p:sp>
    </p:spTree>
    <p:extLst>
      <p:ext uri="{BB962C8B-B14F-4D97-AF65-F5344CB8AC3E}">
        <p14:creationId xmlns:p14="http://schemas.microsoft.com/office/powerpoint/2010/main" val="46848072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21440001">
            <a:off x="-141963" y="-642078"/>
            <a:ext cx="12407766" cy="1537155"/>
          </a:xfrm>
          <a:prstGeom prst="rect">
            <a:avLst/>
          </a:prstGeom>
          <a:solidFill>
            <a:srgbClr val="F99F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1796421" y="301441"/>
            <a:ext cx="5415748" cy="553998"/>
          </a:xfrm>
        </p:spPr>
        <p:txBody>
          <a:bodyPr/>
          <a:lstStyle/>
          <a:p>
            <a:pPr algn="l"/>
            <a:r>
              <a:rPr lang="en-US" sz="4000" dirty="0">
                <a:solidFill>
                  <a:schemeClr val="tx1"/>
                </a:solidFill>
              </a:rPr>
              <a:t>¿</a:t>
            </a:r>
            <a:r>
              <a:rPr lang="en-US" sz="4000" dirty="0" err="1">
                <a:solidFill>
                  <a:schemeClr val="tx1"/>
                </a:solidFill>
              </a:rPr>
              <a:t>Estamos</a:t>
            </a:r>
            <a:r>
              <a:rPr lang="en-US" sz="4000" dirty="0">
                <a:solidFill>
                  <a:schemeClr val="tx1"/>
                </a:solidFill>
              </a:rPr>
              <a:t> </a:t>
            </a:r>
            <a:r>
              <a:rPr lang="en-US" sz="4000" dirty="0" err="1" smtClean="0">
                <a:solidFill>
                  <a:schemeClr val="tx1"/>
                </a:solidFill>
              </a:rPr>
              <a:t>preparados</a:t>
            </a:r>
            <a:r>
              <a:rPr lang="en-US" sz="4000" dirty="0" smtClean="0">
                <a:solidFill>
                  <a:schemeClr val="tx1"/>
                </a:solidFill>
              </a:rPr>
              <a:t>?</a:t>
            </a:r>
            <a:endParaRPr lang="es-CL" sz="4000" dirty="0">
              <a:solidFill>
                <a:schemeClr val="tx1"/>
              </a:solidFill>
            </a:endParaRPr>
          </a:p>
        </p:txBody>
      </p:sp>
      <p:pic>
        <p:nvPicPr>
          <p:cNvPr id="4" name="Picture 3"/>
          <p:cNvPicPr>
            <a:picLocks noChangeAspect="1"/>
          </p:cNvPicPr>
          <p:nvPr/>
        </p:nvPicPr>
        <p:blipFill>
          <a:blip r:embed="rId2"/>
          <a:stretch>
            <a:fillRect/>
          </a:stretch>
        </p:blipFill>
        <p:spPr>
          <a:xfrm>
            <a:off x="314023" y="76338"/>
            <a:ext cx="997372" cy="1004204"/>
          </a:xfrm>
          <a:prstGeom prst="rect">
            <a:avLst/>
          </a:prstGeom>
          <a:ln>
            <a:noFill/>
          </a:ln>
        </p:spPr>
      </p:pic>
      <p:sp>
        <p:nvSpPr>
          <p:cNvPr id="14" name="Text Placeholder 2"/>
          <p:cNvSpPr>
            <a:spLocks noGrp="1"/>
          </p:cNvSpPr>
          <p:nvPr>
            <p:ph type="body" sz="quarter" idx="10"/>
          </p:nvPr>
        </p:nvSpPr>
        <p:spPr>
          <a:xfrm>
            <a:off x="150143" y="1273628"/>
            <a:ext cx="11886950" cy="5104445"/>
          </a:xfrm>
        </p:spPr>
        <p:txBody>
          <a:bodyPr/>
          <a:lstStyle/>
          <a:p>
            <a:r>
              <a:rPr lang="es-CL" sz="5400" dirty="0" smtClean="0"/>
              <a:t>Dolores que nos cuentan…</a:t>
            </a:r>
          </a:p>
          <a:p>
            <a:pPr lvl="1"/>
            <a:r>
              <a:rPr lang="es-CL" sz="3800" dirty="0" smtClean="0"/>
              <a:t>Mucha interdependencia entre funcionalidades (tight-coupling)</a:t>
            </a:r>
          </a:p>
          <a:p>
            <a:pPr lvl="2"/>
            <a:r>
              <a:rPr lang="es-CL" sz="3600" dirty="0" smtClean="0"/>
              <a:t>Principalmente en sistemas “monolíticos”</a:t>
            </a:r>
            <a:endParaRPr lang="es-CL" sz="3800" dirty="0" smtClean="0"/>
          </a:p>
          <a:p>
            <a:pPr lvl="2"/>
            <a:r>
              <a:rPr lang="es-CL" sz="3200" dirty="0" smtClean="0"/>
              <a:t>También se da entre servicios y base de datos</a:t>
            </a:r>
          </a:p>
          <a:p>
            <a:pPr lvl="1"/>
            <a:r>
              <a:rPr lang="es-CL" sz="4000" dirty="0" smtClean="0"/>
              <a:t>Infraestructuras difíciles de escalar</a:t>
            </a:r>
          </a:p>
          <a:p>
            <a:pPr lvl="1"/>
            <a:r>
              <a:rPr lang="es-CL" sz="4000" dirty="0" smtClean="0"/>
              <a:t>Equipos de con muchos focos de atención</a:t>
            </a:r>
          </a:p>
        </p:txBody>
      </p:sp>
    </p:spTree>
    <p:extLst>
      <p:ext uri="{BB962C8B-B14F-4D97-AF65-F5344CB8AC3E}">
        <p14:creationId xmlns:p14="http://schemas.microsoft.com/office/powerpoint/2010/main" val="252638903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212422" y="275899"/>
            <a:ext cx="3718034" cy="1418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Aplicaciones</a:t>
            </a:r>
            <a:r>
              <a:rPr lang="en-US" dirty="0" smtClean="0">
                <a:gradFill>
                  <a:gsLst>
                    <a:gs pos="0">
                      <a:srgbClr val="FFFFFF"/>
                    </a:gs>
                    <a:gs pos="100000">
                      <a:srgbClr val="FFFFFF"/>
                    </a:gs>
                  </a:gsLst>
                  <a:lin ang="5400000" scaled="0"/>
                </a:gradFill>
                <a:ea typeface="Segoe UI" pitchFamily="34" charset="0"/>
                <a:cs typeface="Segoe UI" pitchFamily="34" charset="0"/>
              </a:rPr>
              <a:t> Web</a:t>
            </a:r>
          </a:p>
        </p:txBody>
      </p:sp>
      <p:sp>
        <p:nvSpPr>
          <p:cNvPr id="8" name="Rectangle 7"/>
          <p:cNvSpPr/>
          <p:nvPr/>
        </p:nvSpPr>
        <p:spPr bwMode="auto">
          <a:xfrm>
            <a:off x="6206353" y="275900"/>
            <a:ext cx="3949261" cy="14188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Aplicaciones</a:t>
            </a:r>
            <a:r>
              <a:rPr lang="en-US" dirty="0" smtClean="0">
                <a:gradFill>
                  <a:gsLst>
                    <a:gs pos="0">
                      <a:srgbClr val="FFFFFF"/>
                    </a:gs>
                    <a:gs pos="100000">
                      <a:srgbClr val="FFFFFF"/>
                    </a:gs>
                  </a:gsLst>
                  <a:lin ang="5400000" scaled="0"/>
                </a:gradFill>
                <a:ea typeface="Segoe UI" pitchFamily="34" charset="0"/>
                <a:cs typeface="Segoe UI" pitchFamily="34" charset="0"/>
              </a:rPr>
              <a:t> Desktop</a:t>
            </a:r>
          </a:p>
        </p:txBody>
      </p:sp>
      <p:sp>
        <p:nvSpPr>
          <p:cNvPr id="9" name="Rectangle 8"/>
          <p:cNvSpPr/>
          <p:nvPr/>
        </p:nvSpPr>
        <p:spPr bwMode="auto">
          <a:xfrm>
            <a:off x="2212422" y="2286000"/>
            <a:ext cx="7943192" cy="14267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Backend </a:t>
            </a:r>
            <a:r>
              <a:rPr lang="en-US" dirty="0" err="1" smtClean="0">
                <a:gradFill>
                  <a:gsLst>
                    <a:gs pos="0">
                      <a:srgbClr val="FFFFFF"/>
                    </a:gs>
                    <a:gs pos="100000">
                      <a:srgbClr val="FFFFFF"/>
                    </a:gs>
                  </a:gsLst>
                  <a:lin ang="5400000" scaled="0"/>
                </a:gradFill>
                <a:ea typeface="Segoe UI" pitchFamily="34" charset="0"/>
                <a:cs typeface="Segoe UI" pitchFamily="34" charset="0"/>
              </a:rPr>
              <a:t>Servicios</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Can 9"/>
          <p:cNvSpPr/>
          <p:nvPr/>
        </p:nvSpPr>
        <p:spPr bwMode="auto">
          <a:xfrm>
            <a:off x="2212421" y="4056995"/>
            <a:ext cx="7943193" cy="2044261"/>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DB</a:t>
            </a:r>
          </a:p>
        </p:txBody>
      </p:sp>
      <p:cxnSp>
        <p:nvCxnSpPr>
          <p:cNvPr id="12" name="Straight Arrow Connector 11"/>
          <p:cNvCxnSpPr>
            <a:stCxn id="7" idx="2"/>
            <a:endCxn id="9" idx="0"/>
          </p:cNvCxnSpPr>
          <p:nvPr/>
        </p:nvCxnSpPr>
        <p:spPr>
          <a:xfrm>
            <a:off x="4071439" y="1694795"/>
            <a:ext cx="2112579" cy="5912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2454158" y="1166650"/>
            <a:ext cx="559677" cy="33107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255571" y="1166650"/>
            <a:ext cx="559677" cy="33107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091145" y="1166650"/>
            <a:ext cx="559677" cy="3310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899131" y="1166650"/>
            <a:ext cx="559677" cy="331076"/>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423128" y="1036585"/>
            <a:ext cx="559677" cy="331076"/>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7363146" y="710765"/>
            <a:ext cx="559677" cy="331076"/>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8303165" y="1153512"/>
            <a:ext cx="559677" cy="33107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9218873" y="846088"/>
            <a:ext cx="559677" cy="331076"/>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6666178" y="2630216"/>
            <a:ext cx="559677" cy="331076"/>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7467591" y="2630216"/>
            <a:ext cx="559677" cy="331076"/>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8303165" y="2630216"/>
            <a:ext cx="559677" cy="33107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111151" y="2630216"/>
            <a:ext cx="559677" cy="331076"/>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2843035" y="2630216"/>
            <a:ext cx="559677" cy="33107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3644448" y="2630216"/>
            <a:ext cx="559677" cy="33107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4480022" y="2630216"/>
            <a:ext cx="559677" cy="3310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5288008" y="2630216"/>
            <a:ext cx="559677" cy="331076"/>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2843035" y="5117227"/>
            <a:ext cx="559677" cy="33107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644448" y="5117227"/>
            <a:ext cx="559677" cy="33107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480022" y="5117227"/>
            <a:ext cx="559677" cy="3310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288008" y="5117227"/>
            <a:ext cx="559677" cy="331076"/>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7885378" y="5117227"/>
            <a:ext cx="559677" cy="33107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865469" y="5118542"/>
            <a:ext cx="559677" cy="331076"/>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6" name="Straight Arrow Connector 75"/>
          <p:cNvCxnSpPr>
            <a:endCxn id="59" idx="0"/>
          </p:cNvCxnSpPr>
          <p:nvPr/>
        </p:nvCxnSpPr>
        <p:spPr>
          <a:xfrm>
            <a:off x="2733996" y="1497726"/>
            <a:ext cx="1190291"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61" idx="0"/>
          </p:cNvCxnSpPr>
          <p:nvPr/>
        </p:nvCxnSpPr>
        <p:spPr>
          <a:xfrm>
            <a:off x="2733997" y="1497726"/>
            <a:ext cx="2833850"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58" idx="0"/>
          </p:cNvCxnSpPr>
          <p:nvPr/>
        </p:nvCxnSpPr>
        <p:spPr>
          <a:xfrm>
            <a:off x="2733997" y="1497726"/>
            <a:ext cx="388877"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2" idx="2"/>
            <a:endCxn id="61" idx="0"/>
          </p:cNvCxnSpPr>
          <p:nvPr/>
        </p:nvCxnSpPr>
        <p:spPr>
          <a:xfrm flipH="1">
            <a:off x="5567847" y="1367661"/>
            <a:ext cx="1135120" cy="126255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2" idx="2"/>
            <a:endCxn id="46" idx="0"/>
          </p:cNvCxnSpPr>
          <p:nvPr/>
        </p:nvCxnSpPr>
        <p:spPr>
          <a:xfrm>
            <a:off x="6702967" y="1367661"/>
            <a:ext cx="243050" cy="126255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2" idx="2"/>
            <a:endCxn id="47" idx="0"/>
          </p:cNvCxnSpPr>
          <p:nvPr/>
        </p:nvCxnSpPr>
        <p:spPr>
          <a:xfrm>
            <a:off x="6702967" y="1367661"/>
            <a:ext cx="1044463" cy="126255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3" idx="2"/>
            <a:endCxn id="60" idx="0"/>
          </p:cNvCxnSpPr>
          <p:nvPr/>
        </p:nvCxnSpPr>
        <p:spPr>
          <a:xfrm flipH="1">
            <a:off x="4759861" y="1041841"/>
            <a:ext cx="2883124" cy="158837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3" idx="2"/>
            <a:endCxn id="48" idx="0"/>
          </p:cNvCxnSpPr>
          <p:nvPr/>
        </p:nvCxnSpPr>
        <p:spPr>
          <a:xfrm>
            <a:off x="7642985" y="1041841"/>
            <a:ext cx="940019" cy="158837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4" idx="2"/>
            <a:endCxn id="48" idx="0"/>
          </p:cNvCxnSpPr>
          <p:nvPr/>
        </p:nvCxnSpPr>
        <p:spPr>
          <a:xfrm>
            <a:off x="8583004" y="1484588"/>
            <a:ext cx="0" cy="114562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5" idx="2"/>
            <a:endCxn id="47" idx="0"/>
          </p:cNvCxnSpPr>
          <p:nvPr/>
        </p:nvCxnSpPr>
        <p:spPr>
          <a:xfrm flipH="1">
            <a:off x="7747430" y="1177164"/>
            <a:ext cx="1751282" cy="145305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45" idx="2"/>
            <a:endCxn id="49" idx="0"/>
          </p:cNvCxnSpPr>
          <p:nvPr/>
        </p:nvCxnSpPr>
        <p:spPr>
          <a:xfrm flipH="1">
            <a:off x="9390990" y="1177164"/>
            <a:ext cx="107722" cy="145305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endCxn id="49" idx="0"/>
          </p:cNvCxnSpPr>
          <p:nvPr/>
        </p:nvCxnSpPr>
        <p:spPr>
          <a:xfrm>
            <a:off x="5127728" y="1497726"/>
            <a:ext cx="4263262"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9" idx="2"/>
            <a:endCxn id="59" idx="0"/>
          </p:cNvCxnSpPr>
          <p:nvPr/>
        </p:nvCxnSpPr>
        <p:spPr>
          <a:xfrm>
            <a:off x="3535410" y="1497726"/>
            <a:ext cx="388877"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40" idx="2"/>
            <a:endCxn id="60" idx="0"/>
          </p:cNvCxnSpPr>
          <p:nvPr/>
        </p:nvCxnSpPr>
        <p:spPr>
          <a:xfrm>
            <a:off x="4370984" y="1497726"/>
            <a:ext cx="388877"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1" idx="2"/>
            <a:endCxn id="60" idx="0"/>
          </p:cNvCxnSpPr>
          <p:nvPr/>
        </p:nvCxnSpPr>
        <p:spPr>
          <a:xfrm flipH="1">
            <a:off x="4759861" y="1497726"/>
            <a:ext cx="419109" cy="113249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58" idx="2"/>
            <a:endCxn id="69" idx="0"/>
          </p:cNvCxnSpPr>
          <p:nvPr/>
        </p:nvCxnSpPr>
        <p:spPr>
          <a:xfrm>
            <a:off x="3122874" y="2961292"/>
            <a:ext cx="0"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bwMode="auto">
          <a:xfrm>
            <a:off x="6942070" y="5117227"/>
            <a:ext cx="559677" cy="331076"/>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6101237" y="5100150"/>
            <a:ext cx="559677" cy="331076"/>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31" name="Straight Arrow Connector 130"/>
          <p:cNvCxnSpPr>
            <a:endCxn id="71" idx="0"/>
          </p:cNvCxnSpPr>
          <p:nvPr/>
        </p:nvCxnSpPr>
        <p:spPr>
          <a:xfrm>
            <a:off x="3122873" y="2961292"/>
            <a:ext cx="1636988"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71" idx="0"/>
          </p:cNvCxnSpPr>
          <p:nvPr/>
        </p:nvCxnSpPr>
        <p:spPr>
          <a:xfrm>
            <a:off x="3924287" y="2961292"/>
            <a:ext cx="835574"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71" idx="0"/>
          </p:cNvCxnSpPr>
          <p:nvPr/>
        </p:nvCxnSpPr>
        <p:spPr>
          <a:xfrm flipH="1">
            <a:off x="4759861" y="2961292"/>
            <a:ext cx="807986"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0" idx="2"/>
          </p:cNvCxnSpPr>
          <p:nvPr/>
        </p:nvCxnSpPr>
        <p:spPr>
          <a:xfrm flipH="1">
            <a:off x="3924287" y="2961292"/>
            <a:ext cx="835574" cy="213885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59" idx="2"/>
            <a:endCxn id="70" idx="0"/>
          </p:cNvCxnSpPr>
          <p:nvPr/>
        </p:nvCxnSpPr>
        <p:spPr>
          <a:xfrm>
            <a:off x="3924287" y="2961292"/>
            <a:ext cx="0"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61" idx="2"/>
            <a:endCxn id="72" idx="0"/>
          </p:cNvCxnSpPr>
          <p:nvPr/>
        </p:nvCxnSpPr>
        <p:spPr>
          <a:xfrm>
            <a:off x="5567847" y="2961292"/>
            <a:ext cx="0"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endCxn id="129" idx="0"/>
          </p:cNvCxnSpPr>
          <p:nvPr/>
        </p:nvCxnSpPr>
        <p:spPr>
          <a:xfrm>
            <a:off x="5567846" y="2961292"/>
            <a:ext cx="813230" cy="213885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60" idx="2"/>
            <a:endCxn id="72" idx="0"/>
          </p:cNvCxnSpPr>
          <p:nvPr/>
        </p:nvCxnSpPr>
        <p:spPr>
          <a:xfrm>
            <a:off x="4759861" y="2961292"/>
            <a:ext cx="807986"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73" idx="0"/>
          </p:cNvCxnSpPr>
          <p:nvPr/>
        </p:nvCxnSpPr>
        <p:spPr>
          <a:xfrm>
            <a:off x="4756574" y="2978369"/>
            <a:ext cx="3408643" cy="213885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47" idx="2"/>
            <a:endCxn id="128" idx="0"/>
          </p:cNvCxnSpPr>
          <p:nvPr/>
        </p:nvCxnSpPr>
        <p:spPr>
          <a:xfrm flipH="1">
            <a:off x="7221909" y="2961292"/>
            <a:ext cx="525521"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46" idx="2"/>
            <a:endCxn id="129" idx="0"/>
          </p:cNvCxnSpPr>
          <p:nvPr/>
        </p:nvCxnSpPr>
        <p:spPr>
          <a:xfrm flipH="1">
            <a:off x="6381076" y="2961292"/>
            <a:ext cx="564941" cy="213885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48" idx="2"/>
            <a:endCxn id="74" idx="0"/>
          </p:cNvCxnSpPr>
          <p:nvPr/>
        </p:nvCxnSpPr>
        <p:spPr>
          <a:xfrm>
            <a:off x="8583004" y="2961292"/>
            <a:ext cx="562304" cy="2157250"/>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49" idx="2"/>
            <a:endCxn id="73" idx="0"/>
          </p:cNvCxnSpPr>
          <p:nvPr/>
        </p:nvCxnSpPr>
        <p:spPr>
          <a:xfrm flipH="1">
            <a:off x="8165217" y="2961292"/>
            <a:ext cx="1225773"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48" idx="2"/>
            <a:endCxn id="73" idx="0"/>
          </p:cNvCxnSpPr>
          <p:nvPr/>
        </p:nvCxnSpPr>
        <p:spPr>
          <a:xfrm flipH="1">
            <a:off x="8165217" y="2961292"/>
            <a:ext cx="417787" cy="2155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48" idx="2"/>
          </p:cNvCxnSpPr>
          <p:nvPr/>
        </p:nvCxnSpPr>
        <p:spPr>
          <a:xfrm flipH="1">
            <a:off x="5600694" y="2961292"/>
            <a:ext cx="2982310" cy="213885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44" idx="2"/>
            <a:endCxn id="46" idx="0"/>
          </p:cNvCxnSpPr>
          <p:nvPr/>
        </p:nvCxnSpPr>
        <p:spPr>
          <a:xfrm flipH="1">
            <a:off x="6946017" y="1484588"/>
            <a:ext cx="1636987" cy="114562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43" idx="3"/>
            <a:endCxn id="44" idx="0"/>
          </p:cNvCxnSpPr>
          <p:nvPr/>
        </p:nvCxnSpPr>
        <p:spPr>
          <a:xfrm>
            <a:off x="7922823" y="876303"/>
            <a:ext cx="660181" cy="277209"/>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45" idx="1"/>
            <a:endCxn id="44" idx="3"/>
          </p:cNvCxnSpPr>
          <p:nvPr/>
        </p:nvCxnSpPr>
        <p:spPr>
          <a:xfrm flipH="1">
            <a:off x="8862842" y="1011626"/>
            <a:ext cx="356031" cy="307424"/>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43" idx="1"/>
            <a:endCxn id="42" idx="0"/>
          </p:cNvCxnSpPr>
          <p:nvPr/>
        </p:nvCxnSpPr>
        <p:spPr>
          <a:xfrm flipH="1">
            <a:off x="6702967" y="876303"/>
            <a:ext cx="660179" cy="16028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42" idx="3"/>
            <a:endCxn id="44" idx="1"/>
          </p:cNvCxnSpPr>
          <p:nvPr/>
        </p:nvCxnSpPr>
        <p:spPr>
          <a:xfrm>
            <a:off x="6982805" y="1202123"/>
            <a:ext cx="1320360" cy="11692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45" idx="1"/>
          </p:cNvCxnSpPr>
          <p:nvPr/>
        </p:nvCxnSpPr>
        <p:spPr>
          <a:xfrm flipV="1">
            <a:off x="7005140" y="1011626"/>
            <a:ext cx="2213733" cy="190498"/>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86464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auto">
          <a:xfrm rot="21229035">
            <a:off x="-689581" y="637795"/>
            <a:ext cx="13364479" cy="55619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s-AR"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p:cNvSpPr txBox="1"/>
          <p:nvPr/>
        </p:nvSpPr>
        <p:spPr>
          <a:xfrm>
            <a:off x="1626208" y="2105726"/>
            <a:ext cx="10501321" cy="2411519"/>
          </a:xfrm>
          <a:prstGeom prst="rect">
            <a:avLst/>
          </a:prstGeom>
          <a:noFill/>
        </p:spPr>
        <p:txBody>
          <a:bodyPr wrap="square" lIns="0" tIns="0" rIns="0" bIns="0" rtlCol="0">
            <a:spAutoFit/>
          </a:bodyPr>
          <a:lstStyle/>
          <a:p>
            <a:endParaRPr lang="es-AR" sz="5400" b="1" dirty="0" smtClean="0">
              <a:solidFill>
                <a:srgbClr val="99CB38"/>
              </a:solidFill>
              <a:latin typeface="Segoe UI Light"/>
              <a:cs typeface="Segoe UI" panose="020B0502040204020203" pitchFamily="34" charset="0"/>
            </a:endParaRPr>
          </a:p>
          <a:p>
            <a:r>
              <a:rPr lang="es-AR" sz="5400" b="1" dirty="0" smtClean="0">
                <a:solidFill>
                  <a:srgbClr val="99CB38"/>
                </a:solidFill>
                <a:latin typeface="Segoe UI Light"/>
                <a:cs typeface="Segoe UI" panose="020B0502040204020203" pitchFamily="34" charset="0"/>
              </a:rPr>
              <a:t>El enfoque de Microservicios</a:t>
            </a:r>
            <a:endParaRPr lang="es-AR" sz="5400" b="1" dirty="0">
              <a:solidFill>
                <a:srgbClr val="99CB38"/>
              </a:solidFill>
              <a:latin typeface="Segoe UI Light"/>
              <a:cs typeface="Segoe UI" panose="020B0502040204020203" pitchFamily="34" charset="0"/>
            </a:endParaRPr>
          </a:p>
          <a:p>
            <a:endParaRPr lang="es-AR" sz="4400" dirty="0" smtClean="0">
              <a:solidFill>
                <a:srgbClr val="99CB38"/>
              </a:solidFill>
              <a:latin typeface="Segoe UI Light"/>
              <a:cs typeface="Segoe UI" panose="020B0502040204020203" pitchFamily="34" charset="0"/>
            </a:endParaRPr>
          </a:p>
        </p:txBody>
      </p:sp>
    </p:spTree>
    <p:extLst>
      <p:ext uri="{BB962C8B-B14F-4D97-AF65-F5344CB8AC3E}">
        <p14:creationId xmlns:p14="http://schemas.microsoft.com/office/powerpoint/2010/main" val="416445805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21440001">
            <a:off x="-141963" y="-642078"/>
            <a:ext cx="12407766" cy="1537155"/>
          </a:xfrm>
          <a:prstGeom prst="rect">
            <a:avLst/>
          </a:prstGeom>
          <a:solidFill>
            <a:srgbClr val="F99F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1796421" y="301441"/>
            <a:ext cx="5415748" cy="553998"/>
          </a:xfrm>
        </p:spPr>
        <p:txBody>
          <a:bodyPr/>
          <a:lstStyle/>
          <a:p>
            <a:pPr algn="l"/>
            <a:r>
              <a:rPr lang="en-US" sz="4000" dirty="0" smtClean="0">
                <a:solidFill>
                  <a:schemeClr val="tx1"/>
                </a:solidFill>
              </a:rPr>
              <a:t>Microservicios</a:t>
            </a:r>
            <a:endParaRPr lang="es-CL" sz="4000" dirty="0">
              <a:solidFill>
                <a:schemeClr val="tx1"/>
              </a:solidFill>
            </a:endParaRPr>
          </a:p>
        </p:txBody>
      </p:sp>
      <p:pic>
        <p:nvPicPr>
          <p:cNvPr id="4" name="Picture 3"/>
          <p:cNvPicPr>
            <a:picLocks noChangeAspect="1"/>
          </p:cNvPicPr>
          <p:nvPr/>
        </p:nvPicPr>
        <p:blipFill>
          <a:blip r:embed="rId2"/>
          <a:stretch>
            <a:fillRect/>
          </a:stretch>
        </p:blipFill>
        <p:spPr>
          <a:xfrm>
            <a:off x="314023" y="76338"/>
            <a:ext cx="997372" cy="1004204"/>
          </a:xfrm>
          <a:prstGeom prst="rect">
            <a:avLst/>
          </a:prstGeom>
          <a:ln>
            <a:noFill/>
          </a:ln>
        </p:spPr>
      </p:pic>
      <p:sp>
        <p:nvSpPr>
          <p:cNvPr id="14" name="Text Placeholder 2"/>
          <p:cNvSpPr>
            <a:spLocks noGrp="1"/>
          </p:cNvSpPr>
          <p:nvPr>
            <p:ph type="body" sz="quarter" idx="10"/>
          </p:nvPr>
        </p:nvSpPr>
        <p:spPr>
          <a:xfrm>
            <a:off x="150143" y="1273628"/>
            <a:ext cx="11886950" cy="5104445"/>
          </a:xfrm>
        </p:spPr>
        <p:txBody>
          <a:bodyPr/>
          <a:lstStyle/>
          <a:p>
            <a:r>
              <a:rPr lang="es-CL" sz="5400" dirty="0" smtClean="0"/>
              <a:t>Qué es una arquitectura de microservicios…</a:t>
            </a:r>
          </a:p>
          <a:p>
            <a:pPr lvl="1"/>
            <a:r>
              <a:rPr lang="es-CL" sz="3800" dirty="0"/>
              <a:t>No son “pequeños web </a:t>
            </a:r>
            <a:r>
              <a:rPr lang="es-CL" sz="3800" dirty="0" smtClean="0"/>
              <a:t>services” (no es una cuestión de tamaño… solamente)</a:t>
            </a:r>
          </a:p>
          <a:p>
            <a:pPr lvl="1"/>
            <a:r>
              <a:rPr lang="es-CL" sz="3800" dirty="0" smtClean="0"/>
              <a:t>Es un </a:t>
            </a:r>
            <a:r>
              <a:rPr lang="es-CL" sz="3800" b="1" dirty="0" smtClean="0"/>
              <a:t>estilo de arquitectura</a:t>
            </a:r>
            <a:r>
              <a:rPr lang="es-CL" sz="3800" dirty="0" smtClean="0"/>
              <a:t> que describe una forma de diseñar aplicaciones como colecciones de servicios (“producto”) que se </a:t>
            </a:r>
            <a:r>
              <a:rPr lang="es-CL" sz="3800" b="1" dirty="0" smtClean="0"/>
              <a:t>despliegan y evolucionan de forma independiente</a:t>
            </a:r>
          </a:p>
          <a:p>
            <a:pPr lvl="1"/>
            <a:endParaRPr lang="es-CL" sz="600" dirty="0" smtClean="0"/>
          </a:p>
          <a:p>
            <a:pPr lvl="1"/>
            <a:endParaRPr lang="es-CL" sz="2800" dirty="0" smtClean="0"/>
          </a:p>
          <a:p>
            <a:pPr lvl="1"/>
            <a:endParaRPr lang="es-CL" sz="4000" dirty="0" smtClean="0"/>
          </a:p>
        </p:txBody>
      </p:sp>
    </p:spTree>
    <p:extLst>
      <p:ext uri="{BB962C8B-B14F-4D97-AF65-F5344CB8AC3E}">
        <p14:creationId xmlns:p14="http://schemas.microsoft.com/office/powerpoint/2010/main" val="91105286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21440001">
            <a:off x="-141963" y="-642078"/>
            <a:ext cx="12407766" cy="1537155"/>
          </a:xfrm>
          <a:prstGeom prst="rect">
            <a:avLst/>
          </a:prstGeom>
          <a:solidFill>
            <a:srgbClr val="F99F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1796421" y="301441"/>
            <a:ext cx="5415748" cy="553998"/>
          </a:xfrm>
        </p:spPr>
        <p:txBody>
          <a:bodyPr/>
          <a:lstStyle/>
          <a:p>
            <a:pPr algn="l"/>
            <a:r>
              <a:rPr lang="en-US" sz="4000" dirty="0" smtClean="0">
                <a:solidFill>
                  <a:schemeClr val="tx1"/>
                </a:solidFill>
              </a:rPr>
              <a:t>Microservicios</a:t>
            </a:r>
            <a:endParaRPr lang="es-CL" sz="4000" dirty="0">
              <a:solidFill>
                <a:schemeClr val="tx1"/>
              </a:solidFill>
            </a:endParaRPr>
          </a:p>
        </p:txBody>
      </p:sp>
      <p:pic>
        <p:nvPicPr>
          <p:cNvPr id="4" name="Picture 3"/>
          <p:cNvPicPr>
            <a:picLocks noChangeAspect="1"/>
          </p:cNvPicPr>
          <p:nvPr/>
        </p:nvPicPr>
        <p:blipFill>
          <a:blip r:embed="rId2"/>
          <a:stretch>
            <a:fillRect/>
          </a:stretch>
        </p:blipFill>
        <p:spPr>
          <a:xfrm>
            <a:off x="314023" y="76338"/>
            <a:ext cx="997372" cy="1004204"/>
          </a:xfrm>
          <a:prstGeom prst="rect">
            <a:avLst/>
          </a:prstGeom>
          <a:ln>
            <a:noFill/>
          </a:ln>
        </p:spPr>
      </p:pic>
      <p:sp>
        <p:nvSpPr>
          <p:cNvPr id="14" name="Text Placeholder 2"/>
          <p:cNvSpPr>
            <a:spLocks noGrp="1"/>
          </p:cNvSpPr>
          <p:nvPr>
            <p:ph type="body" sz="quarter" idx="10"/>
          </p:nvPr>
        </p:nvSpPr>
        <p:spPr>
          <a:xfrm>
            <a:off x="150143" y="1273628"/>
            <a:ext cx="11886950" cy="5104445"/>
          </a:xfrm>
        </p:spPr>
        <p:txBody>
          <a:bodyPr/>
          <a:lstStyle/>
          <a:p>
            <a:r>
              <a:rPr lang="es-CL" sz="5400" dirty="0" smtClean="0"/>
              <a:t>Objetivos principales…</a:t>
            </a:r>
          </a:p>
          <a:p>
            <a:pPr lvl="1"/>
            <a:r>
              <a:rPr lang="es-CL" sz="3600" dirty="0" smtClean="0"/>
              <a:t>Garantizar que cada producto siempre esté en funcionamiento</a:t>
            </a:r>
          </a:p>
          <a:p>
            <a:pPr lvl="1"/>
            <a:r>
              <a:rPr lang="es-CL" sz="3600" b="1" dirty="0" smtClean="0"/>
              <a:t>Entregar nuevas funcionalidades en forma constante (</a:t>
            </a:r>
            <a:r>
              <a:rPr lang="es-CL" sz="3600" b="1" i="1" dirty="0" err="1" smtClean="0"/>
              <a:t>Continuous</a:t>
            </a:r>
            <a:r>
              <a:rPr lang="es-CL" sz="3600" b="1" i="1" dirty="0" smtClean="0"/>
              <a:t> </a:t>
            </a:r>
            <a:r>
              <a:rPr lang="es-CL" sz="3600" b="1" i="1" dirty="0" err="1" smtClean="0"/>
              <a:t>Delivery</a:t>
            </a:r>
            <a:r>
              <a:rPr lang="es-CL" sz="3600" b="1" dirty="0" smtClean="0"/>
              <a:t>)</a:t>
            </a:r>
          </a:p>
          <a:p>
            <a:pPr lvl="2"/>
            <a:r>
              <a:rPr lang="es-CL" sz="2800" dirty="0" smtClean="0"/>
              <a:t>Reduciendo interdependencias con componentes externos</a:t>
            </a:r>
          </a:p>
          <a:p>
            <a:pPr lvl="2"/>
            <a:r>
              <a:rPr lang="es-CL" sz="2800" dirty="0" smtClean="0"/>
              <a:t>Maximizando la automatización de pruebas y procesos de despliegue</a:t>
            </a:r>
            <a:endParaRPr lang="es-CL" sz="3600" dirty="0" smtClean="0"/>
          </a:p>
          <a:p>
            <a:pPr lvl="1"/>
            <a:r>
              <a:rPr lang="es-CL" sz="3600" dirty="0" smtClean="0"/>
              <a:t>Alineamiento de la estructura organizativa a “productos”</a:t>
            </a:r>
            <a:endParaRPr lang="es-CL" sz="3800" dirty="0" smtClean="0"/>
          </a:p>
          <a:p>
            <a:pPr lvl="2"/>
            <a:r>
              <a:rPr lang="es-CL" sz="2800" dirty="0" smtClean="0"/>
              <a:t>Equipos </a:t>
            </a:r>
            <a:r>
              <a:rPr lang="es-CL" sz="2800" dirty="0" err="1" smtClean="0"/>
              <a:t>multi</a:t>
            </a:r>
            <a:r>
              <a:rPr lang="es-CL" sz="2800" dirty="0" smtClean="0"/>
              <a:t>-disciplinarios </a:t>
            </a:r>
          </a:p>
          <a:p>
            <a:pPr lvl="1"/>
            <a:endParaRPr lang="es-CL" sz="300" dirty="0" smtClean="0"/>
          </a:p>
          <a:p>
            <a:pPr lvl="1"/>
            <a:endParaRPr lang="es-CL" sz="2800" dirty="0" smtClean="0"/>
          </a:p>
          <a:p>
            <a:pPr lvl="1"/>
            <a:endParaRPr lang="es-CL" sz="4000" dirty="0" smtClean="0"/>
          </a:p>
        </p:txBody>
      </p:sp>
    </p:spTree>
    <p:extLst>
      <p:ext uri="{BB962C8B-B14F-4D97-AF65-F5344CB8AC3E}">
        <p14:creationId xmlns:p14="http://schemas.microsoft.com/office/powerpoint/2010/main" val="274454432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1_Metro_TT_Blue_16x9_02-12">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Metro_TT_Blue_16x9_02-12">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D606747B2E664F8BC965B020179177" ma:contentTypeVersion="3" ma:contentTypeDescription="Create a new document." ma:contentTypeScope="" ma:versionID="437933dc8edac97cd5a683f2bb415105">
  <xsd:schema xmlns:xsd="http://www.w3.org/2001/XMLSchema" xmlns:xs="http://www.w3.org/2001/XMLSchema" xmlns:p="http://schemas.microsoft.com/office/2006/metadata/properties" xmlns:ns2="a487f00c-aaf7-4cb8-bca1-965082df1422" targetNamespace="http://schemas.microsoft.com/office/2006/metadata/properties" ma:root="true" ma:fieldsID="e7e9c54e4eeb3a53049844600ab1d137" ns2:_="">
    <xsd:import namespace="a487f00c-aaf7-4cb8-bca1-965082df142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87f00c-aaf7-4cb8-bca1-965082df14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487f00c-aaf7-4cb8-bca1-965082df1422">
      <UserInfo>
        <DisplayName>Ana Cristina Montero</DisplayName>
        <AccountId>37</AccountId>
        <AccountType/>
      </UserInfo>
      <UserInfo>
        <DisplayName>Federico García</DisplayName>
        <AccountId>38</AccountId>
        <AccountType/>
      </UserInfo>
      <UserInfo>
        <DisplayName>Santiago Jiménez</DisplayName>
        <AccountId>39</AccountId>
        <AccountType/>
      </UserInfo>
      <UserInfo>
        <DisplayName>Maximiliano Déboli</DisplayName>
        <AccountId>40</AccountId>
        <AccountType/>
      </UserInfo>
      <UserInfo>
        <DisplayName>javier arguello</DisplayName>
        <AccountId>41</AccountId>
        <AccountType/>
      </UserInfo>
      <UserInfo>
        <DisplayName>Brian Teper</DisplayName>
        <AccountId>42</AccountId>
        <AccountType/>
      </UserInfo>
      <UserInfo>
        <DisplayName>Gastón Real</DisplayName>
        <AccountId>43</AccountId>
        <AccountType/>
      </UserInfo>
      <UserInfo>
        <DisplayName>Matías Lacave</DisplayName>
        <AccountId>44</AccountId>
        <AccountType/>
      </UserInfo>
      <UserInfo>
        <DisplayName>Nicolas Pechersky</DisplayName>
        <AccountId>45</AccountId>
        <AccountType/>
      </UserInfo>
      <UserInfo>
        <DisplayName>Julian Zuluaga</DisplayName>
        <AccountId>46</AccountId>
        <AccountType/>
      </UserInfo>
      <UserInfo>
        <DisplayName>Jorge Garau</DisplayName>
        <AccountId>9</AccountId>
        <AccountType/>
      </UserInfo>
      <UserInfo>
        <DisplayName>Gabriel García de la Torre</DisplayName>
        <AccountId>47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8B2C3-51E9-4DA9-BD98-42F648A0CB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87f00c-aaf7-4cb8-bca1-965082df14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a487f00c-aaf7-4cb8-bca1-965082df1422"/>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13412</TotalTime>
  <Words>1245</Words>
  <Application>Microsoft Office PowerPoint</Application>
  <PresentationFormat>Custom</PresentationFormat>
  <Paragraphs>166</Paragraphs>
  <Slides>26</Slides>
  <Notes>4</Notes>
  <HiddenSlides>1</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26</vt:i4>
      </vt:variant>
    </vt:vector>
  </HeadingPairs>
  <TitlesOfParts>
    <vt:vector size="41" baseType="lpstr">
      <vt:lpstr>Arial</vt:lpstr>
      <vt:lpstr>Calibri</vt:lpstr>
      <vt:lpstr>Consolas</vt:lpstr>
      <vt:lpstr>Gotham ExtraLight</vt:lpstr>
      <vt:lpstr>GothamLight</vt:lpstr>
      <vt:lpstr>ＭＳ Ｐゴシック</vt:lpstr>
      <vt:lpstr>Segoe UI</vt:lpstr>
      <vt:lpstr>Segoe UI Light</vt:lpstr>
      <vt:lpstr>Verdana</vt:lpstr>
      <vt:lpstr>Wingdings</vt:lpstr>
      <vt:lpstr>Metro_TT_Blue_16x9_02-12</vt:lpstr>
      <vt:lpstr>1_16x9_New_Win_PPT_Template_4_compressed</vt:lpstr>
      <vt:lpstr>2_16x9_New_Win_PPT_Template_4_compressed</vt:lpstr>
      <vt:lpstr>1_Metro_TT_Blue_16x9_02-12</vt:lpstr>
      <vt:lpstr>2_Metro_TT_Blue_16x9_02-12</vt:lpstr>
      <vt:lpstr>PowerPoint Presentation</vt:lpstr>
      <vt:lpstr>Evolución de Internet</vt:lpstr>
      <vt:lpstr>PowerPoint Presentation</vt:lpstr>
      <vt:lpstr>Real-Time al extremo</vt:lpstr>
      <vt:lpstr>¿Estamos preparados?</vt:lpstr>
      <vt:lpstr>PowerPoint Presentation</vt:lpstr>
      <vt:lpstr>PowerPoint Presentation</vt:lpstr>
      <vt:lpstr>Microservicios</vt:lpstr>
      <vt:lpstr>Microservicios</vt:lpstr>
      <vt:lpstr>Microservicios</vt:lpstr>
      <vt:lpstr>PowerPoint Presentation</vt:lpstr>
      <vt:lpstr>Node.js Server-side JavaScript</vt:lpstr>
      <vt:lpstr>Evolución</vt:lpstr>
      <vt:lpstr>Node.js</vt:lpstr>
      <vt:lpstr>Blocking vs. Non-Blocking</vt:lpstr>
      <vt:lpstr>Blocking vs. Non-Blocking</vt:lpstr>
      <vt:lpstr>Non-Blocking I/O</vt:lpstr>
      <vt:lpstr>Node.js vs Apache</vt:lpstr>
      <vt:lpstr>Node.js Core</vt:lpstr>
      <vt:lpstr>Ecosistema</vt:lpstr>
      <vt:lpstr>Demo</vt:lpstr>
      <vt:lpstr>Cuando usar Node.js</vt:lpstr>
      <vt:lpstr>Despliegue</vt:lpstr>
      <vt:lpstr>Quienes usan Node.js</vt:lpstr>
      <vt:lpstr>Preguntas…</vt:lpstr>
      <vt:lpstr>¡Gracias!</vt:lpstr>
    </vt:vector>
  </TitlesOfParts>
  <Manager/>
  <Company>Lagash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Node.js</dc:title>
  <dc:subject/>
  <dc:creator>Rodolfo Finochietti</dc:creator>
  <cp:keywords/>
  <dc:description/>
  <cp:lastModifiedBy>Rodolfo Finochietti</cp:lastModifiedBy>
  <cp:revision>1043</cp:revision>
  <dcterms:created xsi:type="dcterms:W3CDTF">2012-02-15T23:39:54Z</dcterms:created>
  <dcterms:modified xsi:type="dcterms:W3CDTF">2015-12-08T22:18:02Z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0x010100A1D606747B2E664F8BC965B020179177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