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bin" ContentType="application/vnd.ms-office.legacyDiagramTex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06/relationships/legacyDocTextInfo" Target="legacyDocTextInfo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F775C-E271-4204-A694-B9A83E653D6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/>
      <dgm:spPr/>
    </dgm:pt>
    <dgm:pt modelId="{38CDF837-971A-4242-977D-3EE014865682}">
      <dgm:prSet/>
      <dgm:spPr/>
      <dgm:t>
        <a:bodyPr/>
        <a:lstStyle/>
        <a:p>
          <a:pPr rtl="0"/>
          <a:r>
            <a:rPr lang="ru-RU" dirty="0" smtClean="0"/>
            <a:t>Главное меню</a:t>
          </a:r>
        </a:p>
      </dgm:t>
    </dgm:pt>
    <dgm:pt modelId="{743B386B-08FA-48C1-8998-FEE891A33D65}" type="parTrans" cxnId="{2576DE3F-6D92-41AA-B776-DAF50C53A09B}">
      <dgm:prSet/>
      <dgm:spPr/>
      <dgm:t>
        <a:bodyPr/>
        <a:lstStyle/>
        <a:p>
          <a:endParaRPr lang="ru-RU"/>
        </a:p>
      </dgm:t>
    </dgm:pt>
    <dgm:pt modelId="{A00D9174-054C-4B69-8049-42B63CFDEE29}" type="sibTrans" cxnId="{2576DE3F-6D92-41AA-B776-DAF50C53A09B}">
      <dgm:prSet/>
      <dgm:spPr/>
      <dgm:t>
        <a:bodyPr/>
        <a:lstStyle/>
        <a:p>
          <a:endParaRPr lang="ru-RU"/>
        </a:p>
      </dgm:t>
    </dgm:pt>
    <dgm:pt modelId="{0F1FB0B9-0CAA-4128-A977-07A29EC3E72C}">
      <dgm:prSet/>
      <dgm:spPr/>
      <dgm:t>
        <a:bodyPr/>
        <a:lstStyle/>
        <a:p>
          <a:pPr rtl="0"/>
          <a:r>
            <a:rPr lang="ru-RU" smtClean="0"/>
            <a:t>Обучающий режим</a:t>
          </a:r>
        </a:p>
      </dgm:t>
    </dgm:pt>
    <dgm:pt modelId="{3CB95082-BA8E-40B5-95F4-B90A51C015A5}" type="parTrans" cxnId="{E0A55F19-28B6-42CA-B04F-50FB047C2BBA}">
      <dgm:prSet/>
      <dgm:spPr/>
      <dgm:t>
        <a:bodyPr/>
        <a:lstStyle/>
        <a:p>
          <a:endParaRPr lang="ru-RU"/>
        </a:p>
      </dgm:t>
    </dgm:pt>
    <dgm:pt modelId="{340BDE7C-D6DE-45EE-A5E9-47272066EF54}" type="sibTrans" cxnId="{E0A55F19-28B6-42CA-B04F-50FB047C2BBA}">
      <dgm:prSet/>
      <dgm:spPr/>
      <dgm:t>
        <a:bodyPr/>
        <a:lstStyle/>
        <a:p>
          <a:endParaRPr lang="ru-RU"/>
        </a:p>
      </dgm:t>
    </dgm:pt>
    <dgm:pt modelId="{CFD1AE03-68F0-4B5D-8C3D-5559989C5B17}">
      <dgm:prSet/>
      <dgm:spPr/>
      <dgm:t>
        <a:bodyPr/>
        <a:lstStyle/>
        <a:p>
          <a:pPr rtl="0"/>
          <a:r>
            <a:rPr lang="ru-RU" dirty="0" smtClean="0"/>
            <a:t>Проверочный режим</a:t>
          </a:r>
        </a:p>
      </dgm:t>
    </dgm:pt>
    <dgm:pt modelId="{51A2F8E8-A328-49EA-A8D5-346D36598507}" type="parTrans" cxnId="{FDE18AFB-FDD9-4C29-970B-CFD592DB221D}">
      <dgm:prSet/>
      <dgm:spPr/>
      <dgm:t>
        <a:bodyPr/>
        <a:lstStyle/>
        <a:p>
          <a:endParaRPr lang="ru-RU"/>
        </a:p>
      </dgm:t>
    </dgm:pt>
    <dgm:pt modelId="{1CE08C2E-CCB1-4C42-BFA1-4D65E2254CDD}" type="sibTrans" cxnId="{FDE18AFB-FDD9-4C29-970B-CFD592DB221D}">
      <dgm:prSet/>
      <dgm:spPr/>
      <dgm:t>
        <a:bodyPr/>
        <a:lstStyle/>
        <a:p>
          <a:endParaRPr lang="ru-RU"/>
        </a:p>
      </dgm:t>
    </dgm:pt>
    <dgm:pt modelId="{FCC32C06-5D59-401D-8E7E-F15B717AA5C3}">
      <dgm:prSet/>
      <dgm:spPr/>
      <dgm:t>
        <a:bodyPr/>
        <a:lstStyle/>
        <a:p>
          <a:pPr rtl="0"/>
          <a:r>
            <a:rPr lang="ru-RU" smtClean="0"/>
            <a:t>Режим статистики</a:t>
          </a:r>
        </a:p>
      </dgm:t>
    </dgm:pt>
    <dgm:pt modelId="{B88D2BD9-563B-44B6-970E-83896766AFBA}" type="parTrans" cxnId="{9DCE02CE-CE72-442E-A448-0E09C8A5A821}">
      <dgm:prSet/>
      <dgm:spPr/>
      <dgm:t>
        <a:bodyPr/>
        <a:lstStyle/>
        <a:p>
          <a:endParaRPr lang="ru-RU"/>
        </a:p>
      </dgm:t>
    </dgm:pt>
    <dgm:pt modelId="{4AAE3AD6-382F-4D4C-85EE-333DC78D0B27}" type="sibTrans" cxnId="{9DCE02CE-CE72-442E-A448-0E09C8A5A821}">
      <dgm:prSet/>
      <dgm:spPr/>
      <dgm:t>
        <a:bodyPr/>
        <a:lstStyle/>
        <a:p>
          <a:endParaRPr lang="ru-RU"/>
        </a:p>
      </dgm:t>
    </dgm:pt>
    <dgm:pt modelId="{0E36D6F7-F6B6-4F34-B1D5-C73D59069E6A}" type="pres">
      <dgm:prSet presAssocID="{878F775C-E271-4204-A694-B9A83E653D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9924A5-9E75-4A3E-A33F-821B21F4EBE3}" type="pres">
      <dgm:prSet presAssocID="{38CDF837-971A-4242-977D-3EE014865682}" presName="hierRoot1" presStyleCnt="0">
        <dgm:presLayoutVars>
          <dgm:hierBranch/>
        </dgm:presLayoutVars>
      </dgm:prSet>
      <dgm:spPr/>
    </dgm:pt>
    <dgm:pt modelId="{F588196B-4F8F-4AB7-89CD-44392F688155}" type="pres">
      <dgm:prSet presAssocID="{38CDF837-971A-4242-977D-3EE014865682}" presName="rootComposite1" presStyleCnt="0"/>
      <dgm:spPr/>
    </dgm:pt>
    <dgm:pt modelId="{EE0DE7B0-8D74-4500-B604-951B4FA5A8F1}" type="pres">
      <dgm:prSet presAssocID="{38CDF837-971A-4242-977D-3EE01486568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A719B3-B6A6-400A-B7A5-7BA9B2585F2D}" type="pres">
      <dgm:prSet presAssocID="{38CDF837-971A-4242-977D-3EE01486568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5ECD0CE-2371-40BC-B8B1-60D1B41D268A}" type="pres">
      <dgm:prSet presAssocID="{38CDF837-971A-4242-977D-3EE014865682}" presName="hierChild2" presStyleCnt="0"/>
      <dgm:spPr/>
    </dgm:pt>
    <dgm:pt modelId="{0D0855BD-FA04-470C-BAED-980D1DED993B}" type="pres">
      <dgm:prSet presAssocID="{3CB95082-BA8E-40B5-95F4-B90A51C015A5}" presName="Name35" presStyleLbl="parChTrans1D2" presStyleIdx="0" presStyleCnt="3"/>
      <dgm:spPr/>
      <dgm:t>
        <a:bodyPr/>
        <a:lstStyle/>
        <a:p>
          <a:endParaRPr lang="ru-RU"/>
        </a:p>
      </dgm:t>
    </dgm:pt>
    <dgm:pt modelId="{70893352-8852-48CE-8E95-C9920BBDBD9E}" type="pres">
      <dgm:prSet presAssocID="{0F1FB0B9-0CAA-4128-A977-07A29EC3E72C}" presName="hierRoot2" presStyleCnt="0">
        <dgm:presLayoutVars>
          <dgm:hierBranch/>
        </dgm:presLayoutVars>
      </dgm:prSet>
      <dgm:spPr/>
    </dgm:pt>
    <dgm:pt modelId="{A7575267-FB51-420F-90EC-CBDFCE33232C}" type="pres">
      <dgm:prSet presAssocID="{0F1FB0B9-0CAA-4128-A977-07A29EC3E72C}" presName="rootComposite" presStyleCnt="0"/>
      <dgm:spPr/>
    </dgm:pt>
    <dgm:pt modelId="{CEA3D6BE-315A-44AC-932E-7D605AE01882}" type="pres">
      <dgm:prSet presAssocID="{0F1FB0B9-0CAA-4128-A977-07A29EC3E72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77EA2C-91BE-4B6A-8112-B6C63F7B8AD7}" type="pres">
      <dgm:prSet presAssocID="{0F1FB0B9-0CAA-4128-A977-07A29EC3E72C}" presName="rootConnector" presStyleLbl="node2" presStyleIdx="0" presStyleCnt="3"/>
      <dgm:spPr/>
      <dgm:t>
        <a:bodyPr/>
        <a:lstStyle/>
        <a:p>
          <a:endParaRPr lang="ru-RU"/>
        </a:p>
      </dgm:t>
    </dgm:pt>
    <dgm:pt modelId="{0225ECB3-61A3-4846-8E82-7CFDEF7BDB6A}" type="pres">
      <dgm:prSet presAssocID="{0F1FB0B9-0CAA-4128-A977-07A29EC3E72C}" presName="hierChild4" presStyleCnt="0"/>
      <dgm:spPr/>
    </dgm:pt>
    <dgm:pt modelId="{6BD94FCD-F7F5-4B6B-B0EA-2819BD78E782}" type="pres">
      <dgm:prSet presAssocID="{0F1FB0B9-0CAA-4128-A977-07A29EC3E72C}" presName="hierChild5" presStyleCnt="0"/>
      <dgm:spPr/>
    </dgm:pt>
    <dgm:pt modelId="{7E5E6E62-4142-4901-9804-0D800CE7E019}" type="pres">
      <dgm:prSet presAssocID="{51A2F8E8-A328-49EA-A8D5-346D36598507}" presName="Name35" presStyleLbl="parChTrans1D2" presStyleIdx="1" presStyleCnt="3"/>
      <dgm:spPr/>
      <dgm:t>
        <a:bodyPr/>
        <a:lstStyle/>
        <a:p>
          <a:endParaRPr lang="ru-RU"/>
        </a:p>
      </dgm:t>
    </dgm:pt>
    <dgm:pt modelId="{6A6C1E1E-BE50-4FA7-AA68-0A0E36220D68}" type="pres">
      <dgm:prSet presAssocID="{CFD1AE03-68F0-4B5D-8C3D-5559989C5B17}" presName="hierRoot2" presStyleCnt="0">
        <dgm:presLayoutVars>
          <dgm:hierBranch/>
        </dgm:presLayoutVars>
      </dgm:prSet>
      <dgm:spPr/>
    </dgm:pt>
    <dgm:pt modelId="{D9F43156-18C5-4E3B-9F86-4D28696E805F}" type="pres">
      <dgm:prSet presAssocID="{CFD1AE03-68F0-4B5D-8C3D-5559989C5B17}" presName="rootComposite" presStyleCnt="0"/>
      <dgm:spPr/>
    </dgm:pt>
    <dgm:pt modelId="{67853874-AC9D-472D-A523-445F740E1434}" type="pres">
      <dgm:prSet presAssocID="{CFD1AE03-68F0-4B5D-8C3D-5559989C5B1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6148D4-1FDA-496B-A587-3490DAD8C429}" type="pres">
      <dgm:prSet presAssocID="{CFD1AE03-68F0-4B5D-8C3D-5559989C5B17}" presName="rootConnector" presStyleLbl="node2" presStyleIdx="1" presStyleCnt="3"/>
      <dgm:spPr/>
      <dgm:t>
        <a:bodyPr/>
        <a:lstStyle/>
        <a:p>
          <a:endParaRPr lang="ru-RU"/>
        </a:p>
      </dgm:t>
    </dgm:pt>
    <dgm:pt modelId="{D3C1C732-96B5-4E49-BEDF-86999D2612ED}" type="pres">
      <dgm:prSet presAssocID="{CFD1AE03-68F0-4B5D-8C3D-5559989C5B17}" presName="hierChild4" presStyleCnt="0"/>
      <dgm:spPr/>
    </dgm:pt>
    <dgm:pt modelId="{45161437-9390-407A-8395-B705CD50C163}" type="pres">
      <dgm:prSet presAssocID="{CFD1AE03-68F0-4B5D-8C3D-5559989C5B17}" presName="hierChild5" presStyleCnt="0"/>
      <dgm:spPr/>
    </dgm:pt>
    <dgm:pt modelId="{89F29718-F5EA-4422-9A14-BFAC412034BA}" type="pres">
      <dgm:prSet presAssocID="{B88D2BD9-563B-44B6-970E-83896766AFBA}" presName="Name35" presStyleLbl="parChTrans1D2" presStyleIdx="2" presStyleCnt="3"/>
      <dgm:spPr/>
      <dgm:t>
        <a:bodyPr/>
        <a:lstStyle/>
        <a:p>
          <a:endParaRPr lang="ru-RU"/>
        </a:p>
      </dgm:t>
    </dgm:pt>
    <dgm:pt modelId="{B78A51E2-CB69-42CD-8449-633B3F05CB40}" type="pres">
      <dgm:prSet presAssocID="{FCC32C06-5D59-401D-8E7E-F15B717AA5C3}" presName="hierRoot2" presStyleCnt="0">
        <dgm:presLayoutVars>
          <dgm:hierBranch/>
        </dgm:presLayoutVars>
      </dgm:prSet>
      <dgm:spPr/>
    </dgm:pt>
    <dgm:pt modelId="{EA7156E7-8885-4276-B652-798A582B9664}" type="pres">
      <dgm:prSet presAssocID="{FCC32C06-5D59-401D-8E7E-F15B717AA5C3}" presName="rootComposite" presStyleCnt="0"/>
      <dgm:spPr/>
    </dgm:pt>
    <dgm:pt modelId="{C19C5E43-FD53-4ABC-B749-F4801371AFED}" type="pres">
      <dgm:prSet presAssocID="{FCC32C06-5D59-401D-8E7E-F15B717AA5C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FE1F95-8DDC-4B09-AC90-65390D6DEADD}" type="pres">
      <dgm:prSet presAssocID="{FCC32C06-5D59-401D-8E7E-F15B717AA5C3}" presName="rootConnector" presStyleLbl="node2" presStyleIdx="2" presStyleCnt="3"/>
      <dgm:spPr/>
      <dgm:t>
        <a:bodyPr/>
        <a:lstStyle/>
        <a:p>
          <a:endParaRPr lang="ru-RU"/>
        </a:p>
      </dgm:t>
    </dgm:pt>
    <dgm:pt modelId="{F2BCC213-A60D-4B4F-B5BC-66FB5A6AF815}" type="pres">
      <dgm:prSet presAssocID="{FCC32C06-5D59-401D-8E7E-F15B717AA5C3}" presName="hierChild4" presStyleCnt="0"/>
      <dgm:spPr/>
    </dgm:pt>
    <dgm:pt modelId="{094B2335-56A2-4F7B-9EA6-67DA290B1AD6}" type="pres">
      <dgm:prSet presAssocID="{FCC32C06-5D59-401D-8E7E-F15B717AA5C3}" presName="hierChild5" presStyleCnt="0"/>
      <dgm:spPr/>
    </dgm:pt>
    <dgm:pt modelId="{F748585F-8722-4D4B-94AB-78E45F400E93}" type="pres">
      <dgm:prSet presAssocID="{38CDF837-971A-4242-977D-3EE014865682}" presName="hierChild3" presStyleCnt="0"/>
      <dgm:spPr/>
    </dgm:pt>
  </dgm:ptLst>
  <dgm:cxnLst>
    <dgm:cxn modelId="{D4AEDBE6-E405-4BC1-BF10-DE32A4B4ECDD}" type="presOf" srcId="{FCC32C06-5D59-401D-8E7E-F15B717AA5C3}" destId="{C19C5E43-FD53-4ABC-B749-F4801371AFED}" srcOrd="0" destOrd="0" presId="urn:microsoft.com/office/officeart/2005/8/layout/orgChart1"/>
    <dgm:cxn modelId="{9DCE02CE-CE72-442E-A448-0E09C8A5A821}" srcId="{38CDF837-971A-4242-977D-3EE014865682}" destId="{FCC32C06-5D59-401D-8E7E-F15B717AA5C3}" srcOrd="2" destOrd="0" parTransId="{B88D2BD9-563B-44B6-970E-83896766AFBA}" sibTransId="{4AAE3AD6-382F-4D4C-85EE-333DC78D0B27}"/>
    <dgm:cxn modelId="{21862686-AAF9-444E-8F5F-81A8DC8CDFDA}" type="presOf" srcId="{38CDF837-971A-4242-977D-3EE014865682}" destId="{2EA719B3-B6A6-400A-B7A5-7BA9B2585F2D}" srcOrd="1" destOrd="0" presId="urn:microsoft.com/office/officeart/2005/8/layout/orgChart1"/>
    <dgm:cxn modelId="{F6BA6031-A001-46CA-A952-3ECA0D5F9CDF}" type="presOf" srcId="{CFD1AE03-68F0-4B5D-8C3D-5559989C5B17}" destId="{67853874-AC9D-472D-A523-445F740E1434}" srcOrd="0" destOrd="0" presId="urn:microsoft.com/office/officeart/2005/8/layout/orgChart1"/>
    <dgm:cxn modelId="{FDE18AFB-FDD9-4C29-970B-CFD592DB221D}" srcId="{38CDF837-971A-4242-977D-3EE014865682}" destId="{CFD1AE03-68F0-4B5D-8C3D-5559989C5B17}" srcOrd="1" destOrd="0" parTransId="{51A2F8E8-A328-49EA-A8D5-346D36598507}" sibTransId="{1CE08C2E-CCB1-4C42-BFA1-4D65E2254CDD}"/>
    <dgm:cxn modelId="{6A4435D6-E8FA-4C8A-9A08-64F151FA6E1C}" type="presOf" srcId="{0F1FB0B9-0CAA-4128-A977-07A29EC3E72C}" destId="{2C77EA2C-91BE-4B6A-8112-B6C63F7B8AD7}" srcOrd="1" destOrd="0" presId="urn:microsoft.com/office/officeart/2005/8/layout/orgChart1"/>
    <dgm:cxn modelId="{D5B6FDEB-8083-4258-8EE3-1FE2E3BCA1DF}" type="presOf" srcId="{878F775C-E271-4204-A694-B9A83E653D6C}" destId="{0E36D6F7-F6B6-4F34-B1D5-C73D59069E6A}" srcOrd="0" destOrd="0" presId="urn:microsoft.com/office/officeart/2005/8/layout/orgChart1"/>
    <dgm:cxn modelId="{042F334D-8F5F-4DB1-934A-B63E1C6E7D4A}" type="presOf" srcId="{FCC32C06-5D59-401D-8E7E-F15B717AA5C3}" destId="{E0FE1F95-8DDC-4B09-AC90-65390D6DEADD}" srcOrd="1" destOrd="0" presId="urn:microsoft.com/office/officeart/2005/8/layout/orgChart1"/>
    <dgm:cxn modelId="{AF4DE477-0529-4E46-8B29-39A7640E7B23}" type="presOf" srcId="{38CDF837-971A-4242-977D-3EE014865682}" destId="{EE0DE7B0-8D74-4500-B604-951B4FA5A8F1}" srcOrd="0" destOrd="0" presId="urn:microsoft.com/office/officeart/2005/8/layout/orgChart1"/>
    <dgm:cxn modelId="{E0A55F19-28B6-42CA-B04F-50FB047C2BBA}" srcId="{38CDF837-971A-4242-977D-3EE014865682}" destId="{0F1FB0B9-0CAA-4128-A977-07A29EC3E72C}" srcOrd="0" destOrd="0" parTransId="{3CB95082-BA8E-40B5-95F4-B90A51C015A5}" sibTransId="{340BDE7C-D6DE-45EE-A5E9-47272066EF54}"/>
    <dgm:cxn modelId="{A5DF9886-1CBF-4445-B9D9-59D92729DD03}" type="presOf" srcId="{CFD1AE03-68F0-4B5D-8C3D-5559989C5B17}" destId="{086148D4-1FDA-496B-A587-3490DAD8C429}" srcOrd="1" destOrd="0" presId="urn:microsoft.com/office/officeart/2005/8/layout/orgChart1"/>
    <dgm:cxn modelId="{DDAA8C42-78A3-404D-801C-A77DF5AC27D3}" type="presOf" srcId="{51A2F8E8-A328-49EA-A8D5-346D36598507}" destId="{7E5E6E62-4142-4901-9804-0D800CE7E019}" srcOrd="0" destOrd="0" presId="urn:microsoft.com/office/officeart/2005/8/layout/orgChart1"/>
    <dgm:cxn modelId="{73F5EE86-DB4B-47E3-8074-F1A5E25D13D9}" type="presOf" srcId="{B88D2BD9-563B-44B6-970E-83896766AFBA}" destId="{89F29718-F5EA-4422-9A14-BFAC412034BA}" srcOrd="0" destOrd="0" presId="urn:microsoft.com/office/officeart/2005/8/layout/orgChart1"/>
    <dgm:cxn modelId="{0A4DC8B2-5DB2-4BDD-B34B-9E029E00697F}" type="presOf" srcId="{3CB95082-BA8E-40B5-95F4-B90A51C015A5}" destId="{0D0855BD-FA04-470C-BAED-980D1DED993B}" srcOrd="0" destOrd="0" presId="urn:microsoft.com/office/officeart/2005/8/layout/orgChart1"/>
    <dgm:cxn modelId="{2576DE3F-6D92-41AA-B776-DAF50C53A09B}" srcId="{878F775C-E271-4204-A694-B9A83E653D6C}" destId="{38CDF837-971A-4242-977D-3EE014865682}" srcOrd="0" destOrd="0" parTransId="{743B386B-08FA-48C1-8998-FEE891A33D65}" sibTransId="{A00D9174-054C-4B69-8049-42B63CFDEE29}"/>
    <dgm:cxn modelId="{6D4D6C35-4AAD-4DEF-934E-504B61D822E0}" type="presOf" srcId="{0F1FB0B9-0CAA-4128-A977-07A29EC3E72C}" destId="{CEA3D6BE-315A-44AC-932E-7D605AE01882}" srcOrd="0" destOrd="0" presId="urn:microsoft.com/office/officeart/2005/8/layout/orgChart1"/>
    <dgm:cxn modelId="{8178DC70-0798-40F8-92A1-018DAFFF5FB2}" type="presParOf" srcId="{0E36D6F7-F6B6-4F34-B1D5-C73D59069E6A}" destId="{E89924A5-9E75-4A3E-A33F-821B21F4EBE3}" srcOrd="0" destOrd="0" presId="urn:microsoft.com/office/officeart/2005/8/layout/orgChart1"/>
    <dgm:cxn modelId="{2C50F9BC-3B58-4A3B-B453-598F0731639D}" type="presParOf" srcId="{E89924A5-9E75-4A3E-A33F-821B21F4EBE3}" destId="{F588196B-4F8F-4AB7-89CD-44392F688155}" srcOrd="0" destOrd="0" presId="urn:microsoft.com/office/officeart/2005/8/layout/orgChart1"/>
    <dgm:cxn modelId="{A12E3F0D-5839-456C-A196-D5CC0CD56951}" type="presParOf" srcId="{F588196B-4F8F-4AB7-89CD-44392F688155}" destId="{EE0DE7B0-8D74-4500-B604-951B4FA5A8F1}" srcOrd="0" destOrd="0" presId="urn:microsoft.com/office/officeart/2005/8/layout/orgChart1"/>
    <dgm:cxn modelId="{6176CE5F-3BFD-4941-A7E1-D90358B01C53}" type="presParOf" srcId="{F588196B-4F8F-4AB7-89CD-44392F688155}" destId="{2EA719B3-B6A6-400A-B7A5-7BA9B2585F2D}" srcOrd="1" destOrd="0" presId="urn:microsoft.com/office/officeart/2005/8/layout/orgChart1"/>
    <dgm:cxn modelId="{BAB7D0EA-A08F-4D46-8D59-E78595FECD6D}" type="presParOf" srcId="{E89924A5-9E75-4A3E-A33F-821B21F4EBE3}" destId="{65ECD0CE-2371-40BC-B8B1-60D1B41D268A}" srcOrd="1" destOrd="0" presId="urn:microsoft.com/office/officeart/2005/8/layout/orgChart1"/>
    <dgm:cxn modelId="{AA00353D-DBA7-4979-A0C0-3DCAC6693944}" type="presParOf" srcId="{65ECD0CE-2371-40BC-B8B1-60D1B41D268A}" destId="{0D0855BD-FA04-470C-BAED-980D1DED993B}" srcOrd="0" destOrd="0" presId="urn:microsoft.com/office/officeart/2005/8/layout/orgChart1"/>
    <dgm:cxn modelId="{B3CBB266-1E6B-4497-98BA-F3606D35B6F7}" type="presParOf" srcId="{65ECD0CE-2371-40BC-B8B1-60D1B41D268A}" destId="{70893352-8852-48CE-8E95-C9920BBDBD9E}" srcOrd="1" destOrd="0" presId="urn:microsoft.com/office/officeart/2005/8/layout/orgChart1"/>
    <dgm:cxn modelId="{D910ED8A-721C-449A-9107-8F6C79687915}" type="presParOf" srcId="{70893352-8852-48CE-8E95-C9920BBDBD9E}" destId="{A7575267-FB51-420F-90EC-CBDFCE33232C}" srcOrd="0" destOrd="0" presId="urn:microsoft.com/office/officeart/2005/8/layout/orgChart1"/>
    <dgm:cxn modelId="{0F252D0E-256B-4173-A704-E0544C08E810}" type="presParOf" srcId="{A7575267-FB51-420F-90EC-CBDFCE33232C}" destId="{CEA3D6BE-315A-44AC-932E-7D605AE01882}" srcOrd="0" destOrd="0" presId="urn:microsoft.com/office/officeart/2005/8/layout/orgChart1"/>
    <dgm:cxn modelId="{2ED93600-2DFB-4CC0-936A-872BCC1273BB}" type="presParOf" srcId="{A7575267-FB51-420F-90EC-CBDFCE33232C}" destId="{2C77EA2C-91BE-4B6A-8112-B6C63F7B8AD7}" srcOrd="1" destOrd="0" presId="urn:microsoft.com/office/officeart/2005/8/layout/orgChart1"/>
    <dgm:cxn modelId="{80086BAE-2545-4746-B899-6C7B736065A1}" type="presParOf" srcId="{70893352-8852-48CE-8E95-C9920BBDBD9E}" destId="{0225ECB3-61A3-4846-8E82-7CFDEF7BDB6A}" srcOrd="1" destOrd="0" presId="urn:microsoft.com/office/officeart/2005/8/layout/orgChart1"/>
    <dgm:cxn modelId="{66A4ADA9-F027-436C-9A96-8AF3959165C1}" type="presParOf" srcId="{70893352-8852-48CE-8E95-C9920BBDBD9E}" destId="{6BD94FCD-F7F5-4B6B-B0EA-2819BD78E782}" srcOrd="2" destOrd="0" presId="urn:microsoft.com/office/officeart/2005/8/layout/orgChart1"/>
    <dgm:cxn modelId="{A2B647D6-F7B8-4274-8D27-1404E456467B}" type="presParOf" srcId="{65ECD0CE-2371-40BC-B8B1-60D1B41D268A}" destId="{7E5E6E62-4142-4901-9804-0D800CE7E019}" srcOrd="2" destOrd="0" presId="urn:microsoft.com/office/officeart/2005/8/layout/orgChart1"/>
    <dgm:cxn modelId="{1822A383-07E0-4200-B90D-FB72D819A0C0}" type="presParOf" srcId="{65ECD0CE-2371-40BC-B8B1-60D1B41D268A}" destId="{6A6C1E1E-BE50-4FA7-AA68-0A0E36220D68}" srcOrd="3" destOrd="0" presId="urn:microsoft.com/office/officeart/2005/8/layout/orgChart1"/>
    <dgm:cxn modelId="{85CF74CB-40AD-414E-A3E8-BE657E30DBED}" type="presParOf" srcId="{6A6C1E1E-BE50-4FA7-AA68-0A0E36220D68}" destId="{D9F43156-18C5-4E3B-9F86-4D28696E805F}" srcOrd="0" destOrd="0" presId="urn:microsoft.com/office/officeart/2005/8/layout/orgChart1"/>
    <dgm:cxn modelId="{8207E76D-8B61-456E-A86E-E823C47CF6E1}" type="presParOf" srcId="{D9F43156-18C5-4E3B-9F86-4D28696E805F}" destId="{67853874-AC9D-472D-A523-445F740E1434}" srcOrd="0" destOrd="0" presId="urn:microsoft.com/office/officeart/2005/8/layout/orgChart1"/>
    <dgm:cxn modelId="{6CC80B21-2DF5-42D1-B519-75201005B572}" type="presParOf" srcId="{D9F43156-18C5-4E3B-9F86-4D28696E805F}" destId="{086148D4-1FDA-496B-A587-3490DAD8C429}" srcOrd="1" destOrd="0" presId="urn:microsoft.com/office/officeart/2005/8/layout/orgChart1"/>
    <dgm:cxn modelId="{F46D686D-D234-4DF3-AA56-EEA01F68D33A}" type="presParOf" srcId="{6A6C1E1E-BE50-4FA7-AA68-0A0E36220D68}" destId="{D3C1C732-96B5-4E49-BEDF-86999D2612ED}" srcOrd="1" destOrd="0" presId="urn:microsoft.com/office/officeart/2005/8/layout/orgChart1"/>
    <dgm:cxn modelId="{105EA1C1-E9CF-4B3D-BD3E-0545EF99D8F7}" type="presParOf" srcId="{6A6C1E1E-BE50-4FA7-AA68-0A0E36220D68}" destId="{45161437-9390-407A-8395-B705CD50C163}" srcOrd="2" destOrd="0" presId="urn:microsoft.com/office/officeart/2005/8/layout/orgChart1"/>
    <dgm:cxn modelId="{BD6EF1B2-2013-485E-B207-BB286F5B1251}" type="presParOf" srcId="{65ECD0CE-2371-40BC-B8B1-60D1B41D268A}" destId="{89F29718-F5EA-4422-9A14-BFAC412034BA}" srcOrd="4" destOrd="0" presId="urn:microsoft.com/office/officeart/2005/8/layout/orgChart1"/>
    <dgm:cxn modelId="{DFF05885-9162-4C98-99D4-6EDEE418DF2E}" type="presParOf" srcId="{65ECD0CE-2371-40BC-B8B1-60D1B41D268A}" destId="{B78A51E2-CB69-42CD-8449-633B3F05CB40}" srcOrd="5" destOrd="0" presId="urn:microsoft.com/office/officeart/2005/8/layout/orgChart1"/>
    <dgm:cxn modelId="{8DEBE71E-CBB9-4AFA-8DFD-0C70715928FF}" type="presParOf" srcId="{B78A51E2-CB69-42CD-8449-633B3F05CB40}" destId="{EA7156E7-8885-4276-B652-798A582B9664}" srcOrd="0" destOrd="0" presId="urn:microsoft.com/office/officeart/2005/8/layout/orgChart1"/>
    <dgm:cxn modelId="{A3750696-67D9-48D4-8F0E-3F261A2FA02A}" type="presParOf" srcId="{EA7156E7-8885-4276-B652-798A582B9664}" destId="{C19C5E43-FD53-4ABC-B749-F4801371AFED}" srcOrd="0" destOrd="0" presId="urn:microsoft.com/office/officeart/2005/8/layout/orgChart1"/>
    <dgm:cxn modelId="{CE9EB60D-6C06-40DB-9D52-376563D1AB73}" type="presParOf" srcId="{EA7156E7-8885-4276-B652-798A582B9664}" destId="{E0FE1F95-8DDC-4B09-AC90-65390D6DEADD}" srcOrd="1" destOrd="0" presId="urn:microsoft.com/office/officeart/2005/8/layout/orgChart1"/>
    <dgm:cxn modelId="{09F95E01-2DC1-4273-A19A-9CBC0812A473}" type="presParOf" srcId="{B78A51E2-CB69-42CD-8449-633B3F05CB40}" destId="{F2BCC213-A60D-4B4F-B5BC-66FB5A6AF815}" srcOrd="1" destOrd="0" presId="urn:microsoft.com/office/officeart/2005/8/layout/orgChart1"/>
    <dgm:cxn modelId="{1CD87303-E934-4DC2-BDF5-BB2A0781D60E}" type="presParOf" srcId="{B78A51E2-CB69-42CD-8449-633B3F05CB40}" destId="{094B2335-56A2-4F7B-9EA6-67DA290B1AD6}" srcOrd="2" destOrd="0" presId="urn:microsoft.com/office/officeart/2005/8/layout/orgChart1"/>
    <dgm:cxn modelId="{4D185492-1EFA-4033-87DC-3187D407AE02}" type="presParOf" srcId="{E89924A5-9E75-4A3E-A33F-821B21F4EBE3}" destId="{F748585F-8722-4D4B-94AB-78E45F400E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F29718-F5EA-4422-9A14-BFAC412034BA}">
      <dsp:nvSpPr>
        <dsp:cNvPr id="0" name=""/>
        <dsp:cNvSpPr/>
      </dsp:nvSpPr>
      <dsp:spPr>
        <a:xfrm>
          <a:off x="4114799" y="2703295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E6E62-4142-4901-9804-0D800CE7E019}">
      <dsp:nvSpPr>
        <dsp:cNvPr id="0" name=""/>
        <dsp:cNvSpPr/>
      </dsp:nvSpPr>
      <dsp:spPr>
        <a:xfrm>
          <a:off x="4069079" y="2703295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855BD-FA04-470C-BAED-980D1DED993B}">
      <dsp:nvSpPr>
        <dsp:cNvPr id="0" name=""/>
        <dsp:cNvSpPr/>
      </dsp:nvSpPr>
      <dsp:spPr>
        <a:xfrm>
          <a:off x="1203548" y="2703295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DE7B0-8D74-4500-B604-951B4FA5A8F1}">
      <dsp:nvSpPr>
        <dsp:cNvPr id="0" name=""/>
        <dsp:cNvSpPr/>
      </dsp:nvSpPr>
      <dsp:spPr>
        <a:xfrm>
          <a:off x="2911803" y="1500299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Главное меню</a:t>
          </a:r>
        </a:p>
      </dsp:txBody>
      <dsp:txXfrm>
        <a:off x="2911803" y="1500299"/>
        <a:ext cx="2405992" cy="1202996"/>
      </dsp:txXfrm>
    </dsp:sp>
    <dsp:sp modelId="{CEA3D6BE-315A-44AC-932E-7D605AE01882}">
      <dsp:nvSpPr>
        <dsp:cNvPr id="0" name=""/>
        <dsp:cNvSpPr/>
      </dsp:nvSpPr>
      <dsp:spPr>
        <a:xfrm>
          <a:off x="552" y="3208554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smtClean="0"/>
            <a:t>Обучающий режим</a:t>
          </a:r>
        </a:p>
      </dsp:txBody>
      <dsp:txXfrm>
        <a:off x="552" y="3208554"/>
        <a:ext cx="2405992" cy="1202996"/>
      </dsp:txXfrm>
    </dsp:sp>
    <dsp:sp modelId="{67853874-AC9D-472D-A523-445F740E1434}">
      <dsp:nvSpPr>
        <dsp:cNvPr id="0" name=""/>
        <dsp:cNvSpPr/>
      </dsp:nvSpPr>
      <dsp:spPr>
        <a:xfrm>
          <a:off x="2911803" y="3208554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Проверочный режим</a:t>
          </a:r>
        </a:p>
      </dsp:txBody>
      <dsp:txXfrm>
        <a:off x="2911803" y="3208554"/>
        <a:ext cx="2405992" cy="1202996"/>
      </dsp:txXfrm>
    </dsp:sp>
    <dsp:sp modelId="{C19C5E43-FD53-4ABC-B749-F4801371AFED}">
      <dsp:nvSpPr>
        <dsp:cNvPr id="0" name=""/>
        <dsp:cNvSpPr/>
      </dsp:nvSpPr>
      <dsp:spPr>
        <a:xfrm>
          <a:off x="5823054" y="3208554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smtClean="0"/>
            <a:t>Режим статистики</a:t>
          </a:r>
        </a:p>
      </dsp:txBody>
      <dsp:txXfrm>
        <a:off x="5823054" y="3208554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FC10-A371-4A0B-ABA6-281BB04467B6}" type="datetimeFigureOut">
              <a:rPr lang="ru-RU" smtClean="0"/>
              <a:pPr/>
              <a:t>09.06.2009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86D97-9699-4BA3-9148-938C86F9BF1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Помехоустойчивое кодирование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тип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Предлагается указать информационные разряды представленного кода</a:t>
            </a:r>
            <a:endParaRPr lang="ru-RU" dirty="0"/>
          </a:p>
        </p:txBody>
      </p:sp>
      <p:pic>
        <p:nvPicPr>
          <p:cNvPr id="5" name="Содержимое 4" descr="Системат-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78362" y="1600200"/>
            <a:ext cx="337827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общего вида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представленного кода предлагается  указать:</a:t>
            </a:r>
          </a:p>
          <a:p>
            <a:r>
              <a:rPr lang="ru-RU" dirty="0" smtClean="0"/>
              <a:t>Кодовое расстояние</a:t>
            </a:r>
          </a:p>
          <a:p>
            <a:r>
              <a:rPr lang="ru-RU" dirty="0" smtClean="0"/>
              <a:t>Количество замечаемых и исправляемых ошибок</a:t>
            </a:r>
            <a:endParaRPr lang="ru-RU" dirty="0"/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8400" y="1600250"/>
            <a:ext cx="3378200" cy="45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кодовому расстоянию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Предлагается определить линейность и </a:t>
            </a:r>
            <a:r>
              <a:rPr lang="ru-RU" dirty="0" err="1" smtClean="0"/>
              <a:t>квазилинейность</a:t>
            </a:r>
            <a:r>
              <a:rPr lang="ru-RU" dirty="0" smtClean="0"/>
              <a:t> представленного кода с заданным кодовым расстоянием</a:t>
            </a:r>
          </a:p>
          <a:p>
            <a:endParaRPr lang="ru-RU" dirty="0"/>
          </a:p>
        </p:txBody>
      </p:sp>
      <p:pic>
        <p:nvPicPr>
          <p:cNvPr id="5" name="Содержимое 4" descr="Системат-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78362" y="1600200"/>
            <a:ext cx="337827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параметрам </a:t>
            </a:r>
            <a:r>
              <a:rPr lang="en-US" dirty="0" smtClean="0"/>
              <a:t>n </a:t>
            </a:r>
            <a:r>
              <a:rPr lang="ru-RU" dirty="0" smtClean="0"/>
              <a:t>и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кода сгенерированного по заданным параметрам предлагается  указать:</a:t>
            </a:r>
          </a:p>
          <a:p>
            <a:r>
              <a:rPr lang="ru-RU" dirty="0" smtClean="0"/>
              <a:t>Кодовое расстояние</a:t>
            </a:r>
          </a:p>
          <a:p>
            <a:r>
              <a:rPr lang="ru-RU" dirty="0" smtClean="0"/>
              <a:t>Количество замечаемых и исправляемых ошибок</a:t>
            </a:r>
          </a:p>
          <a:p>
            <a:endParaRPr lang="ru-RU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8400" y="1600250"/>
            <a:ext cx="3378200" cy="45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статистики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Собирается статистика кодов для выбранных параметров </a:t>
            </a:r>
            <a:r>
              <a:rPr lang="en-US" dirty="0" smtClean="0"/>
              <a:t>n </a:t>
            </a:r>
            <a:r>
              <a:rPr lang="ru-RU" dirty="0" smtClean="0"/>
              <a:t>и </a:t>
            </a:r>
            <a:r>
              <a:rPr lang="en-US" dirty="0" smtClean="0"/>
              <a:t>k.</a:t>
            </a:r>
            <a:endParaRPr lang="ru-RU" dirty="0" smtClean="0"/>
          </a:p>
          <a:p>
            <a:r>
              <a:rPr lang="ru-RU" dirty="0" smtClean="0"/>
              <a:t>Отображается сколько из полученных кодов являются систематическими, линейными и квазилинейными.</a:t>
            </a:r>
            <a:endParaRPr lang="en-US" dirty="0" smtClean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214422"/>
            <a:ext cx="4038600" cy="241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714752"/>
            <a:ext cx="405751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рганизационная диаграмма 11"/>
          <p:cNvGraphicFramePr>
            <a:graphicFrameLocks noGrp="1"/>
          </p:cNvGraphicFramePr>
          <p:nvPr>
            <p:ph idx="1"/>
          </p:nvPr>
        </p:nvGraphicFramePr>
        <p:xfrm>
          <a:off x="457200" y="214313"/>
          <a:ext cx="8229600" cy="591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программы в обучающем режиме</a:t>
            </a:r>
            <a:endParaRPr lang="ru-RU" dirty="0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37" name="Organization Chart 37"/>
          <p:cNvGraphicFramePr>
            <a:graphicFrameLocks/>
          </p:cNvGraphicFramePr>
          <p:nvPr/>
        </p:nvGraphicFramePr>
        <p:xfrm>
          <a:off x="126872" y="1446929"/>
          <a:ext cx="8858280" cy="5072098"/>
        </p:xfrm>
        <a:graphic>
          <a:graphicData uri="http://schemas.openxmlformats.org/drawingml/2006/compatibility">
            <com:legacyDrawing xmlns:com="http://schemas.openxmlformats.org/drawingml/2006/compatibility" spid="_x0000_s2563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 проверяющем режиме</a:t>
            </a:r>
            <a:endParaRPr lang="ru-RU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881829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7" name="Содержимое 6" descr="Главное меню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256762"/>
            <a:ext cx="4038600" cy="3212838"/>
          </a:xfrm>
        </p:spPr>
      </p:pic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Тестирование кода</a:t>
            </a:r>
          </a:p>
          <a:p>
            <a:r>
              <a:rPr lang="ru-RU" dirty="0" smtClean="0"/>
              <a:t>Проверочный режим</a:t>
            </a:r>
          </a:p>
          <a:p>
            <a:r>
              <a:rPr lang="ru-RU" dirty="0" smtClean="0"/>
              <a:t>Режим статистики</a:t>
            </a:r>
          </a:p>
          <a:p>
            <a:r>
              <a:rPr lang="ru-RU" dirty="0" smtClean="0"/>
              <a:t>Просмотр теоретических материалов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2918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Ввести код в ручную или генерировать случайно по заданным параметрам </a:t>
            </a:r>
            <a:r>
              <a:rPr lang="en-US" dirty="0" smtClean="0"/>
              <a:t>n </a:t>
            </a:r>
            <a:r>
              <a:rPr lang="ru-RU" dirty="0" smtClean="0"/>
              <a:t>и </a:t>
            </a:r>
            <a:r>
              <a:rPr lang="en-US" dirty="0" smtClean="0"/>
              <a:t>k</a:t>
            </a:r>
            <a:endParaRPr lang="ru-RU" dirty="0" smtClean="0"/>
          </a:p>
          <a:p>
            <a:r>
              <a:rPr lang="ru-RU" dirty="0" smtClean="0"/>
              <a:t>Рассчитать количество исправляемых и замечаемых ошибок</a:t>
            </a:r>
          </a:p>
          <a:p>
            <a:r>
              <a:rPr lang="ru-RU" dirty="0" smtClean="0"/>
              <a:t>Показать всевозможные наборы информационных разрядов</a:t>
            </a:r>
            <a:endParaRPr lang="ru-RU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1273" y="1643063"/>
            <a:ext cx="289832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кодирования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 выбранному набору информационных разрядов строится схема кодирования в виде полинома Жегалкина</a:t>
            </a:r>
            <a:endParaRPr lang="ru-RU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5807" y="1714488"/>
            <a:ext cx="39821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/>
              <a:t>Проверочный режим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 На выбор предоставляется 5 типов задания:</a:t>
            </a:r>
          </a:p>
          <a:p>
            <a:r>
              <a:rPr lang="ru-RU" dirty="0" smtClean="0"/>
              <a:t>2 типа задания с систематическими кодами</a:t>
            </a:r>
          </a:p>
          <a:p>
            <a:r>
              <a:rPr lang="ru-RU" dirty="0" smtClean="0"/>
              <a:t>С кодами общего вида</a:t>
            </a:r>
          </a:p>
          <a:p>
            <a:r>
              <a:rPr lang="ru-RU" dirty="0" smtClean="0"/>
              <a:t>С кодами с заданным кодовым расстоянием</a:t>
            </a:r>
          </a:p>
          <a:p>
            <a:r>
              <a:rPr lang="ru-RU" dirty="0" smtClean="0"/>
              <a:t>С кодами с заданными параметрами </a:t>
            </a:r>
            <a:r>
              <a:rPr lang="en-US" dirty="0" smtClean="0"/>
              <a:t>n </a:t>
            </a:r>
            <a:r>
              <a:rPr lang="ru-RU" dirty="0" smtClean="0"/>
              <a:t>и </a:t>
            </a:r>
            <a:r>
              <a:rPr lang="en-US" dirty="0" smtClean="0"/>
              <a:t>k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752" y="1000125"/>
            <a:ext cx="3222121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928934"/>
            <a:ext cx="321471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857760"/>
            <a:ext cx="3214710" cy="192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тип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Предлагается определить линейность и </a:t>
            </a:r>
            <a:r>
              <a:rPr lang="ru-RU" dirty="0" err="1" smtClean="0"/>
              <a:t>квазилинейность</a:t>
            </a:r>
            <a:r>
              <a:rPr lang="ru-RU" dirty="0" smtClean="0"/>
              <a:t> представленного кода</a:t>
            </a:r>
            <a:endParaRPr lang="ru-RU" dirty="0"/>
          </a:p>
        </p:txBody>
      </p:sp>
      <p:pic>
        <p:nvPicPr>
          <p:cNvPr id="5" name="Содержимое 4" descr="Системат-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78362" y="1600200"/>
            <a:ext cx="337827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208</Words>
  <Application>Microsoft Office PowerPoint</Application>
  <PresentationFormat>Экран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Помехоустойчивое кодирование</vt:lpstr>
      <vt:lpstr>Слайд 2</vt:lpstr>
      <vt:lpstr>Работа программы в обучающем режиме</vt:lpstr>
      <vt:lpstr>Работа в проверяющем режиме</vt:lpstr>
      <vt:lpstr>Главное меню</vt:lpstr>
      <vt:lpstr>Тестирование кода</vt:lpstr>
      <vt:lpstr>Схема кодирования</vt:lpstr>
      <vt:lpstr>Проверочный режим</vt:lpstr>
      <vt:lpstr>1 тип</vt:lpstr>
      <vt:lpstr>2 тип</vt:lpstr>
      <vt:lpstr>Коды общего вида</vt:lpstr>
      <vt:lpstr>По кодовому расстоянию</vt:lpstr>
      <vt:lpstr>По параметрам n и k</vt:lpstr>
      <vt:lpstr>Режим статистики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Помехоустойчивое кодирование</dc:title>
  <dc:creator>Max</dc:creator>
  <cp:lastModifiedBy>Max</cp:lastModifiedBy>
  <cp:revision>12</cp:revision>
  <dcterms:created xsi:type="dcterms:W3CDTF">2009-05-17T07:58:22Z</dcterms:created>
  <dcterms:modified xsi:type="dcterms:W3CDTF">2009-06-09T17:51:16Z</dcterms:modified>
</cp:coreProperties>
</file>