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28"/>
  </p:notesMasterIdLst>
  <p:handoutMasterIdLst>
    <p:handoutMasterId r:id="rId29"/>
  </p:handoutMasterIdLst>
  <p:sldIdLst>
    <p:sldId id="256" r:id="rId7"/>
    <p:sldId id="258" r:id="rId8"/>
    <p:sldId id="326" r:id="rId9"/>
    <p:sldId id="340" r:id="rId10"/>
    <p:sldId id="337" r:id="rId11"/>
    <p:sldId id="332" r:id="rId12"/>
    <p:sldId id="329" r:id="rId13"/>
    <p:sldId id="328" r:id="rId14"/>
    <p:sldId id="324" r:id="rId15"/>
    <p:sldId id="338" r:id="rId16"/>
    <p:sldId id="325" r:id="rId17"/>
    <p:sldId id="327" r:id="rId18"/>
    <p:sldId id="330" r:id="rId19"/>
    <p:sldId id="318" r:id="rId20"/>
    <p:sldId id="321" r:id="rId21"/>
    <p:sldId id="319" r:id="rId22"/>
    <p:sldId id="320" r:id="rId23"/>
    <p:sldId id="322" r:id="rId24"/>
    <p:sldId id="333" r:id="rId25"/>
    <p:sldId id="334" r:id="rId26"/>
    <p:sldId id="335" r:id="rId27"/>
  </p:sldIdLst>
  <p:sldSz cx="9144000" cy="5143500" type="screen16x9"/>
  <p:notesSz cx="6858000" cy="9144000"/>
  <p:custDataLst>
    <p:tags r:id="rId30"/>
  </p:custDataLst>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Hatz" initials="JH" lastIdx="3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133C41"/>
    <a:srgbClr val="D35D47"/>
    <a:srgbClr val="CCCCCC"/>
    <a:srgbClr val="EDC134"/>
    <a:srgbClr val="569BA5"/>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414F99-346E-4CD1-AAC7-54974C36C87C}" v="97" dt="2021-10-22T14:11:48.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2024" autoAdjust="0"/>
  </p:normalViewPr>
  <p:slideViewPr>
    <p:cSldViewPr snapToGrid="0">
      <p:cViewPr varScale="1">
        <p:scale>
          <a:sx n="130" d="100"/>
          <a:sy n="130" d="100"/>
        </p:scale>
        <p:origin x="274" y="91"/>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sia Mazurova" userId="2530eb55-afd9-498b-a65e-de4b0376465f" providerId="ADAL" clId="{C90CCBD2-7083-4EF2-AD28-58B3A4AFA1BF}"/>
    <pc:docChg chg="undo custSel modSld">
      <pc:chgData name="Olesia Mazurova" userId="2530eb55-afd9-498b-a65e-de4b0376465f" providerId="ADAL" clId="{C90CCBD2-7083-4EF2-AD28-58B3A4AFA1BF}" dt="2021-05-30T18:02:22.762" v="213" actId="20577"/>
      <pc:docMkLst>
        <pc:docMk/>
      </pc:docMkLst>
      <pc:sldChg chg="modSp mod">
        <pc:chgData name="Olesia Mazurova" userId="2530eb55-afd9-498b-a65e-de4b0376465f" providerId="ADAL" clId="{C90CCBD2-7083-4EF2-AD28-58B3A4AFA1BF}" dt="2021-05-30T18:02:22.762" v="213" actId="20577"/>
        <pc:sldMkLst>
          <pc:docMk/>
          <pc:sldMk cId="3457666694" sldId="334"/>
        </pc:sldMkLst>
        <pc:graphicFrameChg chg="mod modGraphic">
          <ac:chgData name="Olesia Mazurova" userId="2530eb55-afd9-498b-a65e-de4b0376465f" providerId="ADAL" clId="{C90CCBD2-7083-4EF2-AD28-58B3A4AFA1BF}" dt="2021-05-30T18:02:22.762" v="213" actId="20577"/>
          <ac:graphicFrameMkLst>
            <pc:docMk/>
            <pc:sldMk cId="3457666694" sldId="334"/>
            <ac:graphicFrameMk id="3" creationId="{E2F71451-21B0-4C60-AD06-D994849210C3}"/>
          </ac:graphicFrameMkLst>
        </pc:graphicFrameChg>
      </pc:sldChg>
    </pc:docChg>
  </pc:docChgLst>
  <pc:docChgLst>
    <pc:chgData name="Olesia Mazurova" userId="2530eb55-afd9-498b-a65e-de4b0376465f" providerId="ADAL" clId="{EF2951DB-B3A1-4B5F-A1A3-42A9A4DB3C05}"/>
    <pc:docChg chg="undo custSel addSld modSld sldOrd">
      <pc:chgData name="Olesia Mazurova" userId="2530eb55-afd9-498b-a65e-de4b0376465f" providerId="ADAL" clId="{EF2951DB-B3A1-4B5F-A1A3-42A9A4DB3C05}" dt="2021-07-21T16:01:32.090" v="967" actId="20577"/>
      <pc:docMkLst>
        <pc:docMk/>
      </pc:docMkLst>
      <pc:sldChg chg="modSp mod">
        <pc:chgData name="Olesia Mazurova" userId="2530eb55-afd9-498b-a65e-de4b0376465f" providerId="ADAL" clId="{EF2951DB-B3A1-4B5F-A1A3-42A9A4DB3C05}" dt="2021-07-16T12:34:25.906" v="129" actId="20577"/>
        <pc:sldMkLst>
          <pc:docMk/>
          <pc:sldMk cId="1733196742" sldId="256"/>
        </pc:sldMkLst>
        <pc:spChg chg="mod">
          <ac:chgData name="Olesia Mazurova" userId="2530eb55-afd9-498b-a65e-de4b0376465f" providerId="ADAL" clId="{EF2951DB-B3A1-4B5F-A1A3-42A9A4DB3C05}" dt="2021-07-16T12:34:25.906" v="129" actId="20577"/>
          <ac:spMkLst>
            <pc:docMk/>
            <pc:sldMk cId="1733196742" sldId="256"/>
            <ac:spMk id="3" creationId="{9292E832-C045-5048-910F-BFD9462D5BD9}"/>
          </ac:spMkLst>
        </pc:spChg>
      </pc:sldChg>
      <pc:sldChg chg="modSp mod">
        <pc:chgData name="Olesia Mazurova" userId="2530eb55-afd9-498b-a65e-de4b0376465f" providerId="ADAL" clId="{EF2951DB-B3A1-4B5F-A1A3-42A9A4DB3C05}" dt="2021-07-16T15:20:59.123" v="898" actId="20577"/>
        <pc:sldMkLst>
          <pc:docMk/>
          <pc:sldMk cId="1166735952" sldId="258"/>
        </pc:sldMkLst>
        <pc:spChg chg="mod">
          <ac:chgData name="Olesia Mazurova" userId="2530eb55-afd9-498b-a65e-de4b0376465f" providerId="ADAL" clId="{EF2951DB-B3A1-4B5F-A1A3-42A9A4DB3C05}" dt="2021-07-16T15:20:59.123" v="898" actId="20577"/>
          <ac:spMkLst>
            <pc:docMk/>
            <pc:sldMk cId="1166735952" sldId="258"/>
            <ac:spMk id="29" creationId="{00000000-0000-0000-0000-000000000000}"/>
          </ac:spMkLst>
        </pc:spChg>
      </pc:sldChg>
      <pc:sldChg chg="delSp mod">
        <pc:chgData name="Olesia Mazurova" userId="2530eb55-afd9-498b-a65e-de4b0376465f" providerId="ADAL" clId="{EF2951DB-B3A1-4B5F-A1A3-42A9A4DB3C05}" dt="2021-07-16T15:21:42.916" v="910" actId="478"/>
        <pc:sldMkLst>
          <pc:docMk/>
          <pc:sldMk cId="2658761372" sldId="318"/>
        </pc:sldMkLst>
        <pc:spChg chg="del">
          <ac:chgData name="Olesia Mazurova" userId="2530eb55-afd9-498b-a65e-de4b0376465f" providerId="ADAL" clId="{EF2951DB-B3A1-4B5F-A1A3-42A9A4DB3C05}" dt="2021-07-16T15:21:42.916" v="910" actId="478"/>
          <ac:spMkLst>
            <pc:docMk/>
            <pc:sldMk cId="2658761372" sldId="318"/>
            <ac:spMk id="4" creationId="{00000000-0000-0000-0000-000000000000}"/>
          </ac:spMkLst>
        </pc:spChg>
      </pc:sldChg>
      <pc:sldChg chg="delSp mod">
        <pc:chgData name="Olesia Mazurova" userId="2530eb55-afd9-498b-a65e-de4b0376465f" providerId="ADAL" clId="{EF2951DB-B3A1-4B5F-A1A3-42A9A4DB3C05}" dt="2021-07-16T15:21:52.075" v="912" actId="478"/>
        <pc:sldMkLst>
          <pc:docMk/>
          <pc:sldMk cId="4066694853" sldId="319"/>
        </pc:sldMkLst>
        <pc:spChg chg="del">
          <ac:chgData name="Olesia Mazurova" userId="2530eb55-afd9-498b-a65e-de4b0376465f" providerId="ADAL" clId="{EF2951DB-B3A1-4B5F-A1A3-42A9A4DB3C05}" dt="2021-07-16T15:21:52.075" v="912" actId="478"/>
          <ac:spMkLst>
            <pc:docMk/>
            <pc:sldMk cId="4066694853" sldId="319"/>
            <ac:spMk id="5" creationId="{3854B939-6689-4198-8594-5043E6FB5D9D}"/>
          </ac:spMkLst>
        </pc:spChg>
      </pc:sldChg>
      <pc:sldChg chg="delSp mod">
        <pc:chgData name="Olesia Mazurova" userId="2530eb55-afd9-498b-a65e-de4b0376465f" providerId="ADAL" clId="{EF2951DB-B3A1-4B5F-A1A3-42A9A4DB3C05}" dt="2021-07-16T15:21:55.523" v="913" actId="478"/>
        <pc:sldMkLst>
          <pc:docMk/>
          <pc:sldMk cId="3593355118" sldId="320"/>
        </pc:sldMkLst>
        <pc:spChg chg="del">
          <ac:chgData name="Olesia Mazurova" userId="2530eb55-afd9-498b-a65e-de4b0376465f" providerId="ADAL" clId="{EF2951DB-B3A1-4B5F-A1A3-42A9A4DB3C05}" dt="2021-07-16T15:21:55.523" v="913" actId="478"/>
          <ac:spMkLst>
            <pc:docMk/>
            <pc:sldMk cId="3593355118" sldId="320"/>
            <ac:spMk id="5" creationId="{3854B939-6689-4198-8594-5043E6FB5D9D}"/>
          </ac:spMkLst>
        </pc:spChg>
      </pc:sldChg>
      <pc:sldChg chg="delSp mod">
        <pc:chgData name="Olesia Mazurova" userId="2530eb55-afd9-498b-a65e-de4b0376465f" providerId="ADAL" clId="{EF2951DB-B3A1-4B5F-A1A3-42A9A4DB3C05}" dt="2021-07-16T15:21:47.162" v="911" actId="478"/>
        <pc:sldMkLst>
          <pc:docMk/>
          <pc:sldMk cId="21741840" sldId="321"/>
        </pc:sldMkLst>
        <pc:spChg chg="del">
          <ac:chgData name="Olesia Mazurova" userId="2530eb55-afd9-498b-a65e-de4b0376465f" providerId="ADAL" clId="{EF2951DB-B3A1-4B5F-A1A3-42A9A4DB3C05}" dt="2021-07-16T15:21:47.162" v="911" actId="478"/>
          <ac:spMkLst>
            <pc:docMk/>
            <pc:sldMk cId="21741840" sldId="321"/>
            <ac:spMk id="5" creationId="{983955E5-5CA4-4B80-82ED-6BAB93503D12}"/>
          </ac:spMkLst>
        </pc:spChg>
      </pc:sldChg>
      <pc:sldChg chg="delSp mod">
        <pc:chgData name="Olesia Mazurova" userId="2530eb55-afd9-498b-a65e-de4b0376465f" providerId="ADAL" clId="{EF2951DB-B3A1-4B5F-A1A3-42A9A4DB3C05}" dt="2021-07-16T15:22:00.430" v="914" actId="478"/>
        <pc:sldMkLst>
          <pc:docMk/>
          <pc:sldMk cId="2532562763" sldId="322"/>
        </pc:sldMkLst>
        <pc:spChg chg="del">
          <ac:chgData name="Olesia Mazurova" userId="2530eb55-afd9-498b-a65e-de4b0376465f" providerId="ADAL" clId="{EF2951DB-B3A1-4B5F-A1A3-42A9A4DB3C05}" dt="2021-07-16T15:22:00.430" v="914" actId="478"/>
          <ac:spMkLst>
            <pc:docMk/>
            <pc:sldMk cId="2532562763" sldId="322"/>
            <ac:spMk id="5" creationId="{B1F2F6AB-7B0C-4E1B-8EA5-DCD46EA3A72E}"/>
          </ac:spMkLst>
        </pc:spChg>
      </pc:sldChg>
      <pc:sldChg chg="delSp modSp mod">
        <pc:chgData name="Olesia Mazurova" userId="2530eb55-afd9-498b-a65e-de4b0376465f" providerId="ADAL" clId="{EF2951DB-B3A1-4B5F-A1A3-42A9A4DB3C05}" dt="2021-07-16T15:21:27.464" v="904" actId="478"/>
        <pc:sldMkLst>
          <pc:docMk/>
          <pc:sldMk cId="604815956" sldId="324"/>
        </pc:sldMkLst>
        <pc:spChg chg="del mod">
          <ac:chgData name="Olesia Mazurova" userId="2530eb55-afd9-498b-a65e-de4b0376465f" providerId="ADAL" clId="{EF2951DB-B3A1-4B5F-A1A3-42A9A4DB3C05}" dt="2021-07-16T15:21:27.464" v="904" actId="478"/>
          <ac:spMkLst>
            <pc:docMk/>
            <pc:sldMk cId="604815956" sldId="324"/>
            <ac:spMk id="4" creationId="{00000000-0000-0000-0000-000000000000}"/>
          </ac:spMkLst>
        </pc:spChg>
      </pc:sldChg>
      <pc:sldChg chg="delSp mod">
        <pc:chgData name="Olesia Mazurova" userId="2530eb55-afd9-498b-a65e-de4b0376465f" providerId="ADAL" clId="{EF2951DB-B3A1-4B5F-A1A3-42A9A4DB3C05}" dt="2021-07-16T15:21:33.682" v="906" actId="478"/>
        <pc:sldMkLst>
          <pc:docMk/>
          <pc:sldMk cId="423888127" sldId="325"/>
        </pc:sldMkLst>
        <pc:spChg chg="del">
          <ac:chgData name="Olesia Mazurova" userId="2530eb55-afd9-498b-a65e-de4b0376465f" providerId="ADAL" clId="{EF2951DB-B3A1-4B5F-A1A3-42A9A4DB3C05}" dt="2021-07-16T15:21:33.682" v="906" actId="478"/>
          <ac:spMkLst>
            <pc:docMk/>
            <pc:sldMk cId="423888127" sldId="325"/>
            <ac:spMk id="4" creationId="{00000000-0000-0000-0000-000000000000}"/>
          </ac:spMkLst>
        </pc:spChg>
      </pc:sldChg>
      <pc:sldChg chg="delSp modSp mod">
        <pc:chgData name="Olesia Mazurova" userId="2530eb55-afd9-498b-a65e-de4b0376465f" providerId="ADAL" clId="{EF2951DB-B3A1-4B5F-A1A3-42A9A4DB3C05}" dt="2021-07-16T15:21:36.937" v="907" actId="478"/>
        <pc:sldMkLst>
          <pc:docMk/>
          <pc:sldMk cId="2964708229" sldId="327"/>
        </pc:sldMkLst>
        <pc:spChg chg="del">
          <ac:chgData name="Olesia Mazurova" userId="2530eb55-afd9-498b-a65e-de4b0376465f" providerId="ADAL" clId="{EF2951DB-B3A1-4B5F-A1A3-42A9A4DB3C05}" dt="2021-07-16T15:21:36.937" v="907" actId="478"/>
          <ac:spMkLst>
            <pc:docMk/>
            <pc:sldMk cId="2964708229" sldId="327"/>
            <ac:spMk id="4" creationId="{00000000-0000-0000-0000-000000000000}"/>
          </ac:spMkLst>
        </pc:spChg>
        <pc:spChg chg="mod">
          <ac:chgData name="Olesia Mazurova" userId="2530eb55-afd9-498b-a65e-de4b0376465f" providerId="ADAL" clId="{EF2951DB-B3A1-4B5F-A1A3-42A9A4DB3C05}" dt="2021-07-16T13:53:50.360" v="768" actId="20577"/>
          <ac:spMkLst>
            <pc:docMk/>
            <pc:sldMk cId="2964708229" sldId="327"/>
            <ac:spMk id="7" creationId="{00000000-0000-0000-0000-000000000000}"/>
          </ac:spMkLst>
        </pc:spChg>
      </pc:sldChg>
      <pc:sldChg chg="delSp mod">
        <pc:chgData name="Olesia Mazurova" userId="2530eb55-afd9-498b-a65e-de4b0376465f" providerId="ADAL" clId="{EF2951DB-B3A1-4B5F-A1A3-42A9A4DB3C05}" dt="2021-07-16T15:21:14.169" v="902" actId="478"/>
        <pc:sldMkLst>
          <pc:docMk/>
          <pc:sldMk cId="1101801308" sldId="328"/>
        </pc:sldMkLst>
        <pc:spChg chg="del">
          <ac:chgData name="Olesia Mazurova" userId="2530eb55-afd9-498b-a65e-de4b0376465f" providerId="ADAL" clId="{EF2951DB-B3A1-4B5F-A1A3-42A9A4DB3C05}" dt="2021-07-16T15:21:14.169" v="902" actId="478"/>
          <ac:spMkLst>
            <pc:docMk/>
            <pc:sldMk cId="1101801308" sldId="328"/>
            <ac:spMk id="4" creationId="{424E3945-3356-4DCE-9081-646FABF2E627}"/>
          </ac:spMkLst>
        </pc:spChg>
      </pc:sldChg>
      <pc:sldChg chg="addSp modSp mod ord">
        <pc:chgData name="Olesia Mazurova" userId="2530eb55-afd9-498b-a65e-de4b0376465f" providerId="ADAL" clId="{EF2951DB-B3A1-4B5F-A1A3-42A9A4DB3C05}" dt="2021-07-16T15:21:11.316" v="901" actId="6549"/>
        <pc:sldMkLst>
          <pc:docMk/>
          <pc:sldMk cId="3906083578" sldId="329"/>
        </pc:sldMkLst>
        <pc:spChg chg="mod">
          <ac:chgData name="Olesia Mazurova" userId="2530eb55-afd9-498b-a65e-de4b0376465f" providerId="ADAL" clId="{EF2951DB-B3A1-4B5F-A1A3-42A9A4DB3C05}" dt="2021-07-16T15:21:11.316" v="901" actId="6549"/>
          <ac:spMkLst>
            <pc:docMk/>
            <pc:sldMk cId="3906083578" sldId="329"/>
            <ac:spMk id="4" creationId="{7D4CCE1A-09E1-4C51-83A4-1E0DEA41A755}"/>
          </ac:spMkLst>
        </pc:spChg>
        <pc:spChg chg="mod">
          <ac:chgData name="Olesia Mazurova" userId="2530eb55-afd9-498b-a65e-de4b0376465f" providerId="ADAL" clId="{EF2951DB-B3A1-4B5F-A1A3-42A9A4DB3C05}" dt="2021-07-16T09:07:51.025" v="4" actId="1076"/>
          <ac:spMkLst>
            <pc:docMk/>
            <pc:sldMk cId="3906083578" sldId="329"/>
            <ac:spMk id="6" creationId="{32501546-4F5A-4C5D-A22C-E07386A6D46D}"/>
          </ac:spMkLst>
        </pc:spChg>
        <pc:spChg chg="mod">
          <ac:chgData name="Olesia Mazurova" userId="2530eb55-afd9-498b-a65e-de4b0376465f" providerId="ADAL" clId="{EF2951DB-B3A1-4B5F-A1A3-42A9A4DB3C05}" dt="2021-07-16T09:07:54.977" v="5" actId="1076"/>
          <ac:spMkLst>
            <pc:docMk/>
            <pc:sldMk cId="3906083578" sldId="329"/>
            <ac:spMk id="7" creationId="{B5AEB82C-B8D2-44C3-A206-CD2B05BDF35B}"/>
          </ac:spMkLst>
        </pc:spChg>
        <pc:picChg chg="add mod">
          <ac:chgData name="Olesia Mazurova" userId="2530eb55-afd9-498b-a65e-de4b0376465f" providerId="ADAL" clId="{EF2951DB-B3A1-4B5F-A1A3-42A9A4DB3C05}" dt="2021-07-16T12:31:54.417" v="120" actId="14100"/>
          <ac:picMkLst>
            <pc:docMk/>
            <pc:sldMk cId="3906083578" sldId="329"/>
            <ac:picMk id="8" creationId="{BFA3DCF8-221F-4857-B201-FB5FCDBB7342}"/>
          </ac:picMkLst>
        </pc:picChg>
      </pc:sldChg>
      <pc:sldChg chg="delSp modSp mod">
        <pc:chgData name="Olesia Mazurova" userId="2530eb55-afd9-498b-a65e-de4b0376465f" providerId="ADAL" clId="{EF2951DB-B3A1-4B5F-A1A3-42A9A4DB3C05}" dt="2021-07-16T15:21:39.493" v="909" actId="478"/>
        <pc:sldMkLst>
          <pc:docMk/>
          <pc:sldMk cId="2432069131" sldId="330"/>
        </pc:sldMkLst>
        <pc:spChg chg="del mod">
          <ac:chgData name="Olesia Mazurova" userId="2530eb55-afd9-498b-a65e-de4b0376465f" providerId="ADAL" clId="{EF2951DB-B3A1-4B5F-A1A3-42A9A4DB3C05}" dt="2021-07-16T15:21:39.493" v="909" actId="478"/>
          <ac:spMkLst>
            <pc:docMk/>
            <pc:sldMk cId="2432069131" sldId="330"/>
            <ac:spMk id="4" creationId="{B2E62296-2479-4EAC-B9E1-72B4C704BADE}"/>
          </ac:spMkLst>
        </pc:spChg>
      </pc:sldChg>
      <pc:sldChg chg="delSp mod modAnim">
        <pc:chgData name="Olesia Mazurova" userId="2530eb55-afd9-498b-a65e-de4b0376465f" providerId="ADAL" clId="{EF2951DB-B3A1-4B5F-A1A3-42A9A4DB3C05}" dt="2021-07-16T15:21:07.474" v="900" actId="478"/>
        <pc:sldMkLst>
          <pc:docMk/>
          <pc:sldMk cId="3742170312" sldId="332"/>
        </pc:sldMkLst>
        <pc:spChg chg="del">
          <ac:chgData name="Olesia Mazurova" userId="2530eb55-afd9-498b-a65e-de4b0376465f" providerId="ADAL" clId="{EF2951DB-B3A1-4B5F-A1A3-42A9A4DB3C05}" dt="2021-07-16T15:21:07.474" v="900" actId="478"/>
          <ac:spMkLst>
            <pc:docMk/>
            <pc:sldMk cId="3742170312" sldId="332"/>
            <ac:spMk id="7" creationId="{50BE8DC6-11CD-4C18-9523-D7139387E6D8}"/>
          </ac:spMkLst>
        </pc:spChg>
      </pc:sldChg>
      <pc:sldChg chg="addSp delSp modSp mod">
        <pc:chgData name="Olesia Mazurova" userId="2530eb55-afd9-498b-a65e-de4b0376465f" providerId="ADAL" clId="{EF2951DB-B3A1-4B5F-A1A3-42A9A4DB3C05}" dt="2021-07-21T16:01:32.090" v="967" actId="20577"/>
        <pc:sldMkLst>
          <pc:docMk/>
          <pc:sldMk cId="3457666694" sldId="334"/>
        </pc:sldMkLst>
        <pc:spChg chg="del">
          <ac:chgData name="Olesia Mazurova" userId="2530eb55-afd9-498b-a65e-de4b0376465f" providerId="ADAL" clId="{EF2951DB-B3A1-4B5F-A1A3-42A9A4DB3C05}" dt="2021-07-16T15:22:04.284" v="915" actId="478"/>
          <ac:spMkLst>
            <pc:docMk/>
            <pc:sldMk cId="3457666694" sldId="334"/>
            <ac:spMk id="5" creationId="{B1F2F6AB-7B0C-4E1B-8EA5-DCD46EA3A72E}"/>
          </ac:spMkLst>
        </pc:spChg>
        <pc:spChg chg="mod">
          <ac:chgData name="Olesia Mazurova" userId="2530eb55-afd9-498b-a65e-de4b0376465f" providerId="ADAL" clId="{EF2951DB-B3A1-4B5F-A1A3-42A9A4DB3C05}" dt="2021-07-16T14:56:40.792" v="897" actId="1076"/>
          <ac:spMkLst>
            <pc:docMk/>
            <pc:sldMk cId="3457666694" sldId="334"/>
            <ac:spMk id="9" creationId="{7530540F-25C8-4F49-95FF-43DF548A85B3}"/>
          </ac:spMkLst>
        </pc:spChg>
        <pc:spChg chg="mod">
          <ac:chgData name="Olesia Mazurova" userId="2530eb55-afd9-498b-a65e-de4b0376465f" providerId="ADAL" clId="{EF2951DB-B3A1-4B5F-A1A3-42A9A4DB3C05}" dt="2021-07-16T14:56:37.840" v="896" actId="1076"/>
          <ac:spMkLst>
            <pc:docMk/>
            <pc:sldMk cId="3457666694" sldId="334"/>
            <ac:spMk id="10" creationId="{E785686F-E54F-4DEA-A90C-65A6A557DBEF}"/>
          </ac:spMkLst>
        </pc:spChg>
        <pc:graphicFrameChg chg="del mod modGraphic">
          <ac:chgData name="Olesia Mazurova" userId="2530eb55-afd9-498b-a65e-de4b0376465f" providerId="ADAL" clId="{EF2951DB-B3A1-4B5F-A1A3-42A9A4DB3C05}" dt="2021-07-16T14:22:36.639" v="889" actId="21"/>
          <ac:graphicFrameMkLst>
            <pc:docMk/>
            <pc:sldMk cId="3457666694" sldId="334"/>
            <ac:graphicFrameMk id="3" creationId="{E2F71451-21B0-4C60-AD06-D994849210C3}"/>
          </ac:graphicFrameMkLst>
        </pc:graphicFrameChg>
        <pc:graphicFrameChg chg="add mod modGraphic">
          <ac:chgData name="Olesia Mazurova" userId="2530eb55-afd9-498b-a65e-de4b0376465f" providerId="ADAL" clId="{EF2951DB-B3A1-4B5F-A1A3-42A9A4DB3C05}" dt="2021-07-21T16:01:32.090" v="967" actId="20577"/>
          <ac:graphicFrameMkLst>
            <pc:docMk/>
            <pc:sldMk cId="3457666694" sldId="334"/>
            <ac:graphicFrameMk id="4" creationId="{F19CFDF0-574D-4D83-B1D3-5BFD5B46E8FD}"/>
          </ac:graphicFrameMkLst>
        </pc:graphicFrameChg>
      </pc:sldChg>
      <pc:sldChg chg="delSp mod">
        <pc:chgData name="Olesia Mazurova" userId="2530eb55-afd9-498b-a65e-de4b0376465f" providerId="ADAL" clId="{EF2951DB-B3A1-4B5F-A1A3-42A9A4DB3C05}" dt="2021-07-16T15:22:09.324" v="916" actId="478"/>
        <pc:sldMkLst>
          <pc:docMk/>
          <pc:sldMk cId="4140358506" sldId="335"/>
        </pc:sldMkLst>
        <pc:spChg chg="del">
          <ac:chgData name="Olesia Mazurova" userId="2530eb55-afd9-498b-a65e-de4b0376465f" providerId="ADAL" clId="{EF2951DB-B3A1-4B5F-A1A3-42A9A4DB3C05}" dt="2021-07-16T09:06:17.019" v="0" actId="21"/>
          <ac:spMkLst>
            <pc:docMk/>
            <pc:sldMk cId="4140358506" sldId="335"/>
            <ac:spMk id="2" creationId="{FBCF08B5-41B3-426F-A3D9-35949BA0AFA2}"/>
          </ac:spMkLst>
        </pc:spChg>
        <pc:spChg chg="del">
          <ac:chgData name="Olesia Mazurova" userId="2530eb55-afd9-498b-a65e-de4b0376465f" providerId="ADAL" clId="{EF2951DB-B3A1-4B5F-A1A3-42A9A4DB3C05}" dt="2021-07-16T15:22:09.324" v="916" actId="478"/>
          <ac:spMkLst>
            <pc:docMk/>
            <pc:sldMk cId="4140358506" sldId="335"/>
            <ac:spMk id="4" creationId="{F78FA31C-A3DC-4FCA-8117-7B2DB54F28FA}"/>
          </ac:spMkLst>
        </pc:spChg>
      </pc:sldChg>
      <pc:sldChg chg="addSp modSp add mod ord setBg">
        <pc:chgData name="Olesia Mazurova" userId="2530eb55-afd9-498b-a65e-de4b0376465f" providerId="ADAL" clId="{EF2951DB-B3A1-4B5F-A1A3-42A9A4DB3C05}" dt="2021-07-16T12:18:55.108" v="30"/>
        <pc:sldMkLst>
          <pc:docMk/>
          <pc:sldMk cId="1794078021" sldId="336"/>
        </pc:sldMkLst>
        <pc:spChg chg="add mod">
          <ac:chgData name="Olesia Mazurova" userId="2530eb55-afd9-498b-a65e-de4b0376465f" providerId="ADAL" clId="{EF2951DB-B3A1-4B5F-A1A3-42A9A4DB3C05}" dt="2021-07-16T12:18:27.467" v="18" actId="207"/>
          <ac:spMkLst>
            <pc:docMk/>
            <pc:sldMk cId="1794078021" sldId="336"/>
            <ac:spMk id="5" creationId="{1A635991-8E4E-4803-BDFF-A94824B6BDBC}"/>
          </ac:spMkLst>
        </pc:spChg>
        <pc:spChg chg="add mod">
          <ac:chgData name="Olesia Mazurova" userId="2530eb55-afd9-498b-a65e-de4b0376465f" providerId="ADAL" clId="{EF2951DB-B3A1-4B5F-A1A3-42A9A4DB3C05}" dt="2021-07-16T12:18:27.494" v="28"/>
          <ac:spMkLst>
            <pc:docMk/>
            <pc:sldMk cId="1794078021" sldId="336"/>
            <ac:spMk id="6" creationId="{2C4800B6-4CA2-4E11-9AE5-A70911CF5733}"/>
          </ac:spMkLst>
        </pc:spChg>
        <pc:picChg chg="add mod">
          <ac:chgData name="Olesia Mazurova" userId="2530eb55-afd9-498b-a65e-de4b0376465f" providerId="ADAL" clId="{EF2951DB-B3A1-4B5F-A1A3-42A9A4DB3C05}" dt="2021-07-16T12:18:27.424" v="11"/>
          <ac:picMkLst>
            <pc:docMk/>
            <pc:sldMk cId="1794078021" sldId="336"/>
            <ac:picMk id="4" creationId="{61D87BFA-E409-4108-8794-CBBBC77AAD2A}"/>
          </ac:picMkLst>
        </pc:picChg>
      </pc:sldChg>
      <pc:sldChg chg="addSp delSp modSp add mod modClrScheme chgLayout">
        <pc:chgData name="Olesia Mazurova" userId="2530eb55-afd9-498b-a65e-de4b0376465f" providerId="ADAL" clId="{EF2951DB-B3A1-4B5F-A1A3-42A9A4DB3C05}" dt="2021-07-16T15:21:04.379" v="899" actId="478"/>
        <pc:sldMkLst>
          <pc:docMk/>
          <pc:sldMk cId="907380784" sldId="337"/>
        </pc:sldMkLst>
        <pc:spChg chg="mod">
          <ac:chgData name="Olesia Mazurova" userId="2530eb55-afd9-498b-a65e-de4b0376465f" providerId="ADAL" clId="{EF2951DB-B3A1-4B5F-A1A3-42A9A4DB3C05}" dt="2021-07-16T12:26:10.266" v="53" actId="26606"/>
          <ac:spMkLst>
            <pc:docMk/>
            <pc:sldMk cId="907380784" sldId="337"/>
            <ac:spMk id="2" creationId="{A67B16BA-0B24-4C1A-9C45-6DA70D240BD7}"/>
          </ac:spMkLst>
        </pc:spChg>
        <pc:spChg chg="mod">
          <ac:chgData name="Olesia Mazurova" userId="2530eb55-afd9-498b-a65e-de4b0376465f" providerId="ADAL" clId="{EF2951DB-B3A1-4B5F-A1A3-42A9A4DB3C05}" dt="2021-07-16T12:26:10.266" v="53" actId="26606"/>
          <ac:spMkLst>
            <pc:docMk/>
            <pc:sldMk cId="907380784" sldId="337"/>
            <ac:spMk id="3" creationId="{C7F9962D-3B03-4F67-86AD-ADA14C78CAAC}"/>
          </ac:spMkLst>
        </pc:spChg>
        <pc:spChg chg="del mod ord">
          <ac:chgData name="Olesia Mazurova" userId="2530eb55-afd9-498b-a65e-de4b0376465f" providerId="ADAL" clId="{EF2951DB-B3A1-4B5F-A1A3-42A9A4DB3C05}" dt="2021-07-16T15:21:04.379" v="899" actId="478"/>
          <ac:spMkLst>
            <pc:docMk/>
            <pc:sldMk cId="907380784" sldId="337"/>
            <ac:spMk id="4" creationId="{7D4CCE1A-09E1-4C51-83A4-1E0DEA41A755}"/>
          </ac:spMkLst>
        </pc:spChg>
        <pc:spChg chg="del">
          <ac:chgData name="Olesia Mazurova" userId="2530eb55-afd9-498b-a65e-de4b0376465f" providerId="ADAL" clId="{EF2951DB-B3A1-4B5F-A1A3-42A9A4DB3C05}" dt="2021-07-16T12:21:44.084" v="35" actId="478"/>
          <ac:spMkLst>
            <pc:docMk/>
            <pc:sldMk cId="907380784" sldId="337"/>
            <ac:spMk id="6" creationId="{32501546-4F5A-4C5D-A22C-E07386A6D46D}"/>
          </ac:spMkLst>
        </pc:spChg>
        <pc:spChg chg="del">
          <ac:chgData name="Olesia Mazurova" userId="2530eb55-afd9-498b-a65e-de4b0376465f" providerId="ADAL" clId="{EF2951DB-B3A1-4B5F-A1A3-42A9A4DB3C05}" dt="2021-07-16T12:21:45.959" v="36" actId="478"/>
          <ac:spMkLst>
            <pc:docMk/>
            <pc:sldMk cId="907380784" sldId="337"/>
            <ac:spMk id="7" creationId="{B5AEB82C-B8D2-44C3-A206-CD2B05BDF35B}"/>
          </ac:spMkLst>
        </pc:spChg>
        <pc:spChg chg="add mod">
          <ac:chgData name="Olesia Mazurova" userId="2530eb55-afd9-498b-a65e-de4b0376465f" providerId="ADAL" clId="{EF2951DB-B3A1-4B5F-A1A3-42A9A4DB3C05}" dt="2021-07-16T12:29:53.165" v="94" actId="255"/>
          <ac:spMkLst>
            <pc:docMk/>
            <pc:sldMk cId="907380784" sldId="337"/>
            <ac:spMk id="25" creationId="{FD820F37-43C9-48D8-9CC9-E23A690C7B29}"/>
          </ac:spMkLst>
        </pc:spChg>
        <pc:spChg chg="add mod">
          <ac:chgData name="Olesia Mazurova" userId="2530eb55-afd9-498b-a65e-de4b0376465f" providerId="ADAL" clId="{EF2951DB-B3A1-4B5F-A1A3-42A9A4DB3C05}" dt="2021-07-16T12:30:07.082" v="99" actId="1076"/>
          <ac:spMkLst>
            <pc:docMk/>
            <pc:sldMk cId="907380784" sldId="337"/>
            <ac:spMk id="26" creationId="{98517FC9-D5B1-46CA-8A64-55E3DCB593A4}"/>
          </ac:spMkLst>
        </pc:spChg>
        <pc:spChg chg="add mod">
          <ac:chgData name="Olesia Mazurova" userId="2530eb55-afd9-498b-a65e-de4b0376465f" providerId="ADAL" clId="{EF2951DB-B3A1-4B5F-A1A3-42A9A4DB3C05}" dt="2021-07-16T12:30:21.207" v="105" actId="20577"/>
          <ac:spMkLst>
            <pc:docMk/>
            <pc:sldMk cId="907380784" sldId="337"/>
            <ac:spMk id="27" creationId="{7C4E80A1-049D-4B02-A506-E0F6C2CD95F5}"/>
          </ac:spMkLst>
        </pc:spChg>
        <pc:spChg chg="add mod">
          <ac:chgData name="Olesia Mazurova" userId="2530eb55-afd9-498b-a65e-de4b0376465f" providerId="ADAL" clId="{EF2951DB-B3A1-4B5F-A1A3-42A9A4DB3C05}" dt="2021-07-16T12:30:45.120" v="113" actId="20577"/>
          <ac:spMkLst>
            <pc:docMk/>
            <pc:sldMk cId="907380784" sldId="337"/>
            <ac:spMk id="28" creationId="{0E66F94E-2326-4DAD-935A-915BEA9BB83D}"/>
          </ac:spMkLst>
        </pc:spChg>
        <pc:picChg chg="add del mod">
          <ac:chgData name="Olesia Mazurova" userId="2530eb55-afd9-498b-a65e-de4b0376465f" providerId="ADAL" clId="{EF2951DB-B3A1-4B5F-A1A3-42A9A4DB3C05}" dt="2021-07-16T12:25:42.528" v="47" actId="478"/>
          <ac:picMkLst>
            <pc:docMk/>
            <pc:sldMk cId="907380784" sldId="337"/>
            <ac:picMk id="8" creationId="{96AABC9B-5564-466E-B2BC-A883944324B6}"/>
          </ac:picMkLst>
        </pc:picChg>
        <pc:picChg chg="add del mod">
          <ac:chgData name="Olesia Mazurova" userId="2530eb55-afd9-498b-a65e-de4b0376465f" providerId="ADAL" clId="{EF2951DB-B3A1-4B5F-A1A3-42A9A4DB3C05}" dt="2021-07-16T12:25:42.528" v="47" actId="478"/>
          <ac:picMkLst>
            <pc:docMk/>
            <pc:sldMk cId="907380784" sldId="337"/>
            <ac:picMk id="10" creationId="{29E4D7C4-62F6-4201-A382-0AC18BC84FFC}"/>
          </ac:picMkLst>
        </pc:picChg>
        <pc:picChg chg="add del mod">
          <ac:chgData name="Olesia Mazurova" userId="2530eb55-afd9-498b-a65e-de4b0376465f" providerId="ADAL" clId="{EF2951DB-B3A1-4B5F-A1A3-42A9A4DB3C05}" dt="2021-07-16T12:25:42.528" v="47" actId="478"/>
          <ac:picMkLst>
            <pc:docMk/>
            <pc:sldMk cId="907380784" sldId="337"/>
            <ac:picMk id="12" creationId="{2FCF5404-8DEB-4D60-81A6-DA3608130EE9}"/>
          </ac:picMkLst>
        </pc:picChg>
        <pc:picChg chg="add del mod">
          <ac:chgData name="Olesia Mazurova" userId="2530eb55-afd9-498b-a65e-de4b0376465f" providerId="ADAL" clId="{EF2951DB-B3A1-4B5F-A1A3-42A9A4DB3C05}" dt="2021-07-16T12:25:42.528" v="47" actId="478"/>
          <ac:picMkLst>
            <pc:docMk/>
            <pc:sldMk cId="907380784" sldId="337"/>
            <ac:picMk id="14" creationId="{C4F8DE99-9D3D-45FF-B039-9AB351B07DD3}"/>
          </ac:picMkLst>
        </pc:picChg>
        <pc:picChg chg="add del mod">
          <ac:chgData name="Olesia Mazurova" userId="2530eb55-afd9-498b-a65e-de4b0376465f" providerId="ADAL" clId="{EF2951DB-B3A1-4B5F-A1A3-42A9A4DB3C05}" dt="2021-07-16T12:25:56.139" v="51" actId="21"/>
          <ac:picMkLst>
            <pc:docMk/>
            <pc:sldMk cId="907380784" sldId="337"/>
            <ac:picMk id="16" creationId="{DCDF1955-E526-434A-8DE0-E2B2D891CACA}"/>
          </ac:picMkLst>
        </pc:picChg>
        <pc:picChg chg="add mod">
          <ac:chgData name="Olesia Mazurova" userId="2530eb55-afd9-498b-a65e-de4b0376465f" providerId="ADAL" clId="{EF2951DB-B3A1-4B5F-A1A3-42A9A4DB3C05}" dt="2021-07-16T12:28:18.369" v="87" actId="14100"/>
          <ac:picMkLst>
            <pc:docMk/>
            <pc:sldMk cId="907380784" sldId="337"/>
            <ac:picMk id="18" creationId="{54C516A8-D2E7-437A-8F7B-6A2842DC0AC3}"/>
          </ac:picMkLst>
        </pc:picChg>
        <pc:picChg chg="add mod">
          <ac:chgData name="Olesia Mazurova" userId="2530eb55-afd9-498b-a65e-de4b0376465f" providerId="ADAL" clId="{EF2951DB-B3A1-4B5F-A1A3-42A9A4DB3C05}" dt="2021-07-16T12:28:26.777" v="89" actId="1076"/>
          <ac:picMkLst>
            <pc:docMk/>
            <pc:sldMk cId="907380784" sldId="337"/>
            <ac:picMk id="20" creationId="{F42B82E8-35EA-4AFC-8969-376F24776A9F}"/>
          </ac:picMkLst>
        </pc:picChg>
        <pc:picChg chg="add mod modCrop">
          <ac:chgData name="Olesia Mazurova" userId="2530eb55-afd9-498b-a65e-de4b0376465f" providerId="ADAL" clId="{EF2951DB-B3A1-4B5F-A1A3-42A9A4DB3C05}" dt="2021-07-16T12:28:23.826" v="88" actId="1076"/>
          <ac:picMkLst>
            <pc:docMk/>
            <pc:sldMk cId="907380784" sldId="337"/>
            <ac:picMk id="22" creationId="{8E0D0666-D426-4FA8-A20F-7D2D89AB59E0}"/>
          </ac:picMkLst>
        </pc:picChg>
        <pc:picChg chg="add mod modCrop">
          <ac:chgData name="Olesia Mazurova" userId="2530eb55-afd9-498b-a65e-de4b0376465f" providerId="ADAL" clId="{EF2951DB-B3A1-4B5F-A1A3-42A9A4DB3C05}" dt="2021-07-16T12:30:52.858" v="115" actId="14100"/>
          <ac:picMkLst>
            <pc:docMk/>
            <pc:sldMk cId="907380784" sldId="337"/>
            <ac:picMk id="24" creationId="{AD1A6F6D-9967-4D73-BCA2-45A00316651E}"/>
          </ac:picMkLst>
        </pc:picChg>
      </pc:sldChg>
      <pc:sldChg chg="addSp delSp modSp add mod">
        <pc:chgData name="Olesia Mazurova" userId="2530eb55-afd9-498b-a65e-de4b0376465f" providerId="ADAL" clId="{EF2951DB-B3A1-4B5F-A1A3-42A9A4DB3C05}" dt="2021-07-16T15:21:30.111" v="905" actId="478"/>
        <pc:sldMkLst>
          <pc:docMk/>
          <pc:sldMk cId="1177611425" sldId="338"/>
        </pc:sldMkLst>
        <pc:spChg chg="add del mod">
          <ac:chgData name="Olesia Mazurova" userId="2530eb55-afd9-498b-a65e-de4b0376465f" providerId="ADAL" clId="{EF2951DB-B3A1-4B5F-A1A3-42A9A4DB3C05}" dt="2021-07-16T12:53:16.260" v="550" actId="21"/>
          <ac:spMkLst>
            <pc:docMk/>
            <pc:sldMk cId="1177611425" sldId="338"/>
            <ac:spMk id="3" creationId="{06957735-9E1F-4477-923D-C78256B113BF}"/>
          </ac:spMkLst>
        </pc:spChg>
        <pc:spChg chg="del">
          <ac:chgData name="Olesia Mazurova" userId="2530eb55-afd9-498b-a65e-de4b0376465f" providerId="ADAL" clId="{EF2951DB-B3A1-4B5F-A1A3-42A9A4DB3C05}" dt="2021-07-16T15:21:30.111" v="905" actId="478"/>
          <ac:spMkLst>
            <pc:docMk/>
            <pc:sldMk cId="1177611425" sldId="338"/>
            <ac:spMk id="4" creationId="{00000000-0000-0000-0000-000000000000}"/>
          </ac:spMkLst>
        </pc:spChg>
        <pc:spChg chg="del">
          <ac:chgData name="Olesia Mazurova" userId="2530eb55-afd9-498b-a65e-de4b0376465f" providerId="ADAL" clId="{EF2951DB-B3A1-4B5F-A1A3-42A9A4DB3C05}" dt="2021-07-16T12:46:34.193" v="134" actId="21"/>
          <ac:spMkLst>
            <pc:docMk/>
            <pc:sldMk cId="1177611425" sldId="338"/>
            <ac:spMk id="21" creationId="{1C31ED8F-7C5E-4B1C-8193-B260C17875ED}"/>
          </ac:spMkLst>
        </pc:spChg>
        <pc:spChg chg="del">
          <ac:chgData name="Olesia Mazurova" userId="2530eb55-afd9-498b-a65e-de4b0376465f" providerId="ADAL" clId="{EF2951DB-B3A1-4B5F-A1A3-42A9A4DB3C05}" dt="2021-07-16T12:46:30.342" v="132" actId="21"/>
          <ac:spMkLst>
            <pc:docMk/>
            <pc:sldMk cId="1177611425" sldId="338"/>
            <ac:spMk id="63" creationId="{1E6A9093-98BC-4729-A055-10DAD3CBF812}"/>
          </ac:spMkLst>
        </pc:spChg>
        <pc:graphicFrameChg chg="del">
          <ac:chgData name="Olesia Mazurova" userId="2530eb55-afd9-498b-a65e-de4b0376465f" providerId="ADAL" clId="{EF2951DB-B3A1-4B5F-A1A3-42A9A4DB3C05}" dt="2021-07-16T12:46:28.027" v="131" actId="21"/>
          <ac:graphicFrameMkLst>
            <pc:docMk/>
            <pc:sldMk cId="1177611425" sldId="338"/>
            <ac:graphicFrameMk id="2" creationId="{F2049FF3-920B-434B-8B3D-09ACDB4AB8EA}"/>
          </ac:graphicFrameMkLst>
        </pc:graphicFrameChg>
        <pc:graphicFrameChg chg="add mod modGraphic">
          <ac:chgData name="Olesia Mazurova" userId="2530eb55-afd9-498b-a65e-de4b0376465f" providerId="ADAL" clId="{EF2951DB-B3A1-4B5F-A1A3-42A9A4DB3C05}" dt="2021-07-16T13:45:41.866" v="661" actId="20577"/>
          <ac:graphicFrameMkLst>
            <pc:docMk/>
            <pc:sldMk cId="1177611425" sldId="338"/>
            <ac:graphicFrameMk id="5" creationId="{20D07172-BC66-4503-8EF1-B80E4B76AC0A}"/>
          </ac:graphicFrameMkLst>
        </pc:graphicFrameChg>
        <pc:picChg chg="add del mod">
          <ac:chgData name="Olesia Mazurova" userId="2530eb55-afd9-498b-a65e-de4b0376465f" providerId="ADAL" clId="{EF2951DB-B3A1-4B5F-A1A3-42A9A4DB3C05}" dt="2021-07-16T12:59:07.312" v="577" actId="478"/>
          <ac:picMkLst>
            <pc:docMk/>
            <pc:sldMk cId="1177611425" sldId="338"/>
            <ac:picMk id="8" creationId="{F6B9A36A-1493-42AE-BED3-6BDCF82356AC}"/>
          </ac:picMkLst>
        </pc:picChg>
        <pc:cxnChg chg="del">
          <ac:chgData name="Olesia Mazurova" userId="2530eb55-afd9-498b-a65e-de4b0376465f" providerId="ADAL" clId="{EF2951DB-B3A1-4B5F-A1A3-42A9A4DB3C05}" dt="2021-07-16T12:46:32.195" v="133" actId="21"/>
          <ac:cxnSpMkLst>
            <pc:docMk/>
            <pc:sldMk cId="1177611425" sldId="338"/>
            <ac:cxnSpMk id="62" creationId="{AE33CD25-1C36-4F71-B28D-6A573819C0D5}"/>
          </ac:cxnSpMkLst>
        </pc:cxnChg>
      </pc:sldChg>
    </pc:docChg>
  </pc:docChgLst>
  <pc:docChgLst>
    <pc:chgData name="Olesia Mazurova" userId="2530eb55-afd9-498b-a65e-de4b0376465f" providerId="ADAL" clId="{BE414F99-346E-4CD1-AAC7-54974C36C87C}"/>
    <pc:docChg chg="undo custSel addSld delSld modSld sldOrd">
      <pc:chgData name="Olesia Mazurova" userId="2530eb55-afd9-498b-a65e-de4b0376465f" providerId="ADAL" clId="{BE414F99-346E-4CD1-AAC7-54974C36C87C}" dt="2021-10-22T17:22:49.672" v="232" actId="14734"/>
      <pc:docMkLst>
        <pc:docMk/>
      </pc:docMkLst>
      <pc:sldChg chg="modSp mod">
        <pc:chgData name="Olesia Mazurova" userId="2530eb55-afd9-498b-a65e-de4b0376465f" providerId="ADAL" clId="{BE414F99-346E-4CD1-AAC7-54974C36C87C}" dt="2021-09-29T14:04:47.417" v="75" actId="6549"/>
        <pc:sldMkLst>
          <pc:docMk/>
          <pc:sldMk cId="1733196742" sldId="256"/>
        </pc:sldMkLst>
        <pc:spChg chg="mod">
          <ac:chgData name="Olesia Mazurova" userId="2530eb55-afd9-498b-a65e-de4b0376465f" providerId="ADAL" clId="{BE414F99-346E-4CD1-AAC7-54974C36C87C}" dt="2021-09-29T14:04:47.417" v="75" actId="6549"/>
          <ac:spMkLst>
            <pc:docMk/>
            <pc:sldMk cId="1733196742" sldId="256"/>
            <ac:spMk id="3" creationId="{9292E832-C045-5048-910F-BFD9462D5BD9}"/>
          </ac:spMkLst>
        </pc:spChg>
      </pc:sldChg>
      <pc:sldChg chg="addSp delSp modSp mod">
        <pc:chgData name="Olesia Mazurova" userId="2530eb55-afd9-498b-a65e-de4b0376465f" providerId="ADAL" clId="{BE414F99-346E-4CD1-AAC7-54974C36C87C}" dt="2021-10-22T17:22:49.672" v="232" actId="14734"/>
        <pc:sldMkLst>
          <pc:docMk/>
          <pc:sldMk cId="3457666694" sldId="334"/>
        </pc:sldMkLst>
        <pc:spChg chg="mod">
          <ac:chgData name="Olesia Mazurova" userId="2530eb55-afd9-498b-a65e-de4b0376465f" providerId="ADAL" clId="{BE414F99-346E-4CD1-AAC7-54974C36C87C}" dt="2021-10-22T14:12:06.936" v="228" actId="1076"/>
          <ac:spMkLst>
            <pc:docMk/>
            <pc:sldMk cId="3457666694" sldId="334"/>
            <ac:spMk id="9" creationId="{7530540F-25C8-4F49-95FF-43DF548A85B3}"/>
          </ac:spMkLst>
        </pc:spChg>
        <pc:spChg chg="mod">
          <ac:chgData name="Olesia Mazurova" userId="2530eb55-afd9-498b-a65e-de4b0376465f" providerId="ADAL" clId="{BE414F99-346E-4CD1-AAC7-54974C36C87C}" dt="2021-10-22T14:12:12.224" v="230" actId="1076"/>
          <ac:spMkLst>
            <pc:docMk/>
            <pc:sldMk cId="3457666694" sldId="334"/>
            <ac:spMk id="10" creationId="{E785686F-E54F-4DEA-A90C-65A6A557DBEF}"/>
          </ac:spMkLst>
        </pc:spChg>
        <pc:graphicFrameChg chg="add del mod modGraphic">
          <ac:chgData name="Olesia Mazurova" userId="2530eb55-afd9-498b-a65e-de4b0376465f" providerId="ADAL" clId="{BE414F99-346E-4CD1-AAC7-54974C36C87C}" dt="2021-10-22T12:40:46.959" v="187" actId="21"/>
          <ac:graphicFrameMkLst>
            <pc:docMk/>
            <pc:sldMk cId="3457666694" sldId="334"/>
            <ac:graphicFrameMk id="3" creationId="{338B61E1-DE12-441F-8B03-48BC33BEC0AC}"/>
          </ac:graphicFrameMkLst>
        </pc:graphicFrameChg>
        <pc:graphicFrameChg chg="add del">
          <ac:chgData name="Olesia Mazurova" userId="2530eb55-afd9-498b-a65e-de4b0376465f" providerId="ADAL" clId="{BE414F99-346E-4CD1-AAC7-54974C36C87C}" dt="2021-10-22T14:08:53.116" v="196" actId="3680"/>
          <ac:graphicFrameMkLst>
            <pc:docMk/>
            <pc:sldMk cId="3457666694" sldId="334"/>
            <ac:graphicFrameMk id="4" creationId="{F45AC5DB-BCBC-4EC0-8390-930B01DE6FB0}"/>
          </ac:graphicFrameMkLst>
        </pc:graphicFrameChg>
        <pc:graphicFrameChg chg="del">
          <ac:chgData name="Olesia Mazurova" userId="2530eb55-afd9-498b-a65e-de4b0376465f" providerId="ADAL" clId="{BE414F99-346E-4CD1-AAC7-54974C36C87C}" dt="2021-09-29T13:53:17.155" v="15" actId="21"/>
          <ac:graphicFrameMkLst>
            <pc:docMk/>
            <pc:sldMk cId="3457666694" sldId="334"/>
            <ac:graphicFrameMk id="5" creationId="{18B4274C-4EAB-40F2-A64A-5B6575607833}"/>
          </ac:graphicFrameMkLst>
        </pc:graphicFrameChg>
        <pc:graphicFrameChg chg="add mod modGraphic">
          <ac:chgData name="Olesia Mazurova" userId="2530eb55-afd9-498b-a65e-de4b0376465f" providerId="ADAL" clId="{BE414F99-346E-4CD1-AAC7-54974C36C87C}" dt="2021-10-22T17:22:49.672" v="232" actId="14734"/>
          <ac:graphicFrameMkLst>
            <pc:docMk/>
            <pc:sldMk cId="3457666694" sldId="334"/>
            <ac:graphicFrameMk id="5" creationId="{82AC5512-4A87-4A92-95FF-578CE0153881}"/>
          </ac:graphicFrameMkLst>
        </pc:graphicFrameChg>
        <pc:graphicFrameChg chg="del">
          <ac:chgData name="Olesia Mazurova" userId="2530eb55-afd9-498b-a65e-de4b0376465f" providerId="ADAL" clId="{BE414F99-346E-4CD1-AAC7-54974C36C87C}" dt="2021-09-29T13:53:13.922" v="14" actId="21"/>
          <ac:graphicFrameMkLst>
            <pc:docMk/>
            <pc:sldMk cId="3457666694" sldId="334"/>
            <ac:graphicFrameMk id="6" creationId="{F090B278-2453-482B-A2E2-6EC32BF7A8B6}"/>
          </ac:graphicFrameMkLst>
        </pc:graphicFrameChg>
        <pc:graphicFrameChg chg="add del mod modGraphic">
          <ac:chgData name="Olesia Mazurova" userId="2530eb55-afd9-498b-a65e-de4b0376465f" providerId="ADAL" clId="{BE414F99-346E-4CD1-AAC7-54974C36C87C}" dt="2021-10-22T12:40:50.085" v="188" actId="21"/>
          <ac:graphicFrameMkLst>
            <pc:docMk/>
            <pc:sldMk cId="3457666694" sldId="334"/>
            <ac:graphicFrameMk id="8" creationId="{AC2579E9-1193-4567-8287-5D3611F586FB}"/>
          </ac:graphicFrameMkLst>
        </pc:graphicFrameChg>
        <pc:graphicFrameChg chg="add mod modGraphic">
          <ac:chgData name="Olesia Mazurova" userId="2530eb55-afd9-498b-a65e-de4b0376465f" providerId="ADAL" clId="{BE414F99-346E-4CD1-AAC7-54974C36C87C}" dt="2021-10-22T14:12:03.015" v="227" actId="1076"/>
          <ac:graphicFrameMkLst>
            <pc:docMk/>
            <pc:sldMk cId="3457666694" sldId="334"/>
            <ac:graphicFrameMk id="11" creationId="{25DDA779-7C15-4E52-8A79-FF0FCFB9116C}"/>
          </ac:graphicFrameMkLst>
        </pc:graphicFrameChg>
      </pc:sldChg>
      <pc:sldChg chg="addSp modSp add del ord setBg">
        <pc:chgData name="Olesia Mazurova" userId="2530eb55-afd9-498b-a65e-de4b0376465f" providerId="ADAL" clId="{BE414F99-346E-4CD1-AAC7-54974C36C87C}" dt="2021-10-22T12:40:04.208" v="186" actId="47"/>
        <pc:sldMkLst>
          <pc:docMk/>
          <pc:sldMk cId="192738294" sldId="339"/>
        </pc:sldMkLst>
        <pc:spChg chg="add mod">
          <ac:chgData name="Olesia Mazurova" userId="2530eb55-afd9-498b-a65e-de4b0376465f" providerId="ADAL" clId="{BE414F99-346E-4CD1-AAC7-54974C36C87C}" dt="2021-09-29T14:04:36.483" v="63"/>
          <ac:spMkLst>
            <pc:docMk/>
            <pc:sldMk cId="192738294" sldId="339"/>
            <ac:spMk id="7" creationId="{10DACAF1-6FBA-45EB-9D6B-B1DEABCD3B8D}"/>
          </ac:spMkLst>
        </pc:spChg>
        <pc:spChg chg="add mod">
          <ac:chgData name="Olesia Mazurova" userId="2530eb55-afd9-498b-a65e-de4b0376465f" providerId="ADAL" clId="{BE414F99-346E-4CD1-AAC7-54974C36C87C}" dt="2021-09-29T14:04:36.507" v="72"/>
          <ac:spMkLst>
            <pc:docMk/>
            <pc:sldMk cId="192738294" sldId="339"/>
            <ac:spMk id="8" creationId="{C03B4BE8-4E63-4FE6-8EB2-AC7D74E3FE67}"/>
          </ac:spMkLst>
        </pc:spChg>
        <pc:picChg chg="add mod">
          <ac:chgData name="Olesia Mazurova" userId="2530eb55-afd9-498b-a65e-de4b0376465f" providerId="ADAL" clId="{BE414F99-346E-4CD1-AAC7-54974C36C87C}" dt="2021-09-29T14:04:35.712" v="53"/>
          <ac:picMkLst>
            <pc:docMk/>
            <pc:sldMk cId="192738294" sldId="339"/>
            <ac:picMk id="4" creationId="{F29177EA-43CB-4675-90C5-01375C03F5E9}"/>
          </ac:picMkLst>
        </pc:picChg>
        <pc:picChg chg="add mod">
          <ac:chgData name="Olesia Mazurova" userId="2530eb55-afd9-498b-a65e-de4b0376465f" providerId="ADAL" clId="{BE414F99-346E-4CD1-AAC7-54974C36C87C}" dt="2021-09-29T14:04:36.415" v="55"/>
          <ac:picMkLst>
            <pc:docMk/>
            <pc:sldMk cId="192738294" sldId="339"/>
            <ac:picMk id="6" creationId="{FBDE5481-3E9E-49C4-ABE6-B13E843CF6A3}"/>
          </ac:picMkLst>
        </pc:picChg>
      </pc:sldChg>
      <pc:sldChg chg="del">
        <pc:chgData name="Olesia Mazurova" userId="2530eb55-afd9-498b-a65e-de4b0376465f" providerId="ADAL" clId="{BE414F99-346E-4CD1-AAC7-54974C36C87C}" dt="2021-09-29T14:04:02.895" v="47" actId="2696"/>
        <pc:sldMkLst>
          <pc:docMk/>
          <pc:sldMk cId="535580268" sldId="339"/>
        </pc:sldMkLst>
      </pc:sldChg>
      <pc:sldChg chg="addSp modSp add setBg">
        <pc:chgData name="Olesia Mazurova" userId="2530eb55-afd9-498b-a65e-de4b0376465f" providerId="ADAL" clId="{BE414F99-346E-4CD1-AAC7-54974C36C87C}" dt="2021-10-22T11:46:26.621" v="185"/>
        <pc:sldMkLst>
          <pc:docMk/>
          <pc:sldMk cId="1701656028" sldId="340"/>
        </pc:sldMkLst>
        <pc:spChg chg="add mod">
          <ac:chgData name="Olesia Mazurova" userId="2530eb55-afd9-498b-a65e-de4b0376465f" providerId="ADAL" clId="{BE414F99-346E-4CD1-AAC7-54974C36C87C}" dt="2021-10-22T11:46:26.589" v="176"/>
          <ac:spMkLst>
            <pc:docMk/>
            <pc:sldMk cId="1701656028" sldId="340"/>
            <ac:spMk id="7" creationId="{1178232F-9A45-407E-A05A-E58E8D1765A6}"/>
          </ac:spMkLst>
        </pc:spChg>
        <pc:spChg chg="add mod">
          <ac:chgData name="Olesia Mazurova" userId="2530eb55-afd9-498b-a65e-de4b0376465f" providerId="ADAL" clId="{BE414F99-346E-4CD1-AAC7-54974C36C87C}" dt="2021-10-22T11:46:26.621" v="185"/>
          <ac:spMkLst>
            <pc:docMk/>
            <pc:sldMk cId="1701656028" sldId="340"/>
            <ac:spMk id="8" creationId="{FEC36E95-9215-4A29-AD59-95E920C8AF4B}"/>
          </ac:spMkLst>
        </pc:spChg>
        <pc:picChg chg="add mod">
          <ac:chgData name="Olesia Mazurova" userId="2530eb55-afd9-498b-a65e-de4b0376465f" providerId="ADAL" clId="{BE414F99-346E-4CD1-AAC7-54974C36C87C}" dt="2021-10-22T11:46:16.122" v="166"/>
          <ac:picMkLst>
            <pc:docMk/>
            <pc:sldMk cId="1701656028" sldId="340"/>
            <ac:picMk id="4" creationId="{692DAAEF-9185-4FFA-9017-D55B0F888F12}"/>
          </ac:picMkLst>
        </pc:picChg>
        <pc:picChg chg="add mod">
          <ac:chgData name="Olesia Mazurova" userId="2530eb55-afd9-498b-a65e-de4b0376465f" providerId="ADAL" clId="{BE414F99-346E-4CD1-AAC7-54974C36C87C}" dt="2021-10-22T11:46:26.503" v="168"/>
          <ac:picMkLst>
            <pc:docMk/>
            <pc:sldMk cId="1701656028" sldId="340"/>
            <ac:picMk id="6" creationId="{786700B1-01BE-4050-9D1C-6B23EFDFF816}"/>
          </ac:picMkLst>
        </pc:picChg>
      </pc:sldChg>
    </pc:docChg>
  </pc:docChgLst>
  <pc:docChgLst>
    <pc:chgData name="Olesia Mazurova" userId="2530eb55-afd9-498b-a65e-de4b0376465f" providerId="ADAL" clId="{A8263CEE-5F53-459E-B0E5-A42B744B473D}"/>
    <pc:docChg chg="undo custSel addSld delSld modSld sldOrd">
      <pc:chgData name="Olesia Mazurova" userId="2530eb55-afd9-498b-a65e-de4b0376465f" providerId="ADAL" clId="{A8263CEE-5F53-459E-B0E5-A42B744B473D}" dt="2021-08-11T17:32:07.077" v="190" actId="207"/>
      <pc:docMkLst>
        <pc:docMk/>
      </pc:docMkLst>
      <pc:sldChg chg="addSp delSp modSp mod">
        <pc:chgData name="Olesia Mazurova" userId="2530eb55-afd9-498b-a65e-de4b0376465f" providerId="ADAL" clId="{A8263CEE-5F53-459E-B0E5-A42B744B473D}" dt="2021-08-11T17:32:07.077" v="190" actId="207"/>
        <pc:sldMkLst>
          <pc:docMk/>
          <pc:sldMk cId="3457666694" sldId="334"/>
        </pc:sldMkLst>
        <pc:spChg chg="mod">
          <ac:chgData name="Olesia Mazurova" userId="2530eb55-afd9-498b-a65e-de4b0376465f" providerId="ADAL" clId="{A8263CEE-5F53-459E-B0E5-A42B744B473D}" dt="2021-08-06T15:11:35.379" v="48" actId="207"/>
          <ac:spMkLst>
            <pc:docMk/>
            <pc:sldMk cId="3457666694" sldId="334"/>
            <ac:spMk id="9" creationId="{7530540F-25C8-4F49-95FF-43DF548A85B3}"/>
          </ac:spMkLst>
        </pc:spChg>
        <pc:spChg chg="mod">
          <ac:chgData name="Olesia Mazurova" userId="2530eb55-afd9-498b-a65e-de4b0376465f" providerId="ADAL" clId="{A8263CEE-5F53-459E-B0E5-A42B744B473D}" dt="2021-08-06T15:11:54.610" v="51" actId="207"/>
          <ac:spMkLst>
            <pc:docMk/>
            <pc:sldMk cId="3457666694" sldId="334"/>
            <ac:spMk id="10" creationId="{E785686F-E54F-4DEA-A90C-65A6A557DBEF}"/>
          </ac:spMkLst>
        </pc:spChg>
        <pc:graphicFrameChg chg="add del mod">
          <ac:chgData name="Olesia Mazurova" userId="2530eb55-afd9-498b-a65e-de4b0376465f" providerId="ADAL" clId="{A8263CEE-5F53-459E-B0E5-A42B744B473D}" dt="2021-08-06T15:10:19.942" v="41" actId="21"/>
          <ac:graphicFrameMkLst>
            <pc:docMk/>
            <pc:sldMk cId="3457666694" sldId="334"/>
            <ac:graphicFrameMk id="3" creationId="{B2179AEA-0912-4AF4-8238-297B3FCC82E4}"/>
          </ac:graphicFrameMkLst>
        </pc:graphicFrameChg>
        <pc:graphicFrameChg chg="del">
          <ac:chgData name="Olesia Mazurova" userId="2530eb55-afd9-498b-a65e-de4b0376465f" providerId="ADAL" clId="{A8263CEE-5F53-459E-B0E5-A42B744B473D}" dt="2021-08-05T14:51:56.274" v="26" actId="21"/>
          <ac:graphicFrameMkLst>
            <pc:docMk/>
            <pc:sldMk cId="3457666694" sldId="334"/>
            <ac:graphicFrameMk id="4" creationId="{F19CFDF0-574D-4D83-B1D3-5BFD5B46E8FD}"/>
          </ac:graphicFrameMkLst>
        </pc:graphicFrameChg>
        <pc:graphicFrameChg chg="add mod modGraphic">
          <ac:chgData name="Olesia Mazurova" userId="2530eb55-afd9-498b-a65e-de4b0376465f" providerId="ADAL" clId="{A8263CEE-5F53-459E-B0E5-A42B744B473D}" dt="2021-08-11T17:32:07.077" v="190" actId="207"/>
          <ac:graphicFrameMkLst>
            <pc:docMk/>
            <pc:sldMk cId="3457666694" sldId="334"/>
            <ac:graphicFrameMk id="5" creationId="{18B4274C-4EAB-40F2-A64A-5B6575607833}"/>
          </ac:graphicFrameMkLst>
        </pc:graphicFrameChg>
        <pc:graphicFrameChg chg="add mod modGraphic">
          <ac:chgData name="Olesia Mazurova" userId="2530eb55-afd9-498b-a65e-de4b0376465f" providerId="ADAL" clId="{A8263CEE-5F53-459E-B0E5-A42B744B473D}" dt="2021-08-11T15:30:05.046" v="102" actId="113"/>
          <ac:graphicFrameMkLst>
            <pc:docMk/>
            <pc:sldMk cId="3457666694" sldId="334"/>
            <ac:graphicFrameMk id="6" creationId="{F090B278-2453-482B-A2E2-6EC32BF7A8B6}"/>
          </ac:graphicFrameMkLst>
        </pc:graphicFrameChg>
      </pc:sldChg>
      <pc:sldChg chg="del">
        <pc:chgData name="Olesia Mazurova" userId="2530eb55-afd9-498b-a65e-de4b0376465f" providerId="ADAL" clId="{A8263CEE-5F53-459E-B0E5-A42B744B473D}" dt="2021-08-05T14:50:54.413" v="0" actId="2696"/>
        <pc:sldMkLst>
          <pc:docMk/>
          <pc:sldMk cId="1794078021" sldId="336"/>
        </pc:sldMkLst>
      </pc:sldChg>
      <pc:sldChg chg="addSp modSp add mod ord setBg">
        <pc:chgData name="Olesia Mazurova" userId="2530eb55-afd9-498b-a65e-de4b0376465f" providerId="ADAL" clId="{A8263CEE-5F53-459E-B0E5-A42B744B473D}" dt="2021-08-05T14:51:22.473" v="25"/>
        <pc:sldMkLst>
          <pc:docMk/>
          <pc:sldMk cId="535580268" sldId="339"/>
        </pc:sldMkLst>
        <pc:spChg chg="add mod">
          <ac:chgData name="Olesia Mazurova" userId="2530eb55-afd9-498b-a65e-de4b0376465f" providerId="ADAL" clId="{A8263CEE-5F53-459E-B0E5-A42B744B473D}" dt="2021-08-05T14:51:14.844" v="13" actId="207"/>
          <ac:spMkLst>
            <pc:docMk/>
            <pc:sldMk cId="535580268" sldId="339"/>
            <ac:spMk id="5" creationId="{58042A18-A218-4A9B-A6CE-479E70D451FB}"/>
          </ac:spMkLst>
        </pc:spChg>
        <pc:spChg chg="add mod">
          <ac:chgData name="Olesia Mazurova" userId="2530eb55-afd9-498b-a65e-de4b0376465f" providerId="ADAL" clId="{A8263CEE-5F53-459E-B0E5-A42B744B473D}" dt="2021-08-05T14:51:14.872" v="23"/>
          <ac:spMkLst>
            <pc:docMk/>
            <pc:sldMk cId="535580268" sldId="339"/>
            <ac:spMk id="6" creationId="{DBF8A77F-B0E7-4445-8848-D15CA4067ABE}"/>
          </ac:spMkLst>
        </pc:spChg>
        <pc:picChg chg="add mod">
          <ac:chgData name="Olesia Mazurova" userId="2530eb55-afd9-498b-a65e-de4b0376465f" providerId="ADAL" clId="{A8263CEE-5F53-459E-B0E5-A42B744B473D}" dt="2021-08-05T14:51:14.759" v="6"/>
          <ac:picMkLst>
            <pc:docMk/>
            <pc:sldMk cId="535580268" sldId="339"/>
            <ac:picMk id="4" creationId="{0330D3FA-9FF9-4629-AECD-D96BAA69CDD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10BDA3-3334-464E-9F16-5A8F1E563911}" type="doc">
      <dgm:prSet loTypeId="urn:microsoft.com/office/officeart/2005/8/layout/venn1" loCatId="relationship" qsTypeId="urn:microsoft.com/office/officeart/2005/8/quickstyle/simple1" qsCatId="simple" csTypeId="urn:microsoft.com/office/officeart/2005/8/colors/accent5_3" csCatId="accent5" phldr="1"/>
      <dgm:spPr/>
    </dgm:pt>
    <dgm:pt modelId="{CFC979C8-BBF3-484B-897D-A3ECACA3AAF0}">
      <dgm:prSet phldrT="[Text]"/>
      <dgm:spPr/>
      <dgm:t>
        <a:bodyPr/>
        <a:lstStyle/>
        <a:p>
          <a:r>
            <a:rPr lang="en-US">
              <a:latin typeface="Museo Sans 100" panose="02000000000000000000" pitchFamily="50" charset="0"/>
            </a:rPr>
            <a:t>YOUR REAL hands-on experience</a:t>
          </a:r>
        </a:p>
      </dgm:t>
    </dgm:pt>
    <dgm:pt modelId="{2083DD26-C09F-4C5C-8B76-E1CC6CDA9B04}" type="parTrans" cxnId="{278F8E77-9537-4EF4-A8F4-E0DC0EFA438C}">
      <dgm:prSet/>
      <dgm:spPr/>
      <dgm:t>
        <a:bodyPr/>
        <a:lstStyle/>
        <a:p>
          <a:endParaRPr lang="en-US">
            <a:latin typeface="Museo Sans 100" panose="02000000000000000000" pitchFamily="50" charset="0"/>
          </a:endParaRPr>
        </a:p>
      </dgm:t>
    </dgm:pt>
    <dgm:pt modelId="{CC7F796A-B8EA-4488-AD3B-6E0EDA3C7557}" type="sibTrans" cxnId="{278F8E77-9537-4EF4-A8F4-E0DC0EFA438C}">
      <dgm:prSet/>
      <dgm:spPr/>
      <dgm:t>
        <a:bodyPr/>
        <a:lstStyle/>
        <a:p>
          <a:endParaRPr lang="en-US">
            <a:latin typeface="Museo Sans 100" panose="02000000000000000000" pitchFamily="50" charset="0"/>
          </a:endParaRPr>
        </a:p>
      </dgm:t>
    </dgm:pt>
    <dgm:pt modelId="{57AAC22B-6051-41FA-B02E-0F4C8500A378}">
      <dgm:prSet phldrT="[Text]"/>
      <dgm:spPr/>
      <dgm:t>
        <a:bodyPr/>
        <a:lstStyle/>
        <a:p>
          <a:r>
            <a:rPr lang="en-US">
              <a:latin typeface="Museo Sans 100" panose="02000000000000000000" pitchFamily="50" charset="0"/>
            </a:rPr>
            <a:t>Task / challenge. Job description</a:t>
          </a:r>
        </a:p>
      </dgm:t>
    </dgm:pt>
    <dgm:pt modelId="{78BBE99F-53C7-472A-A07D-1A03D834A744}" type="parTrans" cxnId="{8923DFAA-457A-4B56-9DEA-2B7FC8D6E776}">
      <dgm:prSet/>
      <dgm:spPr/>
      <dgm:t>
        <a:bodyPr/>
        <a:lstStyle/>
        <a:p>
          <a:endParaRPr lang="en-US">
            <a:latin typeface="Museo Sans 100" panose="02000000000000000000" pitchFamily="50" charset="0"/>
          </a:endParaRPr>
        </a:p>
      </dgm:t>
    </dgm:pt>
    <dgm:pt modelId="{3FCD60F0-4911-4FA7-B1B3-50EA86D36992}" type="sibTrans" cxnId="{8923DFAA-457A-4B56-9DEA-2B7FC8D6E776}">
      <dgm:prSet/>
      <dgm:spPr/>
      <dgm:t>
        <a:bodyPr/>
        <a:lstStyle/>
        <a:p>
          <a:endParaRPr lang="en-US">
            <a:latin typeface="Museo Sans 100" panose="02000000000000000000" pitchFamily="50" charset="0"/>
          </a:endParaRPr>
        </a:p>
      </dgm:t>
    </dgm:pt>
    <dgm:pt modelId="{C70F17B2-6D23-40C1-BDBC-5015D5E814DC}">
      <dgm:prSet phldrT="[Text]"/>
      <dgm:spPr/>
      <dgm:t>
        <a:bodyPr/>
        <a:lstStyle/>
        <a:p>
          <a:r>
            <a:rPr lang="en-US">
              <a:latin typeface="Museo Sans 100" panose="02000000000000000000" pitchFamily="50" charset="0"/>
            </a:rPr>
            <a:t>Interviewer’s background</a:t>
          </a:r>
        </a:p>
      </dgm:t>
    </dgm:pt>
    <dgm:pt modelId="{F36E4B6A-C001-40BB-83E1-E2C4AB88A385}" type="parTrans" cxnId="{BC20F3F4-9890-4FED-8BA5-664D870DAD6E}">
      <dgm:prSet/>
      <dgm:spPr/>
      <dgm:t>
        <a:bodyPr/>
        <a:lstStyle/>
        <a:p>
          <a:endParaRPr lang="en-US">
            <a:latin typeface="Museo Sans 100" panose="02000000000000000000" pitchFamily="50" charset="0"/>
          </a:endParaRPr>
        </a:p>
      </dgm:t>
    </dgm:pt>
    <dgm:pt modelId="{B741124E-6027-4B87-88D4-5B14205B098E}" type="sibTrans" cxnId="{BC20F3F4-9890-4FED-8BA5-664D870DAD6E}">
      <dgm:prSet/>
      <dgm:spPr/>
      <dgm:t>
        <a:bodyPr/>
        <a:lstStyle/>
        <a:p>
          <a:endParaRPr lang="en-US">
            <a:latin typeface="Museo Sans 100" panose="02000000000000000000" pitchFamily="50" charset="0"/>
          </a:endParaRPr>
        </a:p>
      </dgm:t>
    </dgm:pt>
    <dgm:pt modelId="{70ECF082-9A7E-4E3E-957D-DB010EA60CA1}" type="pres">
      <dgm:prSet presAssocID="{0210BDA3-3334-464E-9F16-5A8F1E563911}" presName="compositeShape" presStyleCnt="0">
        <dgm:presLayoutVars>
          <dgm:chMax val="7"/>
          <dgm:dir/>
          <dgm:resizeHandles val="exact"/>
        </dgm:presLayoutVars>
      </dgm:prSet>
      <dgm:spPr/>
    </dgm:pt>
    <dgm:pt modelId="{934D51ED-0F83-4A26-9D3A-CA595F8CAFE5}" type="pres">
      <dgm:prSet presAssocID="{CFC979C8-BBF3-484B-897D-A3ECACA3AAF0}" presName="circ1" presStyleLbl="vennNode1" presStyleIdx="0" presStyleCnt="3"/>
      <dgm:spPr/>
    </dgm:pt>
    <dgm:pt modelId="{C680291C-5526-4B7E-A285-BEE9BCE488EA}" type="pres">
      <dgm:prSet presAssocID="{CFC979C8-BBF3-484B-897D-A3ECACA3AAF0}" presName="circ1Tx" presStyleLbl="revTx" presStyleIdx="0" presStyleCnt="0">
        <dgm:presLayoutVars>
          <dgm:chMax val="0"/>
          <dgm:chPref val="0"/>
          <dgm:bulletEnabled val="1"/>
        </dgm:presLayoutVars>
      </dgm:prSet>
      <dgm:spPr/>
    </dgm:pt>
    <dgm:pt modelId="{0F6EA75A-5A90-40A6-96B5-B1494D0AD4E2}" type="pres">
      <dgm:prSet presAssocID="{57AAC22B-6051-41FA-B02E-0F4C8500A378}" presName="circ2" presStyleLbl="vennNode1" presStyleIdx="1" presStyleCnt="3"/>
      <dgm:spPr/>
    </dgm:pt>
    <dgm:pt modelId="{93BB2DCB-309D-4177-AFF9-D0121937BD3C}" type="pres">
      <dgm:prSet presAssocID="{57AAC22B-6051-41FA-B02E-0F4C8500A378}" presName="circ2Tx" presStyleLbl="revTx" presStyleIdx="0" presStyleCnt="0">
        <dgm:presLayoutVars>
          <dgm:chMax val="0"/>
          <dgm:chPref val="0"/>
          <dgm:bulletEnabled val="1"/>
        </dgm:presLayoutVars>
      </dgm:prSet>
      <dgm:spPr/>
    </dgm:pt>
    <dgm:pt modelId="{07B72A3C-EC07-46CD-BAD5-8841D865E25D}" type="pres">
      <dgm:prSet presAssocID="{C70F17B2-6D23-40C1-BDBC-5015D5E814DC}" presName="circ3" presStyleLbl="vennNode1" presStyleIdx="2" presStyleCnt="3"/>
      <dgm:spPr/>
    </dgm:pt>
    <dgm:pt modelId="{C3346179-2F57-4CFB-8E96-B184F86FB838}" type="pres">
      <dgm:prSet presAssocID="{C70F17B2-6D23-40C1-BDBC-5015D5E814DC}" presName="circ3Tx" presStyleLbl="revTx" presStyleIdx="0" presStyleCnt="0">
        <dgm:presLayoutVars>
          <dgm:chMax val="0"/>
          <dgm:chPref val="0"/>
          <dgm:bulletEnabled val="1"/>
        </dgm:presLayoutVars>
      </dgm:prSet>
      <dgm:spPr/>
    </dgm:pt>
  </dgm:ptLst>
  <dgm:cxnLst>
    <dgm:cxn modelId="{A9F36400-D28B-494A-A961-CA0D98074F63}" type="presOf" srcId="{57AAC22B-6051-41FA-B02E-0F4C8500A378}" destId="{0F6EA75A-5A90-40A6-96B5-B1494D0AD4E2}" srcOrd="0" destOrd="0" presId="urn:microsoft.com/office/officeart/2005/8/layout/venn1"/>
    <dgm:cxn modelId="{0F793313-9810-43D7-8506-2714ACBA53EE}" type="presOf" srcId="{0210BDA3-3334-464E-9F16-5A8F1E563911}" destId="{70ECF082-9A7E-4E3E-957D-DB010EA60CA1}" srcOrd="0" destOrd="0" presId="urn:microsoft.com/office/officeart/2005/8/layout/venn1"/>
    <dgm:cxn modelId="{D3EDF01C-7BF9-47CB-8F85-77F4B29C95D9}" type="presOf" srcId="{CFC979C8-BBF3-484B-897D-A3ECACA3AAF0}" destId="{C680291C-5526-4B7E-A285-BEE9BCE488EA}" srcOrd="1" destOrd="0" presId="urn:microsoft.com/office/officeart/2005/8/layout/venn1"/>
    <dgm:cxn modelId="{C6822251-7CDA-407A-8B1E-6953F8E94F9B}" type="presOf" srcId="{C70F17B2-6D23-40C1-BDBC-5015D5E814DC}" destId="{C3346179-2F57-4CFB-8E96-B184F86FB838}" srcOrd="1" destOrd="0" presId="urn:microsoft.com/office/officeart/2005/8/layout/venn1"/>
    <dgm:cxn modelId="{278F8E77-9537-4EF4-A8F4-E0DC0EFA438C}" srcId="{0210BDA3-3334-464E-9F16-5A8F1E563911}" destId="{CFC979C8-BBF3-484B-897D-A3ECACA3AAF0}" srcOrd="0" destOrd="0" parTransId="{2083DD26-C09F-4C5C-8B76-E1CC6CDA9B04}" sibTransId="{CC7F796A-B8EA-4488-AD3B-6E0EDA3C7557}"/>
    <dgm:cxn modelId="{FE1A7678-35A4-4FC7-9D34-93E8AB1436CC}" type="presOf" srcId="{CFC979C8-BBF3-484B-897D-A3ECACA3AAF0}" destId="{934D51ED-0F83-4A26-9D3A-CA595F8CAFE5}" srcOrd="0" destOrd="0" presId="urn:microsoft.com/office/officeart/2005/8/layout/venn1"/>
    <dgm:cxn modelId="{9F10BAA9-FA46-4522-866F-AC40B708E1C5}" type="presOf" srcId="{C70F17B2-6D23-40C1-BDBC-5015D5E814DC}" destId="{07B72A3C-EC07-46CD-BAD5-8841D865E25D}" srcOrd="0" destOrd="0" presId="urn:microsoft.com/office/officeart/2005/8/layout/venn1"/>
    <dgm:cxn modelId="{8923DFAA-457A-4B56-9DEA-2B7FC8D6E776}" srcId="{0210BDA3-3334-464E-9F16-5A8F1E563911}" destId="{57AAC22B-6051-41FA-B02E-0F4C8500A378}" srcOrd="1" destOrd="0" parTransId="{78BBE99F-53C7-472A-A07D-1A03D834A744}" sibTransId="{3FCD60F0-4911-4FA7-B1B3-50EA86D36992}"/>
    <dgm:cxn modelId="{FB53FBBA-C35B-419D-BCE9-ACAC17B2DE64}" type="presOf" srcId="{57AAC22B-6051-41FA-B02E-0F4C8500A378}" destId="{93BB2DCB-309D-4177-AFF9-D0121937BD3C}" srcOrd="1" destOrd="0" presId="urn:microsoft.com/office/officeart/2005/8/layout/venn1"/>
    <dgm:cxn modelId="{BC20F3F4-9890-4FED-8BA5-664D870DAD6E}" srcId="{0210BDA3-3334-464E-9F16-5A8F1E563911}" destId="{C70F17B2-6D23-40C1-BDBC-5015D5E814DC}" srcOrd="2" destOrd="0" parTransId="{F36E4B6A-C001-40BB-83E1-E2C4AB88A385}" sibTransId="{B741124E-6027-4B87-88D4-5B14205B098E}"/>
    <dgm:cxn modelId="{0DAD25DC-F529-49E7-8C47-3BFA7FC81115}" type="presParOf" srcId="{70ECF082-9A7E-4E3E-957D-DB010EA60CA1}" destId="{934D51ED-0F83-4A26-9D3A-CA595F8CAFE5}" srcOrd="0" destOrd="0" presId="urn:microsoft.com/office/officeart/2005/8/layout/venn1"/>
    <dgm:cxn modelId="{A18F7C0E-A311-46D8-9A52-98285C4F52B1}" type="presParOf" srcId="{70ECF082-9A7E-4E3E-957D-DB010EA60CA1}" destId="{C680291C-5526-4B7E-A285-BEE9BCE488EA}" srcOrd="1" destOrd="0" presId="urn:microsoft.com/office/officeart/2005/8/layout/venn1"/>
    <dgm:cxn modelId="{FDE0B663-B382-46C4-B849-584BE357FC66}" type="presParOf" srcId="{70ECF082-9A7E-4E3E-957D-DB010EA60CA1}" destId="{0F6EA75A-5A90-40A6-96B5-B1494D0AD4E2}" srcOrd="2" destOrd="0" presId="urn:microsoft.com/office/officeart/2005/8/layout/venn1"/>
    <dgm:cxn modelId="{9373CAE9-1ADF-4BAB-9F1E-800D752E015B}" type="presParOf" srcId="{70ECF082-9A7E-4E3E-957D-DB010EA60CA1}" destId="{93BB2DCB-309D-4177-AFF9-D0121937BD3C}" srcOrd="3" destOrd="0" presId="urn:microsoft.com/office/officeart/2005/8/layout/venn1"/>
    <dgm:cxn modelId="{E104D794-21CF-4B75-970A-ED7FA3C342E2}" type="presParOf" srcId="{70ECF082-9A7E-4E3E-957D-DB010EA60CA1}" destId="{07B72A3C-EC07-46CD-BAD5-8841D865E25D}" srcOrd="4" destOrd="0" presId="urn:microsoft.com/office/officeart/2005/8/layout/venn1"/>
    <dgm:cxn modelId="{42BB1241-7F21-44C8-AF47-D0FFBE5DD3C4}" type="presParOf" srcId="{70ECF082-9A7E-4E3E-957D-DB010EA60CA1}" destId="{C3346179-2F57-4CFB-8E96-B184F86FB838}"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EBD1B1-5656-4DA0-8B61-63EC1E38E49D}" type="doc">
      <dgm:prSet loTypeId="urn:microsoft.com/office/officeart/2005/8/layout/cycle5" loCatId="cycle" qsTypeId="urn:microsoft.com/office/officeart/2005/8/quickstyle/simple1" qsCatId="simple" csTypeId="urn:microsoft.com/office/officeart/2005/8/colors/colorful2" csCatId="colorful" phldr="1"/>
      <dgm:spPr/>
      <dgm:t>
        <a:bodyPr/>
        <a:lstStyle/>
        <a:p>
          <a:endParaRPr lang="en-US"/>
        </a:p>
      </dgm:t>
    </dgm:pt>
    <dgm:pt modelId="{EC8FA65D-6586-40D7-9058-56A636A6CF9E}">
      <dgm:prSet phldrT="[Text]"/>
      <dgm:spPr/>
      <dgm:t>
        <a:bodyPr/>
        <a:lstStyle/>
        <a:p>
          <a:pPr>
            <a:buFont typeface="+mj-lt"/>
            <a:buAutoNum type="arabicPeriod"/>
          </a:pPr>
          <a:r>
            <a:rPr lang="en-US" dirty="0"/>
            <a:t>Prepare before each interview</a:t>
          </a:r>
        </a:p>
      </dgm:t>
    </dgm:pt>
    <dgm:pt modelId="{41440022-5E98-4DC4-9C8B-9CF428488E86}" type="parTrans" cxnId="{6E3FD7DB-74F9-429E-8E1F-B00BC216FBF3}">
      <dgm:prSet/>
      <dgm:spPr/>
      <dgm:t>
        <a:bodyPr/>
        <a:lstStyle/>
        <a:p>
          <a:endParaRPr lang="en-US"/>
        </a:p>
      </dgm:t>
    </dgm:pt>
    <dgm:pt modelId="{1E64A5C3-792F-4872-A321-3D7F12A79FA1}" type="sibTrans" cxnId="{6E3FD7DB-74F9-429E-8E1F-B00BC216FBF3}">
      <dgm:prSet/>
      <dgm:spPr/>
      <dgm:t>
        <a:bodyPr/>
        <a:lstStyle/>
        <a:p>
          <a:endParaRPr lang="en-US"/>
        </a:p>
      </dgm:t>
    </dgm:pt>
    <dgm:pt modelId="{C6842A69-5075-45B2-8B5B-FF6955F3DD73}">
      <dgm:prSet phldrT="[Text]"/>
      <dgm:spPr/>
      <dgm:t>
        <a:bodyPr/>
        <a:lstStyle/>
        <a:p>
          <a:pPr>
            <a:buFont typeface="+mj-lt"/>
            <a:buAutoNum type="arabicPeriod"/>
          </a:pPr>
          <a:r>
            <a:rPr lang="en-US" dirty="0"/>
            <a:t>Self-presentation based on recent and relevant experience and knowledge</a:t>
          </a:r>
        </a:p>
      </dgm:t>
    </dgm:pt>
    <dgm:pt modelId="{09772655-9BDA-4554-B01C-0148BAC90FDD}" type="parTrans" cxnId="{84295C1F-BB97-4696-AEBE-D6422825F29B}">
      <dgm:prSet/>
      <dgm:spPr/>
      <dgm:t>
        <a:bodyPr/>
        <a:lstStyle/>
        <a:p>
          <a:endParaRPr lang="en-US"/>
        </a:p>
      </dgm:t>
    </dgm:pt>
    <dgm:pt modelId="{DCE18F1D-1164-4C9F-84FD-C9361E5E2B2A}" type="sibTrans" cxnId="{84295C1F-BB97-4696-AEBE-D6422825F29B}">
      <dgm:prSet/>
      <dgm:spPr/>
      <dgm:t>
        <a:bodyPr/>
        <a:lstStyle/>
        <a:p>
          <a:endParaRPr lang="en-US"/>
        </a:p>
      </dgm:t>
    </dgm:pt>
    <dgm:pt modelId="{1824EBEB-9993-4DEB-89AC-E6431803E1ED}">
      <dgm:prSet phldrT="[Text]"/>
      <dgm:spPr/>
      <dgm:t>
        <a:bodyPr/>
        <a:lstStyle/>
        <a:p>
          <a:r>
            <a:rPr lang="en-US" dirty="0"/>
            <a:t>We get acquainted with the description of the position, the project, the tasks for the position in advance</a:t>
          </a:r>
        </a:p>
      </dgm:t>
    </dgm:pt>
    <dgm:pt modelId="{9D951C80-47F4-4B71-A66B-735090BBD216}" type="parTrans" cxnId="{1C6FE06B-C7E1-4A32-A7B1-4F5CCED5DD2D}">
      <dgm:prSet/>
      <dgm:spPr/>
      <dgm:t>
        <a:bodyPr/>
        <a:lstStyle/>
        <a:p>
          <a:endParaRPr lang="en-US"/>
        </a:p>
      </dgm:t>
    </dgm:pt>
    <dgm:pt modelId="{C93D0FF4-C4C9-47A2-B403-E8C17C18D76D}" type="sibTrans" cxnId="{1C6FE06B-C7E1-4A32-A7B1-4F5CCED5DD2D}">
      <dgm:prSet/>
      <dgm:spPr/>
      <dgm:t>
        <a:bodyPr/>
        <a:lstStyle/>
        <a:p>
          <a:endParaRPr lang="en-US"/>
        </a:p>
      </dgm:t>
    </dgm:pt>
    <dgm:pt modelId="{033EDAF2-3DAA-47BB-9F1C-AA8712501D83}">
      <dgm:prSet phldrT="[Text]"/>
      <dgm:spPr/>
      <dgm:t>
        <a:bodyPr/>
        <a:lstStyle/>
        <a:p>
          <a:pPr>
            <a:buFont typeface="+mj-lt"/>
            <a:buAutoNum type="arabicPeriod"/>
          </a:pPr>
          <a:r>
            <a:rPr lang="en-US" dirty="0"/>
            <a:t>Preparing our questions for the manager</a:t>
          </a:r>
        </a:p>
      </dgm:t>
    </dgm:pt>
    <dgm:pt modelId="{7D52BB84-ABA3-45D9-A34A-9552BAC7C13B}" type="parTrans" cxnId="{A578600D-403B-492E-BE52-7DB49E02710D}">
      <dgm:prSet/>
      <dgm:spPr/>
      <dgm:t>
        <a:bodyPr/>
        <a:lstStyle/>
        <a:p>
          <a:endParaRPr lang="en-US"/>
        </a:p>
      </dgm:t>
    </dgm:pt>
    <dgm:pt modelId="{1FA1E3C9-38A8-451E-94DC-7C5CA51F38FE}" type="sibTrans" cxnId="{A578600D-403B-492E-BE52-7DB49E02710D}">
      <dgm:prSet/>
      <dgm:spPr/>
      <dgm:t>
        <a:bodyPr/>
        <a:lstStyle/>
        <a:p>
          <a:endParaRPr lang="en-US"/>
        </a:p>
      </dgm:t>
    </dgm:pt>
    <dgm:pt modelId="{175F2174-7440-485B-B28D-BA127C017C41}">
      <dgm:prSet phldrT="[Text]"/>
      <dgm:spPr/>
      <dgm:t>
        <a:bodyPr/>
        <a:lstStyle/>
        <a:p>
          <a:pPr>
            <a:buFont typeface="+mj-lt"/>
            <a:buAutoNum type="arabicPeriod"/>
          </a:pPr>
          <a:r>
            <a:rPr lang="en-US" dirty="0"/>
            <a:t>Feedbacks’ analysis</a:t>
          </a:r>
        </a:p>
      </dgm:t>
    </dgm:pt>
    <dgm:pt modelId="{76630798-A5A7-4EB3-ABEC-E4117E61C2B3}" type="parTrans" cxnId="{AF3D045D-4B59-4E62-9400-743005F59F19}">
      <dgm:prSet/>
      <dgm:spPr/>
      <dgm:t>
        <a:bodyPr/>
        <a:lstStyle/>
        <a:p>
          <a:endParaRPr lang="en-US"/>
        </a:p>
      </dgm:t>
    </dgm:pt>
    <dgm:pt modelId="{50F4FE64-2B1D-4DCD-B65F-9D8EE8E243A6}" type="sibTrans" cxnId="{AF3D045D-4B59-4E62-9400-743005F59F19}">
      <dgm:prSet/>
      <dgm:spPr/>
      <dgm:t>
        <a:bodyPr/>
        <a:lstStyle/>
        <a:p>
          <a:endParaRPr lang="en-US"/>
        </a:p>
      </dgm:t>
    </dgm:pt>
    <dgm:pt modelId="{84DE6033-5B2B-4A84-A6A6-1E2248F817ED}">
      <dgm:prSet/>
      <dgm:spPr/>
      <dgm:t>
        <a:bodyPr/>
        <a:lstStyle/>
        <a:p>
          <a:r>
            <a:rPr lang="en-US" dirty="0"/>
            <a:t>We are learning to make self-presentation flexible and targeted for each individual vacancy</a:t>
          </a:r>
          <a:endParaRPr lang="ru-RU" dirty="0"/>
        </a:p>
      </dgm:t>
    </dgm:pt>
    <dgm:pt modelId="{12A8DFF9-33B4-4B05-9E91-3CECC0854768}" type="parTrans" cxnId="{40482983-0018-475D-B7BE-1F33A6B1B358}">
      <dgm:prSet/>
      <dgm:spPr/>
      <dgm:t>
        <a:bodyPr/>
        <a:lstStyle/>
        <a:p>
          <a:endParaRPr lang="en-US"/>
        </a:p>
      </dgm:t>
    </dgm:pt>
    <dgm:pt modelId="{F311A8FE-45C3-421F-8067-910784BDF630}" type="sibTrans" cxnId="{40482983-0018-475D-B7BE-1F33A6B1B358}">
      <dgm:prSet/>
      <dgm:spPr/>
      <dgm:t>
        <a:bodyPr/>
        <a:lstStyle/>
        <a:p>
          <a:endParaRPr lang="en-US"/>
        </a:p>
      </dgm:t>
    </dgm:pt>
    <dgm:pt modelId="{29484A69-D39E-49D0-B381-80918199A89A}" type="pres">
      <dgm:prSet presAssocID="{93EBD1B1-5656-4DA0-8B61-63EC1E38E49D}" presName="cycle" presStyleCnt="0">
        <dgm:presLayoutVars>
          <dgm:dir/>
          <dgm:resizeHandles val="exact"/>
        </dgm:presLayoutVars>
      </dgm:prSet>
      <dgm:spPr/>
    </dgm:pt>
    <dgm:pt modelId="{B15BF0EE-A7B7-40E2-BF46-D52762E94614}" type="pres">
      <dgm:prSet presAssocID="{EC8FA65D-6586-40D7-9058-56A636A6CF9E}" presName="node" presStyleLbl="node1" presStyleIdx="0" presStyleCnt="6" custScaleX="138876" custScaleY="135376" custRadScaleRad="93159" custRadScaleInc="-7460">
        <dgm:presLayoutVars>
          <dgm:bulletEnabled val="1"/>
        </dgm:presLayoutVars>
      </dgm:prSet>
      <dgm:spPr/>
    </dgm:pt>
    <dgm:pt modelId="{55DB2538-C9FF-4BAD-BF0F-DEDED5269D22}" type="pres">
      <dgm:prSet presAssocID="{EC8FA65D-6586-40D7-9058-56A636A6CF9E}" presName="spNode" presStyleCnt="0"/>
      <dgm:spPr/>
    </dgm:pt>
    <dgm:pt modelId="{210432FC-E25B-4E94-9CFC-B41A368B0F1A}" type="pres">
      <dgm:prSet presAssocID="{1E64A5C3-792F-4872-A321-3D7F12A79FA1}" presName="sibTrans" presStyleLbl="sibTrans1D1" presStyleIdx="0" presStyleCnt="6"/>
      <dgm:spPr/>
    </dgm:pt>
    <dgm:pt modelId="{50E587F8-1D61-4B78-B357-BEF4AF8D6021}" type="pres">
      <dgm:prSet presAssocID="{C6842A69-5075-45B2-8B5B-FF6955F3DD73}" presName="node" presStyleLbl="node1" presStyleIdx="1" presStyleCnt="6" custScaleX="138876" custScaleY="135376" custRadScaleRad="105996" custRadScaleInc="23947">
        <dgm:presLayoutVars>
          <dgm:bulletEnabled val="1"/>
        </dgm:presLayoutVars>
      </dgm:prSet>
      <dgm:spPr/>
    </dgm:pt>
    <dgm:pt modelId="{9674257A-2708-470B-AF14-785C3C02E7DC}" type="pres">
      <dgm:prSet presAssocID="{C6842A69-5075-45B2-8B5B-FF6955F3DD73}" presName="spNode" presStyleCnt="0"/>
      <dgm:spPr/>
    </dgm:pt>
    <dgm:pt modelId="{8A2E85E0-4E81-48F5-AB66-4BEFD0E2F65C}" type="pres">
      <dgm:prSet presAssocID="{DCE18F1D-1164-4C9F-84FD-C9361E5E2B2A}" presName="sibTrans" presStyleLbl="sibTrans1D1" presStyleIdx="1" presStyleCnt="6"/>
      <dgm:spPr/>
    </dgm:pt>
    <dgm:pt modelId="{C8B508F1-3752-415F-B607-AA1E0D12ACA7}" type="pres">
      <dgm:prSet presAssocID="{1824EBEB-9993-4DEB-89AC-E6431803E1ED}" presName="node" presStyleLbl="node1" presStyleIdx="2" presStyleCnt="6" custScaleX="138876" custScaleY="135376" custRadScaleRad="110332" custRadScaleInc="-46281">
        <dgm:presLayoutVars>
          <dgm:bulletEnabled val="1"/>
        </dgm:presLayoutVars>
      </dgm:prSet>
      <dgm:spPr/>
    </dgm:pt>
    <dgm:pt modelId="{516E5CCF-6D9E-4116-ADD0-EB9D27718165}" type="pres">
      <dgm:prSet presAssocID="{1824EBEB-9993-4DEB-89AC-E6431803E1ED}" presName="spNode" presStyleCnt="0"/>
      <dgm:spPr/>
    </dgm:pt>
    <dgm:pt modelId="{921975B1-6E0C-45A5-93A0-93CB19699140}" type="pres">
      <dgm:prSet presAssocID="{C93D0FF4-C4C9-47A2-B403-E8C17C18D76D}" presName="sibTrans" presStyleLbl="sibTrans1D1" presStyleIdx="2" presStyleCnt="6"/>
      <dgm:spPr/>
    </dgm:pt>
    <dgm:pt modelId="{EAFB5E9A-04AB-4279-8D4A-62C63C48A8C3}" type="pres">
      <dgm:prSet presAssocID="{84DE6033-5B2B-4A84-A6A6-1E2248F817ED}" presName="node" presStyleLbl="node1" presStyleIdx="3" presStyleCnt="6" custScaleX="138876" custScaleY="135376" custRadScaleRad="88931" custRadScaleInc="7815">
        <dgm:presLayoutVars>
          <dgm:bulletEnabled val="1"/>
        </dgm:presLayoutVars>
      </dgm:prSet>
      <dgm:spPr/>
    </dgm:pt>
    <dgm:pt modelId="{CB012E4D-5DF6-4AEE-86C0-22BE65E2F533}" type="pres">
      <dgm:prSet presAssocID="{84DE6033-5B2B-4A84-A6A6-1E2248F817ED}" presName="spNode" presStyleCnt="0"/>
      <dgm:spPr/>
    </dgm:pt>
    <dgm:pt modelId="{BDC76CB0-13AB-4BC1-85FC-B1E6DDCB5EB1}" type="pres">
      <dgm:prSet presAssocID="{F311A8FE-45C3-421F-8067-910784BDF630}" presName="sibTrans" presStyleLbl="sibTrans1D1" presStyleIdx="3" presStyleCnt="6"/>
      <dgm:spPr/>
    </dgm:pt>
    <dgm:pt modelId="{874059C5-54F6-4274-9932-13E3B667CB19}" type="pres">
      <dgm:prSet presAssocID="{033EDAF2-3DAA-47BB-9F1C-AA8712501D83}" presName="node" presStyleLbl="node1" presStyleIdx="4" presStyleCnt="6" custScaleX="138876" custScaleY="135376" custRadScaleRad="109863" custRadScaleInc="43554">
        <dgm:presLayoutVars>
          <dgm:bulletEnabled val="1"/>
        </dgm:presLayoutVars>
      </dgm:prSet>
      <dgm:spPr/>
    </dgm:pt>
    <dgm:pt modelId="{08555AA3-F04D-4A73-9D23-38DE4EEBDDF8}" type="pres">
      <dgm:prSet presAssocID="{033EDAF2-3DAA-47BB-9F1C-AA8712501D83}" presName="spNode" presStyleCnt="0"/>
      <dgm:spPr/>
    </dgm:pt>
    <dgm:pt modelId="{E97882DF-D986-4111-80D5-9F37F1173878}" type="pres">
      <dgm:prSet presAssocID="{1FA1E3C9-38A8-451E-94DC-7C5CA51F38FE}" presName="sibTrans" presStyleLbl="sibTrans1D1" presStyleIdx="4" presStyleCnt="6"/>
      <dgm:spPr/>
    </dgm:pt>
    <dgm:pt modelId="{6B1E2400-29AE-4DAB-B158-B83F22EBA7FD}" type="pres">
      <dgm:prSet presAssocID="{175F2174-7440-485B-B28D-BA127C017C41}" presName="node" presStyleLbl="node1" presStyleIdx="5" presStyleCnt="6" custScaleX="138876" custScaleY="135376" custRadScaleRad="107308" custRadScaleInc="-34673">
        <dgm:presLayoutVars>
          <dgm:bulletEnabled val="1"/>
        </dgm:presLayoutVars>
      </dgm:prSet>
      <dgm:spPr/>
    </dgm:pt>
    <dgm:pt modelId="{51126720-E87A-4A8C-99EE-744DF902748F}" type="pres">
      <dgm:prSet presAssocID="{175F2174-7440-485B-B28D-BA127C017C41}" presName="spNode" presStyleCnt="0"/>
      <dgm:spPr/>
    </dgm:pt>
    <dgm:pt modelId="{EE6D092C-8C3C-426C-9F37-0EA5226104E9}" type="pres">
      <dgm:prSet presAssocID="{50F4FE64-2B1D-4DCD-B65F-9D8EE8E243A6}" presName="sibTrans" presStyleLbl="sibTrans1D1" presStyleIdx="5" presStyleCnt="6"/>
      <dgm:spPr/>
    </dgm:pt>
  </dgm:ptLst>
  <dgm:cxnLst>
    <dgm:cxn modelId="{76786903-03F5-422C-8DE1-E4C705BA54C3}" type="presOf" srcId="{033EDAF2-3DAA-47BB-9F1C-AA8712501D83}" destId="{874059C5-54F6-4274-9932-13E3B667CB19}" srcOrd="0" destOrd="0" presId="urn:microsoft.com/office/officeart/2005/8/layout/cycle5"/>
    <dgm:cxn modelId="{C78B200C-B8BB-4945-B672-CBAD9EC81F21}" type="presOf" srcId="{1E64A5C3-792F-4872-A321-3D7F12A79FA1}" destId="{210432FC-E25B-4E94-9CFC-B41A368B0F1A}" srcOrd="0" destOrd="0" presId="urn:microsoft.com/office/officeart/2005/8/layout/cycle5"/>
    <dgm:cxn modelId="{A578600D-403B-492E-BE52-7DB49E02710D}" srcId="{93EBD1B1-5656-4DA0-8B61-63EC1E38E49D}" destId="{033EDAF2-3DAA-47BB-9F1C-AA8712501D83}" srcOrd="4" destOrd="0" parTransId="{7D52BB84-ABA3-45D9-A34A-9552BAC7C13B}" sibTransId="{1FA1E3C9-38A8-451E-94DC-7C5CA51F38FE}"/>
    <dgm:cxn modelId="{84295C1F-BB97-4696-AEBE-D6422825F29B}" srcId="{93EBD1B1-5656-4DA0-8B61-63EC1E38E49D}" destId="{C6842A69-5075-45B2-8B5B-FF6955F3DD73}" srcOrd="1" destOrd="0" parTransId="{09772655-9BDA-4554-B01C-0148BAC90FDD}" sibTransId="{DCE18F1D-1164-4C9F-84FD-C9361E5E2B2A}"/>
    <dgm:cxn modelId="{6BDDA326-6E50-4B23-8B4F-23264C06537B}" type="presOf" srcId="{EC8FA65D-6586-40D7-9058-56A636A6CF9E}" destId="{B15BF0EE-A7B7-40E2-BF46-D52762E94614}" srcOrd="0" destOrd="0" presId="urn:microsoft.com/office/officeart/2005/8/layout/cycle5"/>
    <dgm:cxn modelId="{837EC237-BCD3-4746-B3C7-AE37362C75A4}" type="presOf" srcId="{1FA1E3C9-38A8-451E-94DC-7C5CA51F38FE}" destId="{E97882DF-D986-4111-80D5-9F37F1173878}" srcOrd="0" destOrd="0" presId="urn:microsoft.com/office/officeart/2005/8/layout/cycle5"/>
    <dgm:cxn modelId="{1D8FEF3F-9155-4117-8CCA-E28A159F07E8}" type="presOf" srcId="{84DE6033-5B2B-4A84-A6A6-1E2248F817ED}" destId="{EAFB5E9A-04AB-4279-8D4A-62C63C48A8C3}" srcOrd="0" destOrd="0" presId="urn:microsoft.com/office/officeart/2005/8/layout/cycle5"/>
    <dgm:cxn modelId="{AF3D045D-4B59-4E62-9400-743005F59F19}" srcId="{93EBD1B1-5656-4DA0-8B61-63EC1E38E49D}" destId="{175F2174-7440-485B-B28D-BA127C017C41}" srcOrd="5" destOrd="0" parTransId="{76630798-A5A7-4EB3-ABEC-E4117E61C2B3}" sibTransId="{50F4FE64-2B1D-4DCD-B65F-9D8EE8E243A6}"/>
    <dgm:cxn modelId="{E524CD6B-BB81-45D6-8143-27A51F8AC548}" type="presOf" srcId="{1824EBEB-9993-4DEB-89AC-E6431803E1ED}" destId="{C8B508F1-3752-415F-B607-AA1E0D12ACA7}" srcOrd="0" destOrd="0" presId="urn:microsoft.com/office/officeart/2005/8/layout/cycle5"/>
    <dgm:cxn modelId="{1C6FE06B-C7E1-4A32-A7B1-4F5CCED5DD2D}" srcId="{93EBD1B1-5656-4DA0-8B61-63EC1E38E49D}" destId="{1824EBEB-9993-4DEB-89AC-E6431803E1ED}" srcOrd="2" destOrd="0" parTransId="{9D951C80-47F4-4B71-A66B-735090BBD216}" sibTransId="{C93D0FF4-C4C9-47A2-B403-E8C17C18D76D}"/>
    <dgm:cxn modelId="{6C46F44C-A586-4BD5-82EB-9C6B46480653}" type="presOf" srcId="{F311A8FE-45C3-421F-8067-910784BDF630}" destId="{BDC76CB0-13AB-4BC1-85FC-B1E6DDCB5EB1}" srcOrd="0" destOrd="0" presId="urn:microsoft.com/office/officeart/2005/8/layout/cycle5"/>
    <dgm:cxn modelId="{40482983-0018-475D-B7BE-1F33A6B1B358}" srcId="{93EBD1B1-5656-4DA0-8B61-63EC1E38E49D}" destId="{84DE6033-5B2B-4A84-A6A6-1E2248F817ED}" srcOrd="3" destOrd="0" parTransId="{12A8DFF9-33B4-4B05-9E91-3CECC0854768}" sibTransId="{F311A8FE-45C3-421F-8067-910784BDF630}"/>
    <dgm:cxn modelId="{0FE2D2B6-213C-4A8E-BA38-18D3651B7535}" type="presOf" srcId="{93EBD1B1-5656-4DA0-8B61-63EC1E38E49D}" destId="{29484A69-D39E-49D0-B381-80918199A89A}" srcOrd="0" destOrd="0" presId="urn:microsoft.com/office/officeart/2005/8/layout/cycle5"/>
    <dgm:cxn modelId="{F5A90ED0-235B-4148-A11A-0FC7D68CA66A}" type="presOf" srcId="{50F4FE64-2B1D-4DCD-B65F-9D8EE8E243A6}" destId="{EE6D092C-8C3C-426C-9F37-0EA5226104E9}" srcOrd="0" destOrd="0" presId="urn:microsoft.com/office/officeart/2005/8/layout/cycle5"/>
    <dgm:cxn modelId="{6E3FD7DB-74F9-429E-8E1F-B00BC216FBF3}" srcId="{93EBD1B1-5656-4DA0-8B61-63EC1E38E49D}" destId="{EC8FA65D-6586-40D7-9058-56A636A6CF9E}" srcOrd="0" destOrd="0" parTransId="{41440022-5E98-4DC4-9C8B-9CF428488E86}" sibTransId="{1E64A5C3-792F-4872-A321-3D7F12A79FA1}"/>
    <dgm:cxn modelId="{385E9FDF-E308-48A8-898F-773134AAF365}" type="presOf" srcId="{DCE18F1D-1164-4C9F-84FD-C9361E5E2B2A}" destId="{8A2E85E0-4E81-48F5-AB66-4BEFD0E2F65C}" srcOrd="0" destOrd="0" presId="urn:microsoft.com/office/officeart/2005/8/layout/cycle5"/>
    <dgm:cxn modelId="{2F2D38EC-20A4-4B4A-89E9-0DE8D9573DE2}" type="presOf" srcId="{C6842A69-5075-45B2-8B5B-FF6955F3DD73}" destId="{50E587F8-1D61-4B78-B357-BEF4AF8D6021}" srcOrd="0" destOrd="0" presId="urn:microsoft.com/office/officeart/2005/8/layout/cycle5"/>
    <dgm:cxn modelId="{FADD15F2-FD1E-4422-AAA0-95F60CA9FA7B}" type="presOf" srcId="{C93D0FF4-C4C9-47A2-B403-E8C17C18D76D}" destId="{921975B1-6E0C-45A5-93A0-93CB19699140}" srcOrd="0" destOrd="0" presId="urn:microsoft.com/office/officeart/2005/8/layout/cycle5"/>
    <dgm:cxn modelId="{17631DF2-9221-407A-9668-357914774A54}" type="presOf" srcId="{175F2174-7440-485B-B28D-BA127C017C41}" destId="{6B1E2400-29AE-4DAB-B158-B83F22EBA7FD}" srcOrd="0" destOrd="0" presId="urn:microsoft.com/office/officeart/2005/8/layout/cycle5"/>
    <dgm:cxn modelId="{6F540855-C96A-4294-AC5C-7AF7C612F039}" type="presParOf" srcId="{29484A69-D39E-49D0-B381-80918199A89A}" destId="{B15BF0EE-A7B7-40E2-BF46-D52762E94614}" srcOrd="0" destOrd="0" presId="urn:microsoft.com/office/officeart/2005/8/layout/cycle5"/>
    <dgm:cxn modelId="{58A9C708-D342-4DE3-AF62-C44C07930262}" type="presParOf" srcId="{29484A69-D39E-49D0-B381-80918199A89A}" destId="{55DB2538-C9FF-4BAD-BF0F-DEDED5269D22}" srcOrd="1" destOrd="0" presId="urn:microsoft.com/office/officeart/2005/8/layout/cycle5"/>
    <dgm:cxn modelId="{C0D3A1CB-51B6-475A-826E-1FBA03EB19B7}" type="presParOf" srcId="{29484A69-D39E-49D0-B381-80918199A89A}" destId="{210432FC-E25B-4E94-9CFC-B41A368B0F1A}" srcOrd="2" destOrd="0" presId="urn:microsoft.com/office/officeart/2005/8/layout/cycle5"/>
    <dgm:cxn modelId="{F92E73F4-354E-4150-A665-6AA48858B26C}" type="presParOf" srcId="{29484A69-D39E-49D0-B381-80918199A89A}" destId="{50E587F8-1D61-4B78-B357-BEF4AF8D6021}" srcOrd="3" destOrd="0" presId="urn:microsoft.com/office/officeart/2005/8/layout/cycle5"/>
    <dgm:cxn modelId="{B0680E72-7DFC-4727-81A2-A48850C3D676}" type="presParOf" srcId="{29484A69-D39E-49D0-B381-80918199A89A}" destId="{9674257A-2708-470B-AF14-785C3C02E7DC}" srcOrd="4" destOrd="0" presId="urn:microsoft.com/office/officeart/2005/8/layout/cycle5"/>
    <dgm:cxn modelId="{40C22A66-34A8-4C6D-82D9-016863EA3160}" type="presParOf" srcId="{29484A69-D39E-49D0-B381-80918199A89A}" destId="{8A2E85E0-4E81-48F5-AB66-4BEFD0E2F65C}" srcOrd="5" destOrd="0" presId="urn:microsoft.com/office/officeart/2005/8/layout/cycle5"/>
    <dgm:cxn modelId="{E1532026-39D3-427E-A99C-57B0616BF7A1}" type="presParOf" srcId="{29484A69-D39E-49D0-B381-80918199A89A}" destId="{C8B508F1-3752-415F-B607-AA1E0D12ACA7}" srcOrd="6" destOrd="0" presId="urn:microsoft.com/office/officeart/2005/8/layout/cycle5"/>
    <dgm:cxn modelId="{0F0005A9-9B9D-4A77-B2CC-B1CDD90E4A38}" type="presParOf" srcId="{29484A69-D39E-49D0-B381-80918199A89A}" destId="{516E5CCF-6D9E-4116-ADD0-EB9D27718165}" srcOrd="7" destOrd="0" presId="urn:microsoft.com/office/officeart/2005/8/layout/cycle5"/>
    <dgm:cxn modelId="{6CFB357F-CFCD-4EE1-885E-A5088255FB6F}" type="presParOf" srcId="{29484A69-D39E-49D0-B381-80918199A89A}" destId="{921975B1-6E0C-45A5-93A0-93CB19699140}" srcOrd="8" destOrd="0" presId="urn:microsoft.com/office/officeart/2005/8/layout/cycle5"/>
    <dgm:cxn modelId="{588F88C6-CB7A-4F49-9E71-5D97A69BABC8}" type="presParOf" srcId="{29484A69-D39E-49D0-B381-80918199A89A}" destId="{EAFB5E9A-04AB-4279-8D4A-62C63C48A8C3}" srcOrd="9" destOrd="0" presId="urn:microsoft.com/office/officeart/2005/8/layout/cycle5"/>
    <dgm:cxn modelId="{A4E96AD1-2AA5-4A65-B28B-141C483F72C1}" type="presParOf" srcId="{29484A69-D39E-49D0-B381-80918199A89A}" destId="{CB012E4D-5DF6-4AEE-86C0-22BE65E2F533}" srcOrd="10" destOrd="0" presId="urn:microsoft.com/office/officeart/2005/8/layout/cycle5"/>
    <dgm:cxn modelId="{8690F16C-78CD-4E21-90E9-F075234F0642}" type="presParOf" srcId="{29484A69-D39E-49D0-B381-80918199A89A}" destId="{BDC76CB0-13AB-4BC1-85FC-B1E6DDCB5EB1}" srcOrd="11" destOrd="0" presId="urn:microsoft.com/office/officeart/2005/8/layout/cycle5"/>
    <dgm:cxn modelId="{0592BE02-D4ED-4589-BB91-864E5F19B1F8}" type="presParOf" srcId="{29484A69-D39E-49D0-B381-80918199A89A}" destId="{874059C5-54F6-4274-9932-13E3B667CB19}" srcOrd="12" destOrd="0" presId="urn:microsoft.com/office/officeart/2005/8/layout/cycle5"/>
    <dgm:cxn modelId="{2495D8AE-50B6-48C2-BE99-AA310C71CF13}" type="presParOf" srcId="{29484A69-D39E-49D0-B381-80918199A89A}" destId="{08555AA3-F04D-4A73-9D23-38DE4EEBDDF8}" srcOrd="13" destOrd="0" presId="urn:microsoft.com/office/officeart/2005/8/layout/cycle5"/>
    <dgm:cxn modelId="{C8D72DF5-68A1-4F67-AC5E-A5691527BC98}" type="presParOf" srcId="{29484A69-D39E-49D0-B381-80918199A89A}" destId="{E97882DF-D986-4111-80D5-9F37F1173878}" srcOrd="14" destOrd="0" presId="urn:microsoft.com/office/officeart/2005/8/layout/cycle5"/>
    <dgm:cxn modelId="{8ED791F7-FA2E-41F8-8B04-4AC958D02C5E}" type="presParOf" srcId="{29484A69-D39E-49D0-B381-80918199A89A}" destId="{6B1E2400-29AE-4DAB-B158-B83F22EBA7FD}" srcOrd="15" destOrd="0" presId="urn:microsoft.com/office/officeart/2005/8/layout/cycle5"/>
    <dgm:cxn modelId="{FEEC4C03-0550-4B32-8962-7F6ABB7E7DB7}" type="presParOf" srcId="{29484A69-D39E-49D0-B381-80918199A89A}" destId="{51126720-E87A-4A8C-99EE-744DF902748F}" srcOrd="16" destOrd="0" presId="urn:microsoft.com/office/officeart/2005/8/layout/cycle5"/>
    <dgm:cxn modelId="{5752206B-6957-4FCC-B303-D043D14EAE49}" type="presParOf" srcId="{29484A69-D39E-49D0-B381-80918199A89A}" destId="{EE6D092C-8C3C-426C-9F37-0EA5226104E9}"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D51ED-0F83-4A26-9D3A-CA595F8CAFE5}">
      <dsp:nvSpPr>
        <dsp:cNvPr id="0" name=""/>
        <dsp:cNvSpPr/>
      </dsp:nvSpPr>
      <dsp:spPr>
        <a:xfrm>
          <a:off x="2081474" y="50560"/>
          <a:ext cx="2426889" cy="2426889"/>
        </a:xfrm>
        <a:prstGeom prst="ellipse">
          <a:avLst/>
        </a:prstGeom>
        <a:solidFill>
          <a:schemeClr val="accent5">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latin typeface="Museo Sans 100" panose="02000000000000000000" pitchFamily="50" charset="0"/>
            </a:rPr>
            <a:t>YOUR REAL hands-on experience</a:t>
          </a:r>
        </a:p>
      </dsp:txBody>
      <dsp:txXfrm>
        <a:off x="2405059" y="475265"/>
        <a:ext cx="1779719" cy="1092100"/>
      </dsp:txXfrm>
    </dsp:sp>
    <dsp:sp modelId="{0F6EA75A-5A90-40A6-96B5-B1494D0AD4E2}">
      <dsp:nvSpPr>
        <dsp:cNvPr id="0" name=""/>
        <dsp:cNvSpPr/>
      </dsp:nvSpPr>
      <dsp:spPr>
        <a:xfrm>
          <a:off x="2957177" y="1567366"/>
          <a:ext cx="2426889" cy="2426889"/>
        </a:xfrm>
        <a:prstGeom prst="ellipse">
          <a:avLst/>
        </a:prstGeom>
        <a:solidFill>
          <a:schemeClr val="accent5">
            <a:shade val="80000"/>
            <a:alpha val="50000"/>
            <a:hueOff val="88346"/>
            <a:satOff val="-640"/>
            <a:lumOff val="13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latin typeface="Museo Sans 100" panose="02000000000000000000" pitchFamily="50" charset="0"/>
            </a:rPr>
            <a:t>Task / challenge. Job description</a:t>
          </a:r>
        </a:p>
      </dsp:txBody>
      <dsp:txXfrm>
        <a:off x="3699401" y="2194312"/>
        <a:ext cx="1456133" cy="1334789"/>
      </dsp:txXfrm>
    </dsp:sp>
    <dsp:sp modelId="{07B72A3C-EC07-46CD-BAD5-8841D865E25D}">
      <dsp:nvSpPr>
        <dsp:cNvPr id="0" name=""/>
        <dsp:cNvSpPr/>
      </dsp:nvSpPr>
      <dsp:spPr>
        <a:xfrm>
          <a:off x="1205772" y="1567366"/>
          <a:ext cx="2426889" cy="2426889"/>
        </a:xfrm>
        <a:prstGeom prst="ellipse">
          <a:avLst/>
        </a:prstGeom>
        <a:solidFill>
          <a:schemeClr val="accent5">
            <a:shade val="80000"/>
            <a:alpha val="50000"/>
            <a:hueOff val="176692"/>
            <a:satOff val="-1279"/>
            <a:lumOff val="27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latin typeface="Museo Sans 100" panose="02000000000000000000" pitchFamily="50" charset="0"/>
            </a:rPr>
            <a:t>Interviewer’s background</a:t>
          </a:r>
        </a:p>
      </dsp:txBody>
      <dsp:txXfrm>
        <a:off x="1434304" y="2194312"/>
        <a:ext cx="1456133" cy="1334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BF0EE-A7B7-40E2-BF46-D52762E94614}">
      <dsp:nvSpPr>
        <dsp:cNvPr id="0" name=""/>
        <dsp:cNvSpPr/>
      </dsp:nvSpPr>
      <dsp:spPr>
        <a:xfrm>
          <a:off x="2468500" y="-7923"/>
          <a:ext cx="1518055" cy="9618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n-US" sz="1100" kern="1200" dirty="0"/>
            <a:t>Prepare before each interview</a:t>
          </a:r>
        </a:p>
      </dsp:txBody>
      <dsp:txXfrm>
        <a:off x="2515455" y="39032"/>
        <a:ext cx="1424145" cy="867958"/>
      </dsp:txXfrm>
    </dsp:sp>
    <dsp:sp modelId="{210432FC-E25B-4E94-9CFC-B41A368B0F1A}">
      <dsp:nvSpPr>
        <dsp:cNvPr id="0" name=""/>
        <dsp:cNvSpPr/>
      </dsp:nvSpPr>
      <dsp:spPr>
        <a:xfrm>
          <a:off x="2165308" y="641330"/>
          <a:ext cx="3348078" cy="3348078"/>
        </a:xfrm>
        <a:custGeom>
          <a:avLst/>
          <a:gdLst/>
          <a:ahLst/>
          <a:cxnLst/>
          <a:rect l="0" t="0" r="0" b="0"/>
          <a:pathLst>
            <a:path>
              <a:moveTo>
                <a:pt x="1935023" y="20469"/>
              </a:moveTo>
              <a:arcTo wR="1674039" hR="1674039" stAng="16738144" swAng="712179"/>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0E587F8-1D61-4B78-B357-BEF4AF8D6021}">
      <dsp:nvSpPr>
        <dsp:cNvPr id="0" name=""/>
        <dsp:cNvSpPr/>
      </dsp:nvSpPr>
      <dsp:spPr>
        <a:xfrm>
          <a:off x="4114504" y="795260"/>
          <a:ext cx="1518055" cy="961868"/>
        </a:xfrm>
        <a:prstGeom prst="roundRect">
          <a:avLst/>
        </a:prstGeom>
        <a:solidFill>
          <a:schemeClr val="accent2">
            <a:hueOff val="159187"/>
            <a:satOff val="8863"/>
            <a:lumOff val="-4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n-US" sz="1100" kern="1200" dirty="0"/>
            <a:t>Self-presentation based on recent and relevant experience and knowledge</a:t>
          </a:r>
        </a:p>
      </dsp:txBody>
      <dsp:txXfrm>
        <a:off x="4161459" y="842215"/>
        <a:ext cx="1424145" cy="867958"/>
      </dsp:txXfrm>
    </dsp:sp>
    <dsp:sp modelId="{8A2E85E0-4E81-48F5-AB66-4BEFD0E2F65C}">
      <dsp:nvSpPr>
        <dsp:cNvPr id="0" name=""/>
        <dsp:cNvSpPr/>
      </dsp:nvSpPr>
      <dsp:spPr>
        <a:xfrm>
          <a:off x="1761228" y="619231"/>
          <a:ext cx="3348078" cy="3348078"/>
        </a:xfrm>
        <a:custGeom>
          <a:avLst/>
          <a:gdLst/>
          <a:ahLst/>
          <a:cxnLst/>
          <a:rect l="0" t="0" r="0" b="0"/>
          <a:pathLst>
            <a:path>
              <a:moveTo>
                <a:pt x="3286757" y="1225099"/>
              </a:moveTo>
              <a:arcTo wR="1674039" hR="1674039" stAng="20666649" swAng="565123"/>
            </a:path>
          </a:pathLst>
        </a:custGeom>
        <a:noFill/>
        <a:ln w="6350" cap="flat" cmpd="sng" algn="ctr">
          <a:solidFill>
            <a:schemeClr val="accent2">
              <a:hueOff val="159187"/>
              <a:satOff val="8863"/>
              <a:lumOff val="-498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8B508F1-3752-415F-B607-AA1E0D12ACA7}">
      <dsp:nvSpPr>
        <dsp:cNvPr id="0" name=""/>
        <dsp:cNvSpPr/>
      </dsp:nvSpPr>
      <dsp:spPr>
        <a:xfrm>
          <a:off x="4236372" y="2205254"/>
          <a:ext cx="1518055" cy="961868"/>
        </a:xfrm>
        <a:prstGeom prst="roundRect">
          <a:avLst/>
        </a:prstGeom>
        <a:solidFill>
          <a:schemeClr val="accent2">
            <a:hueOff val="318374"/>
            <a:satOff val="17727"/>
            <a:lumOff val="-9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We get acquainted with the description of the position, the project, the tasks for the position in advance</a:t>
          </a:r>
        </a:p>
      </dsp:txBody>
      <dsp:txXfrm>
        <a:off x="4283327" y="2252209"/>
        <a:ext cx="1424145" cy="867958"/>
      </dsp:txXfrm>
    </dsp:sp>
    <dsp:sp modelId="{921975B1-6E0C-45A5-93A0-93CB19699140}">
      <dsp:nvSpPr>
        <dsp:cNvPr id="0" name=""/>
        <dsp:cNvSpPr/>
      </dsp:nvSpPr>
      <dsp:spPr>
        <a:xfrm>
          <a:off x="2318518" y="-12143"/>
          <a:ext cx="3348078" cy="3348078"/>
        </a:xfrm>
        <a:custGeom>
          <a:avLst/>
          <a:gdLst/>
          <a:ahLst/>
          <a:cxnLst/>
          <a:rect l="0" t="0" r="0" b="0"/>
          <a:pathLst>
            <a:path>
              <a:moveTo>
                <a:pt x="2267573" y="3239325"/>
              </a:moveTo>
              <a:arcTo wR="1674039" hR="1674039" stAng="4154039" swAng="947116"/>
            </a:path>
          </a:pathLst>
        </a:custGeom>
        <a:noFill/>
        <a:ln w="6350" cap="flat" cmpd="sng" algn="ctr">
          <a:solidFill>
            <a:schemeClr val="accent2">
              <a:hueOff val="318374"/>
              <a:satOff val="17727"/>
              <a:lumOff val="-9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AFB5E9A-04AB-4279-8D4A-62C63C48A8C3}">
      <dsp:nvSpPr>
        <dsp:cNvPr id="0" name=""/>
        <dsp:cNvSpPr/>
      </dsp:nvSpPr>
      <dsp:spPr>
        <a:xfrm>
          <a:off x="2468499" y="3039251"/>
          <a:ext cx="1518055" cy="961868"/>
        </a:xfrm>
        <a:prstGeom prst="roundRect">
          <a:avLst/>
        </a:prstGeom>
        <a:solidFill>
          <a:schemeClr val="accent2">
            <a:hueOff val="477561"/>
            <a:satOff val="26590"/>
            <a:lumOff val="-14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We are learning to make self-presentation flexible and targeted for each individual vacancy</a:t>
          </a:r>
          <a:endParaRPr lang="ru-RU" sz="1100" kern="1200" dirty="0"/>
        </a:p>
      </dsp:txBody>
      <dsp:txXfrm>
        <a:off x="2515454" y="3086206"/>
        <a:ext cx="1424145" cy="867958"/>
      </dsp:txXfrm>
    </dsp:sp>
    <dsp:sp modelId="{BDC76CB0-13AB-4BC1-85FC-B1E6DDCB5EB1}">
      <dsp:nvSpPr>
        <dsp:cNvPr id="0" name=""/>
        <dsp:cNvSpPr/>
      </dsp:nvSpPr>
      <dsp:spPr>
        <a:xfrm>
          <a:off x="748545" y="-59689"/>
          <a:ext cx="3348078" cy="3348078"/>
        </a:xfrm>
        <a:custGeom>
          <a:avLst/>
          <a:gdLst/>
          <a:ahLst/>
          <a:cxnLst/>
          <a:rect l="0" t="0" r="0" b="0"/>
          <a:pathLst>
            <a:path>
              <a:moveTo>
                <a:pt x="1590869" y="3346010"/>
              </a:moveTo>
              <a:arcTo wR="1674039" hR="1674039" stAng="5570864" swAng="803850"/>
            </a:path>
          </a:pathLst>
        </a:custGeom>
        <a:noFill/>
        <a:ln w="6350" cap="flat" cmpd="sng" algn="ctr">
          <a:solidFill>
            <a:schemeClr val="accent2">
              <a:hueOff val="477561"/>
              <a:satOff val="26590"/>
              <a:lumOff val="-14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74059C5-54F6-4274-9932-13E3B667CB19}">
      <dsp:nvSpPr>
        <dsp:cNvPr id="0" name=""/>
        <dsp:cNvSpPr/>
      </dsp:nvSpPr>
      <dsp:spPr>
        <a:xfrm>
          <a:off x="795460" y="2218816"/>
          <a:ext cx="1518055" cy="961868"/>
        </a:xfrm>
        <a:prstGeom prst="roundRect">
          <a:avLst/>
        </a:prstGeom>
        <a:solidFill>
          <a:schemeClr val="accent2">
            <a:hueOff val="636749"/>
            <a:satOff val="35454"/>
            <a:lumOff val="-19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n-US" sz="1100" kern="1200" dirty="0"/>
            <a:t>Preparing our questions for the manager</a:t>
          </a:r>
        </a:p>
      </dsp:txBody>
      <dsp:txXfrm>
        <a:off x="842415" y="2265771"/>
        <a:ext cx="1424145" cy="867958"/>
      </dsp:txXfrm>
    </dsp:sp>
    <dsp:sp modelId="{E97882DF-D986-4111-80D5-9F37F1173878}">
      <dsp:nvSpPr>
        <dsp:cNvPr id="0" name=""/>
        <dsp:cNvSpPr/>
      </dsp:nvSpPr>
      <dsp:spPr>
        <a:xfrm>
          <a:off x="1438430" y="529834"/>
          <a:ext cx="3348078" cy="3348078"/>
        </a:xfrm>
        <a:custGeom>
          <a:avLst/>
          <a:gdLst/>
          <a:ahLst/>
          <a:cxnLst/>
          <a:rect l="0" t="0" r="0" b="0"/>
          <a:pathLst>
            <a:path>
              <a:moveTo>
                <a:pt x="1361" y="1606525"/>
              </a:moveTo>
              <a:arcTo wR="1674039" hR="1674039" stAng="10938681" swAng="510256"/>
            </a:path>
          </a:pathLst>
        </a:custGeom>
        <a:noFill/>
        <a:ln w="6350" cap="flat" cmpd="sng" algn="ctr">
          <a:solidFill>
            <a:schemeClr val="accent2">
              <a:hueOff val="636749"/>
              <a:satOff val="35454"/>
              <a:lumOff val="-19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6B1E2400-29AE-4DAB-B158-B83F22EBA7FD}">
      <dsp:nvSpPr>
        <dsp:cNvPr id="0" name=""/>
        <dsp:cNvSpPr/>
      </dsp:nvSpPr>
      <dsp:spPr>
        <a:xfrm>
          <a:off x="856333" y="847278"/>
          <a:ext cx="1518055" cy="961868"/>
        </a:xfrm>
        <a:prstGeom prst="roundRect">
          <a:avLst/>
        </a:prstGeom>
        <a:solidFill>
          <a:schemeClr val="accent2">
            <a:hueOff val="795936"/>
            <a:satOff val="44317"/>
            <a:lumOff val="-2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mj-lt"/>
            <a:buNone/>
          </a:pPr>
          <a:r>
            <a:rPr lang="en-US" sz="1100" kern="1200" dirty="0"/>
            <a:t>Feedbacks’ analysis</a:t>
          </a:r>
        </a:p>
      </dsp:txBody>
      <dsp:txXfrm>
        <a:off x="903288" y="894233"/>
        <a:ext cx="1424145" cy="867958"/>
      </dsp:txXfrm>
    </dsp:sp>
    <dsp:sp modelId="{EE6D092C-8C3C-426C-9F37-0EA5226104E9}">
      <dsp:nvSpPr>
        <dsp:cNvPr id="0" name=""/>
        <dsp:cNvSpPr/>
      </dsp:nvSpPr>
      <dsp:spPr>
        <a:xfrm>
          <a:off x="963827" y="684499"/>
          <a:ext cx="3348078" cy="3348078"/>
        </a:xfrm>
        <a:custGeom>
          <a:avLst/>
          <a:gdLst/>
          <a:ahLst/>
          <a:cxnLst/>
          <a:rect l="0" t="0" r="0" b="0"/>
          <a:pathLst>
            <a:path>
              <a:moveTo>
                <a:pt x="1058824" y="117145"/>
              </a:moveTo>
              <a:arcTo wR="1674039" hR="1674039" stAng="14906297" swAng="710423"/>
            </a:path>
          </a:pathLst>
        </a:custGeom>
        <a:noFill/>
        <a:ln w="6350" cap="flat" cmpd="sng" algn="ctr">
          <a:solidFill>
            <a:schemeClr val="accent2">
              <a:hueOff val="795936"/>
              <a:satOff val="44317"/>
              <a:lumOff val="-249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videoportal.epam.com/video/9o36K2al" TargetMode="External"/><Relationship Id="rId13" Type="http://schemas.openxmlformats.org/officeDocument/2006/relationships/hyperlink" Target="https://videoportal.epam.com/video/xazMdLJG" TargetMode="External"/><Relationship Id="rId3" Type="http://schemas.openxmlformats.org/officeDocument/2006/relationships/hyperlink" Target="https://videoportal.epam.com/video/LoEpvyad" TargetMode="External"/><Relationship Id="rId7" Type="http://schemas.openxmlformats.org/officeDocument/2006/relationships/hyperlink" Target="https://videoportal.epam.com/video/qay0ByJl" TargetMode="External"/><Relationship Id="rId12" Type="http://schemas.openxmlformats.org/officeDocument/2006/relationships/hyperlink" Target="https://videoportal.epam.com/video/BR0X1bRl" TargetMode="External"/><Relationship Id="rId17" Type="http://schemas.openxmlformats.org/officeDocument/2006/relationships/hyperlink" Target="https://videoportal.epam.com/video/PaK27VJ0" TargetMode="External"/><Relationship Id="rId2" Type="http://schemas.openxmlformats.org/officeDocument/2006/relationships/slide" Target="../slides/slide9.xml"/><Relationship Id="rId16" Type="http://schemas.openxmlformats.org/officeDocument/2006/relationships/hyperlink" Target="https://videoportal.epam.com/video/LoBm2ba9" TargetMode="External"/><Relationship Id="rId1" Type="http://schemas.openxmlformats.org/officeDocument/2006/relationships/notesMaster" Target="../notesMasters/notesMaster1.xml"/><Relationship Id="rId6" Type="http://schemas.openxmlformats.org/officeDocument/2006/relationships/hyperlink" Target="https://videoportal.epam.com/video/2RdLp8Rd" TargetMode="External"/><Relationship Id="rId11" Type="http://schemas.openxmlformats.org/officeDocument/2006/relationships/hyperlink" Target="https://videoportal.epam.com/video/nR4X2ARD" TargetMode="External"/><Relationship Id="rId5" Type="http://schemas.openxmlformats.org/officeDocument/2006/relationships/hyperlink" Target="https://videoportal.epam.com/video/7oWwGGoP" TargetMode="External"/><Relationship Id="rId15" Type="http://schemas.openxmlformats.org/officeDocument/2006/relationships/hyperlink" Target="https://videoportal.epam.com/video/Koe9n7oq" TargetMode="External"/><Relationship Id="rId10" Type="http://schemas.openxmlformats.org/officeDocument/2006/relationships/hyperlink" Target="https://videoportal.epam.com/video/nR49ZzJD" TargetMode="External"/><Relationship Id="rId4" Type="http://schemas.openxmlformats.org/officeDocument/2006/relationships/hyperlink" Target="https://videoportal.epam.com/video/noZmMgaq" TargetMode="External"/><Relationship Id="rId9" Type="http://schemas.openxmlformats.org/officeDocument/2006/relationships/hyperlink" Target="https://videoportal.epam.com/video/BR0XWbRl" TargetMode="External"/><Relationship Id="rId14" Type="http://schemas.openxmlformats.org/officeDocument/2006/relationships/hyperlink" Target="https://videoportal.epam.com/video/7oWlpvRP"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videoportal.epam.com/video/9o36K2al" TargetMode="External"/><Relationship Id="rId13" Type="http://schemas.openxmlformats.org/officeDocument/2006/relationships/hyperlink" Target="https://videoportal.epam.com/video/xazMdLJG" TargetMode="External"/><Relationship Id="rId3" Type="http://schemas.openxmlformats.org/officeDocument/2006/relationships/hyperlink" Target="https://videoportal.epam.com/video/LoEpvyad" TargetMode="External"/><Relationship Id="rId7" Type="http://schemas.openxmlformats.org/officeDocument/2006/relationships/hyperlink" Target="https://videoportal.epam.com/video/qay0ByJl" TargetMode="External"/><Relationship Id="rId12" Type="http://schemas.openxmlformats.org/officeDocument/2006/relationships/hyperlink" Target="https://videoportal.epam.com/video/BR0X1bRl" TargetMode="External"/><Relationship Id="rId17" Type="http://schemas.openxmlformats.org/officeDocument/2006/relationships/hyperlink" Target="https://videoportal.epam.com/video/PaK27VJ0" TargetMode="External"/><Relationship Id="rId2" Type="http://schemas.openxmlformats.org/officeDocument/2006/relationships/slide" Target="../slides/slide10.xml"/><Relationship Id="rId16" Type="http://schemas.openxmlformats.org/officeDocument/2006/relationships/hyperlink" Target="https://videoportal.epam.com/video/LoBm2ba9" TargetMode="External"/><Relationship Id="rId1" Type="http://schemas.openxmlformats.org/officeDocument/2006/relationships/notesMaster" Target="../notesMasters/notesMaster1.xml"/><Relationship Id="rId6" Type="http://schemas.openxmlformats.org/officeDocument/2006/relationships/hyperlink" Target="https://videoportal.epam.com/video/2RdLp8Rd" TargetMode="External"/><Relationship Id="rId11" Type="http://schemas.openxmlformats.org/officeDocument/2006/relationships/hyperlink" Target="https://videoportal.epam.com/video/nR4X2ARD" TargetMode="External"/><Relationship Id="rId5" Type="http://schemas.openxmlformats.org/officeDocument/2006/relationships/hyperlink" Target="https://videoportal.epam.com/video/7oWwGGoP" TargetMode="External"/><Relationship Id="rId15" Type="http://schemas.openxmlformats.org/officeDocument/2006/relationships/hyperlink" Target="https://videoportal.epam.com/video/Koe9n7oq" TargetMode="External"/><Relationship Id="rId10" Type="http://schemas.openxmlformats.org/officeDocument/2006/relationships/hyperlink" Target="https://videoportal.epam.com/video/nR49ZzJD" TargetMode="External"/><Relationship Id="rId4" Type="http://schemas.openxmlformats.org/officeDocument/2006/relationships/hyperlink" Target="https://videoportal.epam.com/video/noZmMgaq" TargetMode="External"/><Relationship Id="rId9" Type="http://schemas.openxmlformats.org/officeDocument/2006/relationships/hyperlink" Target="https://videoportal.epam.com/video/BR0XWbRl" TargetMode="External"/><Relationship Id="rId14" Type="http://schemas.openxmlformats.org/officeDocument/2006/relationships/hyperlink" Target="https://videoportal.epam.com/video/7oWlpvRP"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videoportal.epam.com/video/9o36K2al" TargetMode="External"/><Relationship Id="rId13" Type="http://schemas.openxmlformats.org/officeDocument/2006/relationships/hyperlink" Target="https://videoportal.epam.com/video/xazMdLJG" TargetMode="External"/><Relationship Id="rId3" Type="http://schemas.openxmlformats.org/officeDocument/2006/relationships/hyperlink" Target="https://videoportal.epam.com/video/LoEpvyad" TargetMode="External"/><Relationship Id="rId7" Type="http://schemas.openxmlformats.org/officeDocument/2006/relationships/hyperlink" Target="https://videoportal.epam.com/video/qay0ByJl" TargetMode="External"/><Relationship Id="rId12" Type="http://schemas.openxmlformats.org/officeDocument/2006/relationships/hyperlink" Target="https://videoportal.epam.com/video/BR0X1bRl" TargetMode="External"/><Relationship Id="rId17" Type="http://schemas.openxmlformats.org/officeDocument/2006/relationships/hyperlink" Target="https://videoportal.epam.com/video/PaK27VJ0" TargetMode="External"/><Relationship Id="rId2" Type="http://schemas.openxmlformats.org/officeDocument/2006/relationships/slide" Target="../slides/slide11.xml"/><Relationship Id="rId16" Type="http://schemas.openxmlformats.org/officeDocument/2006/relationships/hyperlink" Target="https://videoportal.epam.com/video/LoBm2ba9" TargetMode="External"/><Relationship Id="rId1" Type="http://schemas.openxmlformats.org/officeDocument/2006/relationships/notesMaster" Target="../notesMasters/notesMaster1.xml"/><Relationship Id="rId6" Type="http://schemas.openxmlformats.org/officeDocument/2006/relationships/hyperlink" Target="https://videoportal.epam.com/video/2RdLp8Rd" TargetMode="External"/><Relationship Id="rId11" Type="http://schemas.openxmlformats.org/officeDocument/2006/relationships/hyperlink" Target="https://videoportal.epam.com/video/nR4X2ARD" TargetMode="External"/><Relationship Id="rId5" Type="http://schemas.openxmlformats.org/officeDocument/2006/relationships/hyperlink" Target="https://videoportal.epam.com/video/7oWwGGoP" TargetMode="External"/><Relationship Id="rId15" Type="http://schemas.openxmlformats.org/officeDocument/2006/relationships/hyperlink" Target="https://videoportal.epam.com/video/Koe9n7oq" TargetMode="External"/><Relationship Id="rId10" Type="http://schemas.openxmlformats.org/officeDocument/2006/relationships/hyperlink" Target="https://videoportal.epam.com/video/nR49ZzJD" TargetMode="External"/><Relationship Id="rId4" Type="http://schemas.openxmlformats.org/officeDocument/2006/relationships/hyperlink" Target="https://videoportal.epam.com/video/noZmMgaq" TargetMode="External"/><Relationship Id="rId9" Type="http://schemas.openxmlformats.org/officeDocument/2006/relationships/hyperlink" Target="https://videoportal.epam.com/video/BR0XWbRl" TargetMode="External"/><Relationship Id="rId14" Type="http://schemas.openxmlformats.org/officeDocument/2006/relationships/hyperlink" Target="https://videoportal.epam.com/video/7oWlpvRP"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videoportal.epam.com/video/9o36K2al" TargetMode="External"/><Relationship Id="rId13" Type="http://schemas.openxmlformats.org/officeDocument/2006/relationships/hyperlink" Target="https://videoportal.epam.com/video/xazMdLJG" TargetMode="External"/><Relationship Id="rId3" Type="http://schemas.openxmlformats.org/officeDocument/2006/relationships/hyperlink" Target="https://videoportal.epam.com/video/LoEpvyad" TargetMode="External"/><Relationship Id="rId7" Type="http://schemas.openxmlformats.org/officeDocument/2006/relationships/hyperlink" Target="https://videoportal.epam.com/video/qay0ByJl" TargetMode="External"/><Relationship Id="rId12" Type="http://schemas.openxmlformats.org/officeDocument/2006/relationships/hyperlink" Target="https://videoportal.epam.com/video/BR0X1bRl" TargetMode="External"/><Relationship Id="rId17" Type="http://schemas.openxmlformats.org/officeDocument/2006/relationships/hyperlink" Target="https://videoportal.epam.com/video/PaK27VJ0" TargetMode="External"/><Relationship Id="rId2" Type="http://schemas.openxmlformats.org/officeDocument/2006/relationships/slide" Target="../slides/slide12.xml"/><Relationship Id="rId16" Type="http://schemas.openxmlformats.org/officeDocument/2006/relationships/hyperlink" Target="https://videoportal.epam.com/video/LoBm2ba9" TargetMode="External"/><Relationship Id="rId1" Type="http://schemas.openxmlformats.org/officeDocument/2006/relationships/notesMaster" Target="../notesMasters/notesMaster1.xml"/><Relationship Id="rId6" Type="http://schemas.openxmlformats.org/officeDocument/2006/relationships/hyperlink" Target="https://videoportal.epam.com/video/2RdLp8Rd" TargetMode="External"/><Relationship Id="rId11" Type="http://schemas.openxmlformats.org/officeDocument/2006/relationships/hyperlink" Target="https://videoportal.epam.com/video/nR4X2ARD" TargetMode="External"/><Relationship Id="rId5" Type="http://schemas.openxmlformats.org/officeDocument/2006/relationships/hyperlink" Target="https://videoportal.epam.com/video/7oWwGGoP" TargetMode="External"/><Relationship Id="rId15" Type="http://schemas.openxmlformats.org/officeDocument/2006/relationships/hyperlink" Target="https://videoportal.epam.com/video/Koe9n7oq" TargetMode="External"/><Relationship Id="rId10" Type="http://schemas.openxmlformats.org/officeDocument/2006/relationships/hyperlink" Target="https://videoportal.epam.com/video/nR49ZzJD" TargetMode="External"/><Relationship Id="rId4" Type="http://schemas.openxmlformats.org/officeDocument/2006/relationships/hyperlink" Target="https://videoportal.epam.com/video/noZmMgaq" TargetMode="External"/><Relationship Id="rId9" Type="http://schemas.openxmlformats.org/officeDocument/2006/relationships/hyperlink" Target="https://videoportal.epam.com/video/BR0XWbRl" TargetMode="External"/><Relationship Id="rId14" Type="http://schemas.openxmlformats.org/officeDocument/2006/relationships/hyperlink" Target="https://videoportal.epam.com/video/7oWlpvRP"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806538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446435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370829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Практика: сначала каждый работает индивидуально, потом обсуждаем ответы в группе </a:t>
            </a:r>
          </a:p>
          <a:p>
            <a:r>
              <a:rPr lang="ru-RU" dirty="0"/>
              <a:t>Все переходят по ссылке </a:t>
            </a:r>
            <a:r>
              <a:rPr lang="en-US" dirty="0"/>
              <a:t>https://epam-my.sharepoint.com/:x:/p/angelina_furman/EfTaC70a_GtJmFDFB5BTBb0BgoyV7XlH2yVOqikf_sYmsg?e=c2DLG7</a:t>
            </a:r>
            <a:r>
              <a:rPr lang="ru-RU" dirty="0"/>
              <a:t> </a:t>
            </a:r>
          </a:p>
          <a:p>
            <a:endParaRPr lang="ru-RU" dirty="0"/>
          </a:p>
          <a:p>
            <a:r>
              <a:rPr lang="ru-RU" dirty="0"/>
              <a:t>И во вкладке со своим именем самостоятельно пишут ответы </a:t>
            </a:r>
          </a:p>
          <a:p>
            <a:r>
              <a:rPr lang="ru-RU" dirty="0"/>
              <a:t>Далее обсуждаем в группе правильные ответы</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2022020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414638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a:t>Appendix includes recent awards, please visit elements.epam.com for all 2016-2017 awards</a:t>
            </a:r>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657964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Specific</a:t>
            </a:r>
            <a:r>
              <a:rPr lang="en-US" baseline="0"/>
              <a:t> Video Links:</a:t>
            </a:r>
          </a:p>
          <a:p>
            <a:endParaRPr lang="en-US" baseline="0"/>
          </a:p>
          <a:p>
            <a:r>
              <a:rPr lang="en-US" sz="900" b="1" kern="1200">
                <a:solidFill>
                  <a:schemeClr val="tx1"/>
                </a:solidFill>
                <a:effectLst/>
                <a:latin typeface="+mn-lt"/>
                <a:ea typeface="+mn-ea"/>
                <a:cs typeface="+mn-cs"/>
              </a:rPr>
              <a:t>Corporate Presentations:</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DPES position – bit dated but this material landed us in lead category for Forrester wave - </a:t>
            </a:r>
            <a:r>
              <a:rPr lang="en-US" sz="900" u="sng" kern="1200">
                <a:solidFill>
                  <a:schemeClr val="tx1"/>
                </a:solidFill>
                <a:effectLst/>
                <a:latin typeface="+mn-lt"/>
                <a:ea typeface="+mn-ea"/>
                <a:cs typeface="+mn-cs"/>
                <a:hlinkClick r:id="rId3"/>
              </a:rPr>
              <a:t>https://videoportal.epam.com/video/LoEpvyad</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Global Locations – Elaina </a:t>
            </a:r>
            <a:r>
              <a:rPr lang="en-US" sz="900" kern="1200" err="1">
                <a:solidFill>
                  <a:schemeClr val="tx1"/>
                </a:solidFill>
                <a:effectLst/>
                <a:latin typeface="+mn-lt"/>
                <a:ea typeface="+mn-ea"/>
                <a:cs typeface="+mn-cs"/>
              </a:rPr>
              <a:t>Shekhter</a:t>
            </a:r>
            <a:r>
              <a:rPr lang="en-US" sz="900" kern="1200">
                <a:solidFill>
                  <a:schemeClr val="tx1"/>
                </a:solidFill>
                <a:effectLst/>
                <a:latin typeface="+mn-lt"/>
                <a:ea typeface="+mn-ea"/>
                <a:cs typeface="+mn-cs"/>
              </a:rPr>
              <a:t> &amp; Eli Feldman - </a:t>
            </a:r>
            <a:r>
              <a:rPr lang="en-US" sz="900" u="sng" kern="1200">
                <a:solidFill>
                  <a:schemeClr val="tx1"/>
                </a:solidFill>
                <a:effectLst/>
                <a:latin typeface="+mn-lt"/>
                <a:ea typeface="+mn-ea"/>
                <a:cs typeface="+mn-cs"/>
                <a:hlinkClick r:id="rId4"/>
              </a:rPr>
              <a:t>https://videoportal.epam.com/video/noZmMgaq</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Data Intelligence Practice – Max Bogretsov - </a:t>
            </a:r>
            <a:r>
              <a:rPr lang="en-US" sz="900" u="sng" kern="1200">
                <a:solidFill>
                  <a:schemeClr val="tx1"/>
                </a:solidFill>
                <a:effectLst/>
                <a:latin typeface="+mn-lt"/>
                <a:ea typeface="+mn-ea"/>
                <a:cs typeface="+mn-cs"/>
                <a:hlinkClick r:id="rId5"/>
              </a:rPr>
              <a:t>https://videoportal.epam.com/video/7oWwGGoP</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Digital Services – Kevin </a:t>
            </a:r>
            <a:r>
              <a:rPr lang="en-US" sz="900" kern="1200" err="1">
                <a:solidFill>
                  <a:schemeClr val="tx1"/>
                </a:solidFill>
                <a:effectLst/>
                <a:latin typeface="+mn-lt"/>
                <a:ea typeface="+mn-ea"/>
                <a:cs typeface="+mn-cs"/>
              </a:rPr>
              <a:t>Labick</a:t>
            </a:r>
            <a:r>
              <a:rPr lang="en-US" sz="900" kern="1200">
                <a:solidFill>
                  <a:schemeClr val="tx1"/>
                </a:solidFill>
                <a:effectLst/>
                <a:latin typeface="+mn-lt"/>
                <a:ea typeface="+mn-ea"/>
                <a:cs typeface="+mn-cs"/>
              </a:rPr>
              <a:t> - </a:t>
            </a:r>
            <a:r>
              <a:rPr lang="en-US" sz="900" u="sng" kern="1200">
                <a:solidFill>
                  <a:schemeClr val="tx1"/>
                </a:solidFill>
                <a:effectLst/>
                <a:latin typeface="+mn-lt"/>
                <a:ea typeface="+mn-ea"/>
                <a:cs typeface="+mn-cs"/>
                <a:hlinkClick r:id="rId6"/>
              </a:rPr>
              <a:t>https://videoportal.epam.com/video/2RdLp8Rd</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p>
          <a:p>
            <a:r>
              <a:rPr lang="en-US" sz="900" b="1" kern="1200">
                <a:solidFill>
                  <a:schemeClr val="tx1"/>
                </a:solidFill>
                <a:effectLst/>
                <a:latin typeface="+mn-lt"/>
                <a:ea typeface="+mn-ea"/>
                <a:cs typeface="+mn-cs"/>
              </a:rPr>
              <a:t>Industry Presentations </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Energy Practice – Alan Harlan, John Chu - </a:t>
            </a:r>
            <a:r>
              <a:rPr lang="en-US" sz="900" u="sng" kern="1200">
                <a:solidFill>
                  <a:schemeClr val="tx1"/>
                </a:solidFill>
                <a:effectLst/>
                <a:latin typeface="+mn-lt"/>
                <a:ea typeface="+mn-ea"/>
                <a:cs typeface="+mn-cs"/>
                <a:hlinkClick r:id="rId7"/>
              </a:rPr>
              <a:t>https://videoportal.epam.com/video/qay0ByJl</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Healthcare – Alan Harlan, Daniel Estrada, Jacob Jesson, Yuriy Gankin - </a:t>
            </a:r>
            <a:r>
              <a:rPr lang="en-US" sz="900" u="sng" kern="1200">
                <a:solidFill>
                  <a:schemeClr val="tx1"/>
                </a:solidFill>
                <a:effectLst/>
                <a:latin typeface="+mn-lt"/>
                <a:ea typeface="+mn-ea"/>
                <a:cs typeface="+mn-cs"/>
                <a:hlinkClick r:id="rId8"/>
              </a:rPr>
              <a:t>https://videoportal.epam.com/video/9o36K2al</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Digital in Retail – Kevin </a:t>
            </a:r>
            <a:r>
              <a:rPr lang="en-US" sz="900" kern="1200" err="1">
                <a:solidFill>
                  <a:schemeClr val="tx1"/>
                </a:solidFill>
                <a:effectLst/>
                <a:latin typeface="+mn-lt"/>
                <a:ea typeface="+mn-ea"/>
                <a:cs typeface="+mn-cs"/>
              </a:rPr>
              <a:t>Labick</a:t>
            </a:r>
            <a:r>
              <a:rPr lang="en-US" sz="900" kern="1200">
                <a:solidFill>
                  <a:schemeClr val="tx1"/>
                </a:solidFill>
                <a:effectLst/>
                <a:latin typeface="+mn-lt"/>
                <a:ea typeface="+mn-ea"/>
                <a:cs typeface="+mn-cs"/>
              </a:rPr>
              <a:t>, Valeri </a:t>
            </a:r>
            <a:r>
              <a:rPr lang="en-US" sz="900" kern="1200" err="1">
                <a:solidFill>
                  <a:schemeClr val="tx1"/>
                </a:solidFill>
                <a:effectLst/>
                <a:latin typeface="+mn-lt"/>
                <a:ea typeface="+mn-ea"/>
                <a:cs typeface="+mn-cs"/>
              </a:rPr>
              <a:t>Makovic</a:t>
            </a:r>
            <a:r>
              <a:rPr lang="en-US" sz="900" kern="1200">
                <a:solidFill>
                  <a:schemeClr val="tx1"/>
                </a:solidFill>
                <a:effectLst/>
                <a:latin typeface="+mn-lt"/>
                <a:ea typeface="+mn-ea"/>
                <a:cs typeface="+mn-cs"/>
              </a:rPr>
              <a:t>, Dan Kjaergaard, Pedro Silva, &amp; Robin Smith - </a:t>
            </a:r>
            <a:r>
              <a:rPr lang="en-US" sz="900" u="sng" kern="1200">
                <a:solidFill>
                  <a:schemeClr val="tx1"/>
                </a:solidFill>
                <a:effectLst/>
                <a:latin typeface="+mn-lt"/>
                <a:ea typeface="+mn-ea"/>
                <a:cs typeface="+mn-cs"/>
                <a:hlinkClick r:id="rId9"/>
              </a:rPr>
              <a:t>https://videoportal.epam.com/video/BR0XWbRl</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t>
            </a:r>
          </a:p>
          <a:p>
            <a:r>
              <a:rPr lang="en-US" sz="900" b="1" kern="1200">
                <a:solidFill>
                  <a:schemeClr val="tx1"/>
                </a:solidFill>
                <a:effectLst/>
                <a:latin typeface="+mn-lt"/>
                <a:ea typeface="+mn-ea"/>
                <a:cs typeface="+mn-cs"/>
              </a:rPr>
              <a:t>Focus Areas/Products</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IoT</a:t>
            </a:r>
            <a:r>
              <a:rPr lang="en-US" sz="900" kern="1200">
                <a:solidFill>
                  <a:schemeClr val="tx1"/>
                </a:solidFill>
                <a:effectLst/>
                <a:latin typeface="+mn-lt"/>
                <a:ea typeface="+mn-ea"/>
                <a:cs typeface="+mn-cs"/>
              </a:rPr>
              <a:t> – Eli Feldman - </a:t>
            </a:r>
            <a:r>
              <a:rPr lang="en-US" sz="900" u="sng" kern="1200">
                <a:solidFill>
                  <a:schemeClr val="tx1"/>
                </a:solidFill>
                <a:effectLst/>
                <a:latin typeface="+mn-lt"/>
                <a:ea typeface="+mn-ea"/>
                <a:cs typeface="+mn-cs"/>
                <a:hlinkClick r:id="rId10"/>
              </a:rPr>
              <a:t>https://videoportal.epam.com/video/nR49ZzJD</a:t>
            </a:r>
            <a:r>
              <a:rPr lang="en-US" sz="900" u="sng" kern="1200">
                <a:solidFill>
                  <a:schemeClr val="tx1"/>
                </a:solidFill>
                <a:effectLst/>
                <a:latin typeface="+mn-lt"/>
                <a:ea typeface="+mn-ea"/>
                <a:cs typeface="+mn-cs"/>
              </a:rPr>
              <a:t> &amp; </a:t>
            </a:r>
            <a:r>
              <a:rPr lang="en-US" sz="900" u="sng" kern="1200">
                <a:solidFill>
                  <a:schemeClr val="tx1"/>
                </a:solidFill>
                <a:effectLst/>
                <a:latin typeface="+mn-lt"/>
                <a:ea typeface="+mn-ea"/>
                <a:cs typeface="+mn-cs"/>
                <a:hlinkClick r:id="rId11"/>
              </a:rPr>
              <a:t>https://videoportal.epam.com/video/nR4X2ARD</a:t>
            </a:r>
            <a:r>
              <a:rPr lang="en-US" sz="900" kern="1200">
                <a:solidFill>
                  <a:schemeClr val="tx1"/>
                </a:solidFill>
                <a:effectLst/>
                <a:latin typeface="+mn-lt"/>
                <a:ea typeface="+mn-ea"/>
                <a:cs typeface="+mn-cs"/>
              </a:rPr>
              <a:t> + </a:t>
            </a:r>
            <a:r>
              <a:rPr lang="en-US" sz="900" u="sng" kern="1200">
                <a:solidFill>
                  <a:schemeClr val="tx1"/>
                </a:solidFill>
                <a:effectLst/>
                <a:latin typeface="+mn-lt"/>
                <a:ea typeface="+mn-ea"/>
                <a:cs typeface="+mn-cs"/>
                <a:hlinkClick r:id="rId12"/>
              </a:rPr>
              <a:t>https://videoportal.epam.com/video/BR0X1bRl</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API Strategy – Max &amp; Pavel Veller - </a:t>
            </a:r>
            <a:r>
              <a:rPr lang="en-US" sz="900" u="sng" kern="1200">
                <a:solidFill>
                  <a:schemeClr val="tx1"/>
                </a:solidFill>
                <a:effectLst/>
                <a:latin typeface="+mn-lt"/>
                <a:ea typeface="+mn-ea"/>
                <a:cs typeface="+mn-cs"/>
                <a:hlinkClick r:id="rId13"/>
              </a:rPr>
              <a:t>https://videoportal.epam.com/video/xazMdLJG</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Cloud Services – Eli Feldman - </a:t>
            </a:r>
            <a:r>
              <a:rPr lang="en-US" sz="900" u="sng" kern="1200">
                <a:solidFill>
                  <a:schemeClr val="tx1"/>
                </a:solidFill>
                <a:effectLst/>
                <a:latin typeface="+mn-lt"/>
                <a:ea typeface="+mn-ea"/>
                <a:cs typeface="+mn-cs"/>
                <a:hlinkClick r:id="rId14"/>
              </a:rPr>
              <a:t>https://videoportal.epam.com/video/7oWlpvRP</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Blockchain</a:t>
            </a:r>
            <a:r>
              <a:rPr lang="en-US" sz="900" kern="1200">
                <a:solidFill>
                  <a:schemeClr val="tx1"/>
                </a:solidFill>
                <a:effectLst/>
                <a:latin typeface="+mn-lt"/>
                <a:ea typeface="+mn-ea"/>
                <a:cs typeface="+mn-cs"/>
              </a:rPr>
              <a:t> – FB1, Ilya Romanov, Roman Polupanov - </a:t>
            </a:r>
            <a:r>
              <a:rPr lang="en-US" sz="900" u="sng" kern="1200">
                <a:solidFill>
                  <a:schemeClr val="tx1"/>
                </a:solidFill>
                <a:effectLst/>
                <a:latin typeface="+mn-lt"/>
                <a:ea typeface="+mn-ea"/>
                <a:cs typeface="+mn-cs"/>
                <a:hlinkClick r:id="rId15"/>
              </a:rPr>
              <a:t>https://videoportal.epam.com/video/Koe9n7oq</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DevOps – Eli &amp; Dmitry Tikhomirov - </a:t>
            </a:r>
            <a:r>
              <a:rPr lang="en-US" sz="900" u="sng" kern="1200">
                <a:solidFill>
                  <a:schemeClr val="tx1"/>
                </a:solidFill>
                <a:effectLst/>
                <a:latin typeface="+mn-lt"/>
                <a:ea typeface="+mn-ea"/>
                <a:cs typeface="+mn-cs"/>
                <a:hlinkClick r:id="rId16"/>
              </a:rPr>
              <a:t>https://videoportal.epam.com/video/LoBm2ba9</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InfoNgen</a:t>
            </a:r>
            <a:r>
              <a:rPr lang="en-US" sz="900" kern="1200">
                <a:solidFill>
                  <a:schemeClr val="tx1"/>
                </a:solidFill>
                <a:effectLst/>
                <a:latin typeface="+mn-lt"/>
                <a:ea typeface="+mn-ea"/>
                <a:cs typeface="+mn-cs"/>
              </a:rPr>
              <a:t> – Serge Velychko - </a:t>
            </a:r>
            <a:r>
              <a:rPr lang="en-US" sz="900" u="sng" kern="1200">
                <a:solidFill>
                  <a:schemeClr val="tx1"/>
                </a:solidFill>
                <a:effectLst/>
                <a:latin typeface="+mn-lt"/>
                <a:ea typeface="+mn-ea"/>
                <a:cs typeface="+mn-cs"/>
                <a:hlinkClick r:id="rId17"/>
              </a:rPr>
              <a:t>https://videoportal.epam.com/video/PaK27VJ0</a:t>
            </a:r>
            <a:r>
              <a:rPr lang="en-US" sz="900" kern="1200">
                <a:solidFill>
                  <a:schemeClr val="tx1"/>
                </a:solidFill>
                <a:effectLst/>
                <a:latin typeface="+mn-lt"/>
                <a:ea typeface="+mn-ea"/>
                <a:cs typeface="+mn-cs"/>
              </a:rPr>
              <a:t> </a:t>
            </a:r>
          </a:p>
          <a:p>
            <a:endParaRPr lang="en-GB"/>
          </a:p>
        </p:txBody>
      </p:sp>
      <p:sp>
        <p:nvSpPr>
          <p:cNvPr id="4" name="Slide Number Placeholder 3"/>
          <p:cNvSpPr>
            <a:spLocks noGrp="1"/>
          </p:cNvSpPr>
          <p:nvPr>
            <p:ph type="sldNum" sz="quarter" idx="10"/>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422598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Specific</a:t>
            </a:r>
            <a:r>
              <a:rPr lang="en-US" baseline="0"/>
              <a:t> Video Links:</a:t>
            </a:r>
          </a:p>
          <a:p>
            <a:endParaRPr lang="en-US" baseline="0"/>
          </a:p>
          <a:p>
            <a:r>
              <a:rPr lang="en-US" sz="900" b="1" kern="1200">
                <a:solidFill>
                  <a:schemeClr val="tx1"/>
                </a:solidFill>
                <a:effectLst/>
                <a:latin typeface="+mn-lt"/>
                <a:ea typeface="+mn-ea"/>
                <a:cs typeface="+mn-cs"/>
              </a:rPr>
              <a:t>Corporate Presentations:</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DPES position – bit dated but this material landed us in lead category for Forrester wave - </a:t>
            </a:r>
            <a:r>
              <a:rPr lang="en-US" sz="900" u="sng" kern="1200">
                <a:solidFill>
                  <a:schemeClr val="tx1"/>
                </a:solidFill>
                <a:effectLst/>
                <a:latin typeface="+mn-lt"/>
                <a:ea typeface="+mn-ea"/>
                <a:cs typeface="+mn-cs"/>
                <a:hlinkClick r:id="rId3"/>
              </a:rPr>
              <a:t>https://videoportal.epam.com/video/LoEpvyad</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Global Locations – Elaina </a:t>
            </a:r>
            <a:r>
              <a:rPr lang="en-US" sz="900" kern="1200" err="1">
                <a:solidFill>
                  <a:schemeClr val="tx1"/>
                </a:solidFill>
                <a:effectLst/>
                <a:latin typeface="+mn-lt"/>
                <a:ea typeface="+mn-ea"/>
                <a:cs typeface="+mn-cs"/>
              </a:rPr>
              <a:t>Shekhter</a:t>
            </a:r>
            <a:r>
              <a:rPr lang="en-US" sz="900" kern="1200">
                <a:solidFill>
                  <a:schemeClr val="tx1"/>
                </a:solidFill>
                <a:effectLst/>
                <a:latin typeface="+mn-lt"/>
                <a:ea typeface="+mn-ea"/>
                <a:cs typeface="+mn-cs"/>
              </a:rPr>
              <a:t> &amp; Eli Feldman - </a:t>
            </a:r>
            <a:r>
              <a:rPr lang="en-US" sz="900" u="sng" kern="1200">
                <a:solidFill>
                  <a:schemeClr val="tx1"/>
                </a:solidFill>
                <a:effectLst/>
                <a:latin typeface="+mn-lt"/>
                <a:ea typeface="+mn-ea"/>
                <a:cs typeface="+mn-cs"/>
                <a:hlinkClick r:id="rId4"/>
              </a:rPr>
              <a:t>https://videoportal.epam.com/video/noZmMgaq</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Data Intelligence Practice – Max Bogretsov - </a:t>
            </a:r>
            <a:r>
              <a:rPr lang="en-US" sz="900" u="sng" kern="1200">
                <a:solidFill>
                  <a:schemeClr val="tx1"/>
                </a:solidFill>
                <a:effectLst/>
                <a:latin typeface="+mn-lt"/>
                <a:ea typeface="+mn-ea"/>
                <a:cs typeface="+mn-cs"/>
                <a:hlinkClick r:id="rId5"/>
              </a:rPr>
              <a:t>https://videoportal.epam.com/video/7oWwGGoP</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Digital Services – Kevin </a:t>
            </a:r>
            <a:r>
              <a:rPr lang="en-US" sz="900" kern="1200" err="1">
                <a:solidFill>
                  <a:schemeClr val="tx1"/>
                </a:solidFill>
                <a:effectLst/>
                <a:latin typeface="+mn-lt"/>
                <a:ea typeface="+mn-ea"/>
                <a:cs typeface="+mn-cs"/>
              </a:rPr>
              <a:t>Labick</a:t>
            </a:r>
            <a:r>
              <a:rPr lang="en-US" sz="900" kern="1200">
                <a:solidFill>
                  <a:schemeClr val="tx1"/>
                </a:solidFill>
                <a:effectLst/>
                <a:latin typeface="+mn-lt"/>
                <a:ea typeface="+mn-ea"/>
                <a:cs typeface="+mn-cs"/>
              </a:rPr>
              <a:t> - </a:t>
            </a:r>
            <a:r>
              <a:rPr lang="en-US" sz="900" u="sng" kern="1200">
                <a:solidFill>
                  <a:schemeClr val="tx1"/>
                </a:solidFill>
                <a:effectLst/>
                <a:latin typeface="+mn-lt"/>
                <a:ea typeface="+mn-ea"/>
                <a:cs typeface="+mn-cs"/>
                <a:hlinkClick r:id="rId6"/>
              </a:rPr>
              <a:t>https://videoportal.epam.com/video/2RdLp8Rd</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p>
          <a:p>
            <a:r>
              <a:rPr lang="en-US" sz="900" b="1" kern="1200">
                <a:solidFill>
                  <a:schemeClr val="tx1"/>
                </a:solidFill>
                <a:effectLst/>
                <a:latin typeface="+mn-lt"/>
                <a:ea typeface="+mn-ea"/>
                <a:cs typeface="+mn-cs"/>
              </a:rPr>
              <a:t>Industry Presentations </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Energy Practice – Alan Harlan, John Chu - </a:t>
            </a:r>
            <a:r>
              <a:rPr lang="en-US" sz="900" u="sng" kern="1200">
                <a:solidFill>
                  <a:schemeClr val="tx1"/>
                </a:solidFill>
                <a:effectLst/>
                <a:latin typeface="+mn-lt"/>
                <a:ea typeface="+mn-ea"/>
                <a:cs typeface="+mn-cs"/>
                <a:hlinkClick r:id="rId7"/>
              </a:rPr>
              <a:t>https://videoportal.epam.com/video/qay0ByJl</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Healthcare – Alan Harlan, Daniel Estrada, Jacob Jesson, Yuriy Gankin - </a:t>
            </a:r>
            <a:r>
              <a:rPr lang="en-US" sz="900" u="sng" kern="1200">
                <a:solidFill>
                  <a:schemeClr val="tx1"/>
                </a:solidFill>
                <a:effectLst/>
                <a:latin typeface="+mn-lt"/>
                <a:ea typeface="+mn-ea"/>
                <a:cs typeface="+mn-cs"/>
                <a:hlinkClick r:id="rId8"/>
              </a:rPr>
              <a:t>https://videoportal.epam.com/video/9o36K2al</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Digital in Retail – Kevin </a:t>
            </a:r>
            <a:r>
              <a:rPr lang="en-US" sz="900" kern="1200" err="1">
                <a:solidFill>
                  <a:schemeClr val="tx1"/>
                </a:solidFill>
                <a:effectLst/>
                <a:latin typeface="+mn-lt"/>
                <a:ea typeface="+mn-ea"/>
                <a:cs typeface="+mn-cs"/>
              </a:rPr>
              <a:t>Labick</a:t>
            </a:r>
            <a:r>
              <a:rPr lang="en-US" sz="900" kern="1200">
                <a:solidFill>
                  <a:schemeClr val="tx1"/>
                </a:solidFill>
                <a:effectLst/>
                <a:latin typeface="+mn-lt"/>
                <a:ea typeface="+mn-ea"/>
                <a:cs typeface="+mn-cs"/>
              </a:rPr>
              <a:t>, Valeri </a:t>
            </a:r>
            <a:r>
              <a:rPr lang="en-US" sz="900" kern="1200" err="1">
                <a:solidFill>
                  <a:schemeClr val="tx1"/>
                </a:solidFill>
                <a:effectLst/>
                <a:latin typeface="+mn-lt"/>
                <a:ea typeface="+mn-ea"/>
                <a:cs typeface="+mn-cs"/>
              </a:rPr>
              <a:t>Makovic</a:t>
            </a:r>
            <a:r>
              <a:rPr lang="en-US" sz="900" kern="1200">
                <a:solidFill>
                  <a:schemeClr val="tx1"/>
                </a:solidFill>
                <a:effectLst/>
                <a:latin typeface="+mn-lt"/>
                <a:ea typeface="+mn-ea"/>
                <a:cs typeface="+mn-cs"/>
              </a:rPr>
              <a:t>, Dan Kjaergaard, Pedro Silva, &amp; Robin Smith - </a:t>
            </a:r>
            <a:r>
              <a:rPr lang="en-US" sz="900" u="sng" kern="1200">
                <a:solidFill>
                  <a:schemeClr val="tx1"/>
                </a:solidFill>
                <a:effectLst/>
                <a:latin typeface="+mn-lt"/>
                <a:ea typeface="+mn-ea"/>
                <a:cs typeface="+mn-cs"/>
                <a:hlinkClick r:id="rId9"/>
              </a:rPr>
              <a:t>https://videoportal.epam.com/video/BR0XWbRl</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t>
            </a:r>
          </a:p>
          <a:p>
            <a:r>
              <a:rPr lang="en-US" sz="900" b="1" kern="1200">
                <a:solidFill>
                  <a:schemeClr val="tx1"/>
                </a:solidFill>
                <a:effectLst/>
                <a:latin typeface="+mn-lt"/>
                <a:ea typeface="+mn-ea"/>
                <a:cs typeface="+mn-cs"/>
              </a:rPr>
              <a:t>Focus Areas/Products</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IoT</a:t>
            </a:r>
            <a:r>
              <a:rPr lang="en-US" sz="900" kern="1200">
                <a:solidFill>
                  <a:schemeClr val="tx1"/>
                </a:solidFill>
                <a:effectLst/>
                <a:latin typeface="+mn-lt"/>
                <a:ea typeface="+mn-ea"/>
                <a:cs typeface="+mn-cs"/>
              </a:rPr>
              <a:t> – Eli Feldman - </a:t>
            </a:r>
            <a:r>
              <a:rPr lang="en-US" sz="900" u="sng" kern="1200">
                <a:solidFill>
                  <a:schemeClr val="tx1"/>
                </a:solidFill>
                <a:effectLst/>
                <a:latin typeface="+mn-lt"/>
                <a:ea typeface="+mn-ea"/>
                <a:cs typeface="+mn-cs"/>
                <a:hlinkClick r:id="rId10"/>
              </a:rPr>
              <a:t>https://videoportal.epam.com/video/nR49ZzJD</a:t>
            </a:r>
            <a:r>
              <a:rPr lang="en-US" sz="900" u="sng" kern="1200">
                <a:solidFill>
                  <a:schemeClr val="tx1"/>
                </a:solidFill>
                <a:effectLst/>
                <a:latin typeface="+mn-lt"/>
                <a:ea typeface="+mn-ea"/>
                <a:cs typeface="+mn-cs"/>
              </a:rPr>
              <a:t> &amp; </a:t>
            </a:r>
            <a:r>
              <a:rPr lang="en-US" sz="900" u="sng" kern="1200">
                <a:solidFill>
                  <a:schemeClr val="tx1"/>
                </a:solidFill>
                <a:effectLst/>
                <a:latin typeface="+mn-lt"/>
                <a:ea typeface="+mn-ea"/>
                <a:cs typeface="+mn-cs"/>
                <a:hlinkClick r:id="rId11"/>
              </a:rPr>
              <a:t>https://videoportal.epam.com/video/nR4X2ARD</a:t>
            </a:r>
            <a:r>
              <a:rPr lang="en-US" sz="900" kern="1200">
                <a:solidFill>
                  <a:schemeClr val="tx1"/>
                </a:solidFill>
                <a:effectLst/>
                <a:latin typeface="+mn-lt"/>
                <a:ea typeface="+mn-ea"/>
                <a:cs typeface="+mn-cs"/>
              </a:rPr>
              <a:t> + </a:t>
            </a:r>
            <a:r>
              <a:rPr lang="en-US" sz="900" u="sng" kern="1200">
                <a:solidFill>
                  <a:schemeClr val="tx1"/>
                </a:solidFill>
                <a:effectLst/>
                <a:latin typeface="+mn-lt"/>
                <a:ea typeface="+mn-ea"/>
                <a:cs typeface="+mn-cs"/>
                <a:hlinkClick r:id="rId12"/>
              </a:rPr>
              <a:t>https://videoportal.epam.com/video/BR0X1bRl</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API Strategy – Max &amp; Pavel Veller - </a:t>
            </a:r>
            <a:r>
              <a:rPr lang="en-US" sz="900" u="sng" kern="1200">
                <a:solidFill>
                  <a:schemeClr val="tx1"/>
                </a:solidFill>
                <a:effectLst/>
                <a:latin typeface="+mn-lt"/>
                <a:ea typeface="+mn-ea"/>
                <a:cs typeface="+mn-cs"/>
                <a:hlinkClick r:id="rId13"/>
              </a:rPr>
              <a:t>https://videoportal.epam.com/video/xazMdLJG</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Cloud Services – Eli Feldman - </a:t>
            </a:r>
            <a:r>
              <a:rPr lang="en-US" sz="900" u="sng" kern="1200">
                <a:solidFill>
                  <a:schemeClr val="tx1"/>
                </a:solidFill>
                <a:effectLst/>
                <a:latin typeface="+mn-lt"/>
                <a:ea typeface="+mn-ea"/>
                <a:cs typeface="+mn-cs"/>
                <a:hlinkClick r:id="rId14"/>
              </a:rPr>
              <a:t>https://videoportal.epam.com/video/7oWlpvRP</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Blockchain</a:t>
            </a:r>
            <a:r>
              <a:rPr lang="en-US" sz="900" kern="1200">
                <a:solidFill>
                  <a:schemeClr val="tx1"/>
                </a:solidFill>
                <a:effectLst/>
                <a:latin typeface="+mn-lt"/>
                <a:ea typeface="+mn-ea"/>
                <a:cs typeface="+mn-cs"/>
              </a:rPr>
              <a:t> – FB1, Ilya Romanov, Roman Polupanov - </a:t>
            </a:r>
            <a:r>
              <a:rPr lang="en-US" sz="900" u="sng" kern="1200">
                <a:solidFill>
                  <a:schemeClr val="tx1"/>
                </a:solidFill>
                <a:effectLst/>
                <a:latin typeface="+mn-lt"/>
                <a:ea typeface="+mn-ea"/>
                <a:cs typeface="+mn-cs"/>
                <a:hlinkClick r:id="rId15"/>
              </a:rPr>
              <a:t>https://videoportal.epam.com/video/Koe9n7oq</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DevOps – Eli &amp; Dmitry Tikhomirov - </a:t>
            </a:r>
            <a:r>
              <a:rPr lang="en-US" sz="900" u="sng" kern="1200">
                <a:solidFill>
                  <a:schemeClr val="tx1"/>
                </a:solidFill>
                <a:effectLst/>
                <a:latin typeface="+mn-lt"/>
                <a:ea typeface="+mn-ea"/>
                <a:cs typeface="+mn-cs"/>
                <a:hlinkClick r:id="rId16"/>
              </a:rPr>
              <a:t>https://videoportal.epam.com/video/LoBm2ba9</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InfoNgen</a:t>
            </a:r>
            <a:r>
              <a:rPr lang="en-US" sz="900" kern="1200">
                <a:solidFill>
                  <a:schemeClr val="tx1"/>
                </a:solidFill>
                <a:effectLst/>
                <a:latin typeface="+mn-lt"/>
                <a:ea typeface="+mn-ea"/>
                <a:cs typeface="+mn-cs"/>
              </a:rPr>
              <a:t> – Serge Velychko - </a:t>
            </a:r>
            <a:r>
              <a:rPr lang="en-US" sz="900" u="sng" kern="1200">
                <a:solidFill>
                  <a:schemeClr val="tx1"/>
                </a:solidFill>
                <a:effectLst/>
                <a:latin typeface="+mn-lt"/>
                <a:ea typeface="+mn-ea"/>
                <a:cs typeface="+mn-cs"/>
                <a:hlinkClick r:id="rId17"/>
              </a:rPr>
              <a:t>https://videoportal.epam.com/video/PaK27VJ0</a:t>
            </a:r>
            <a:r>
              <a:rPr lang="en-US" sz="900" kern="1200">
                <a:solidFill>
                  <a:schemeClr val="tx1"/>
                </a:solidFill>
                <a:effectLst/>
                <a:latin typeface="+mn-lt"/>
                <a:ea typeface="+mn-ea"/>
                <a:cs typeface="+mn-cs"/>
              </a:rPr>
              <a:t> </a:t>
            </a:r>
          </a:p>
          <a:p>
            <a:endParaRPr lang="en-GB"/>
          </a:p>
        </p:txBody>
      </p:sp>
      <p:sp>
        <p:nvSpPr>
          <p:cNvPr id="4" name="Slide Number Placeholder 3"/>
          <p:cNvSpPr>
            <a:spLocks noGrp="1"/>
          </p:cNvSpPr>
          <p:nvPr>
            <p:ph type="sldNum" sz="quarter" idx="10"/>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145729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Specific</a:t>
            </a:r>
            <a:r>
              <a:rPr lang="en-US" baseline="0"/>
              <a:t> Video Links:</a:t>
            </a:r>
          </a:p>
          <a:p>
            <a:endParaRPr lang="en-US" baseline="0"/>
          </a:p>
          <a:p>
            <a:r>
              <a:rPr lang="en-US" sz="900" b="1" kern="1200">
                <a:solidFill>
                  <a:schemeClr val="tx1"/>
                </a:solidFill>
                <a:effectLst/>
                <a:latin typeface="+mn-lt"/>
                <a:ea typeface="+mn-ea"/>
                <a:cs typeface="+mn-cs"/>
              </a:rPr>
              <a:t>Corporate Presentations:</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DPES position – bit dated but this material landed us in lead category for Forrester wave - </a:t>
            </a:r>
            <a:r>
              <a:rPr lang="en-US" sz="900" u="sng" kern="1200">
                <a:solidFill>
                  <a:schemeClr val="tx1"/>
                </a:solidFill>
                <a:effectLst/>
                <a:latin typeface="+mn-lt"/>
                <a:ea typeface="+mn-ea"/>
                <a:cs typeface="+mn-cs"/>
                <a:hlinkClick r:id="rId3"/>
              </a:rPr>
              <a:t>https://videoportal.epam.com/video/LoEpvyad</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Global Locations – Elaina </a:t>
            </a:r>
            <a:r>
              <a:rPr lang="en-US" sz="900" kern="1200" err="1">
                <a:solidFill>
                  <a:schemeClr val="tx1"/>
                </a:solidFill>
                <a:effectLst/>
                <a:latin typeface="+mn-lt"/>
                <a:ea typeface="+mn-ea"/>
                <a:cs typeface="+mn-cs"/>
              </a:rPr>
              <a:t>Shekhter</a:t>
            </a:r>
            <a:r>
              <a:rPr lang="en-US" sz="900" kern="1200">
                <a:solidFill>
                  <a:schemeClr val="tx1"/>
                </a:solidFill>
                <a:effectLst/>
                <a:latin typeface="+mn-lt"/>
                <a:ea typeface="+mn-ea"/>
                <a:cs typeface="+mn-cs"/>
              </a:rPr>
              <a:t> &amp; Eli Feldman - </a:t>
            </a:r>
            <a:r>
              <a:rPr lang="en-US" sz="900" u="sng" kern="1200">
                <a:solidFill>
                  <a:schemeClr val="tx1"/>
                </a:solidFill>
                <a:effectLst/>
                <a:latin typeface="+mn-lt"/>
                <a:ea typeface="+mn-ea"/>
                <a:cs typeface="+mn-cs"/>
                <a:hlinkClick r:id="rId4"/>
              </a:rPr>
              <a:t>https://videoportal.epam.com/video/noZmMgaq</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Data Intelligence Practice – Max Bogretsov - </a:t>
            </a:r>
            <a:r>
              <a:rPr lang="en-US" sz="900" u="sng" kern="1200">
                <a:solidFill>
                  <a:schemeClr val="tx1"/>
                </a:solidFill>
                <a:effectLst/>
                <a:latin typeface="+mn-lt"/>
                <a:ea typeface="+mn-ea"/>
                <a:cs typeface="+mn-cs"/>
                <a:hlinkClick r:id="rId5"/>
              </a:rPr>
              <a:t>https://videoportal.epam.com/video/7oWwGGoP</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Digital Services – Kevin </a:t>
            </a:r>
            <a:r>
              <a:rPr lang="en-US" sz="900" kern="1200" err="1">
                <a:solidFill>
                  <a:schemeClr val="tx1"/>
                </a:solidFill>
                <a:effectLst/>
                <a:latin typeface="+mn-lt"/>
                <a:ea typeface="+mn-ea"/>
                <a:cs typeface="+mn-cs"/>
              </a:rPr>
              <a:t>Labick</a:t>
            </a:r>
            <a:r>
              <a:rPr lang="en-US" sz="900" kern="1200">
                <a:solidFill>
                  <a:schemeClr val="tx1"/>
                </a:solidFill>
                <a:effectLst/>
                <a:latin typeface="+mn-lt"/>
                <a:ea typeface="+mn-ea"/>
                <a:cs typeface="+mn-cs"/>
              </a:rPr>
              <a:t> - </a:t>
            </a:r>
            <a:r>
              <a:rPr lang="en-US" sz="900" u="sng" kern="1200">
                <a:solidFill>
                  <a:schemeClr val="tx1"/>
                </a:solidFill>
                <a:effectLst/>
                <a:latin typeface="+mn-lt"/>
                <a:ea typeface="+mn-ea"/>
                <a:cs typeface="+mn-cs"/>
                <a:hlinkClick r:id="rId6"/>
              </a:rPr>
              <a:t>https://videoportal.epam.com/video/2RdLp8Rd</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p>
          <a:p>
            <a:r>
              <a:rPr lang="en-US" sz="900" b="1" kern="1200">
                <a:solidFill>
                  <a:schemeClr val="tx1"/>
                </a:solidFill>
                <a:effectLst/>
                <a:latin typeface="+mn-lt"/>
                <a:ea typeface="+mn-ea"/>
                <a:cs typeface="+mn-cs"/>
              </a:rPr>
              <a:t>Industry Presentations </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Energy Practice – Alan Harlan, John Chu - </a:t>
            </a:r>
            <a:r>
              <a:rPr lang="en-US" sz="900" u="sng" kern="1200">
                <a:solidFill>
                  <a:schemeClr val="tx1"/>
                </a:solidFill>
                <a:effectLst/>
                <a:latin typeface="+mn-lt"/>
                <a:ea typeface="+mn-ea"/>
                <a:cs typeface="+mn-cs"/>
                <a:hlinkClick r:id="rId7"/>
              </a:rPr>
              <a:t>https://videoportal.epam.com/video/qay0ByJl</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Healthcare – Alan Harlan, Daniel Estrada, Jacob Jesson, Yuriy Gankin - </a:t>
            </a:r>
            <a:r>
              <a:rPr lang="en-US" sz="900" u="sng" kern="1200">
                <a:solidFill>
                  <a:schemeClr val="tx1"/>
                </a:solidFill>
                <a:effectLst/>
                <a:latin typeface="+mn-lt"/>
                <a:ea typeface="+mn-ea"/>
                <a:cs typeface="+mn-cs"/>
                <a:hlinkClick r:id="rId8"/>
              </a:rPr>
              <a:t>https://videoportal.epam.com/video/9o36K2al</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Digital in Retail – Kevin </a:t>
            </a:r>
            <a:r>
              <a:rPr lang="en-US" sz="900" kern="1200" err="1">
                <a:solidFill>
                  <a:schemeClr val="tx1"/>
                </a:solidFill>
                <a:effectLst/>
                <a:latin typeface="+mn-lt"/>
                <a:ea typeface="+mn-ea"/>
                <a:cs typeface="+mn-cs"/>
              </a:rPr>
              <a:t>Labick</a:t>
            </a:r>
            <a:r>
              <a:rPr lang="en-US" sz="900" kern="1200">
                <a:solidFill>
                  <a:schemeClr val="tx1"/>
                </a:solidFill>
                <a:effectLst/>
                <a:latin typeface="+mn-lt"/>
                <a:ea typeface="+mn-ea"/>
                <a:cs typeface="+mn-cs"/>
              </a:rPr>
              <a:t>, Valeri </a:t>
            </a:r>
            <a:r>
              <a:rPr lang="en-US" sz="900" kern="1200" err="1">
                <a:solidFill>
                  <a:schemeClr val="tx1"/>
                </a:solidFill>
                <a:effectLst/>
                <a:latin typeface="+mn-lt"/>
                <a:ea typeface="+mn-ea"/>
                <a:cs typeface="+mn-cs"/>
              </a:rPr>
              <a:t>Makovic</a:t>
            </a:r>
            <a:r>
              <a:rPr lang="en-US" sz="900" kern="1200">
                <a:solidFill>
                  <a:schemeClr val="tx1"/>
                </a:solidFill>
                <a:effectLst/>
                <a:latin typeface="+mn-lt"/>
                <a:ea typeface="+mn-ea"/>
                <a:cs typeface="+mn-cs"/>
              </a:rPr>
              <a:t>, Dan Kjaergaard, Pedro Silva, &amp; Robin Smith - </a:t>
            </a:r>
            <a:r>
              <a:rPr lang="en-US" sz="900" u="sng" kern="1200">
                <a:solidFill>
                  <a:schemeClr val="tx1"/>
                </a:solidFill>
                <a:effectLst/>
                <a:latin typeface="+mn-lt"/>
                <a:ea typeface="+mn-ea"/>
                <a:cs typeface="+mn-cs"/>
                <a:hlinkClick r:id="rId9"/>
              </a:rPr>
              <a:t>https://videoportal.epam.com/video/BR0XWbRl</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t>
            </a:r>
          </a:p>
          <a:p>
            <a:r>
              <a:rPr lang="en-US" sz="900" b="1" kern="1200">
                <a:solidFill>
                  <a:schemeClr val="tx1"/>
                </a:solidFill>
                <a:effectLst/>
                <a:latin typeface="+mn-lt"/>
                <a:ea typeface="+mn-ea"/>
                <a:cs typeface="+mn-cs"/>
              </a:rPr>
              <a:t>Focus Areas/Products</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IoT</a:t>
            </a:r>
            <a:r>
              <a:rPr lang="en-US" sz="900" kern="1200">
                <a:solidFill>
                  <a:schemeClr val="tx1"/>
                </a:solidFill>
                <a:effectLst/>
                <a:latin typeface="+mn-lt"/>
                <a:ea typeface="+mn-ea"/>
                <a:cs typeface="+mn-cs"/>
              </a:rPr>
              <a:t> – Eli Feldman - </a:t>
            </a:r>
            <a:r>
              <a:rPr lang="en-US" sz="900" u="sng" kern="1200">
                <a:solidFill>
                  <a:schemeClr val="tx1"/>
                </a:solidFill>
                <a:effectLst/>
                <a:latin typeface="+mn-lt"/>
                <a:ea typeface="+mn-ea"/>
                <a:cs typeface="+mn-cs"/>
                <a:hlinkClick r:id="rId10"/>
              </a:rPr>
              <a:t>https://videoportal.epam.com/video/nR49ZzJD</a:t>
            </a:r>
            <a:r>
              <a:rPr lang="en-US" sz="900" u="sng" kern="1200">
                <a:solidFill>
                  <a:schemeClr val="tx1"/>
                </a:solidFill>
                <a:effectLst/>
                <a:latin typeface="+mn-lt"/>
                <a:ea typeface="+mn-ea"/>
                <a:cs typeface="+mn-cs"/>
              </a:rPr>
              <a:t> &amp; </a:t>
            </a:r>
            <a:r>
              <a:rPr lang="en-US" sz="900" u="sng" kern="1200">
                <a:solidFill>
                  <a:schemeClr val="tx1"/>
                </a:solidFill>
                <a:effectLst/>
                <a:latin typeface="+mn-lt"/>
                <a:ea typeface="+mn-ea"/>
                <a:cs typeface="+mn-cs"/>
                <a:hlinkClick r:id="rId11"/>
              </a:rPr>
              <a:t>https://videoportal.epam.com/video/nR4X2ARD</a:t>
            </a:r>
            <a:r>
              <a:rPr lang="en-US" sz="900" kern="1200">
                <a:solidFill>
                  <a:schemeClr val="tx1"/>
                </a:solidFill>
                <a:effectLst/>
                <a:latin typeface="+mn-lt"/>
                <a:ea typeface="+mn-ea"/>
                <a:cs typeface="+mn-cs"/>
              </a:rPr>
              <a:t> + </a:t>
            </a:r>
            <a:r>
              <a:rPr lang="en-US" sz="900" u="sng" kern="1200">
                <a:solidFill>
                  <a:schemeClr val="tx1"/>
                </a:solidFill>
                <a:effectLst/>
                <a:latin typeface="+mn-lt"/>
                <a:ea typeface="+mn-ea"/>
                <a:cs typeface="+mn-cs"/>
                <a:hlinkClick r:id="rId12"/>
              </a:rPr>
              <a:t>https://videoportal.epam.com/video/BR0X1bRl</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API Strategy – Max &amp; Pavel Veller - </a:t>
            </a:r>
            <a:r>
              <a:rPr lang="en-US" sz="900" u="sng" kern="1200">
                <a:solidFill>
                  <a:schemeClr val="tx1"/>
                </a:solidFill>
                <a:effectLst/>
                <a:latin typeface="+mn-lt"/>
                <a:ea typeface="+mn-ea"/>
                <a:cs typeface="+mn-cs"/>
                <a:hlinkClick r:id="rId13"/>
              </a:rPr>
              <a:t>https://videoportal.epam.com/video/xazMdLJG</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Cloud Services – Eli Feldman - </a:t>
            </a:r>
            <a:r>
              <a:rPr lang="en-US" sz="900" u="sng" kern="1200">
                <a:solidFill>
                  <a:schemeClr val="tx1"/>
                </a:solidFill>
                <a:effectLst/>
                <a:latin typeface="+mn-lt"/>
                <a:ea typeface="+mn-ea"/>
                <a:cs typeface="+mn-cs"/>
                <a:hlinkClick r:id="rId14"/>
              </a:rPr>
              <a:t>https://videoportal.epam.com/video/7oWlpvRP</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Blockchain</a:t>
            </a:r>
            <a:r>
              <a:rPr lang="en-US" sz="900" kern="1200">
                <a:solidFill>
                  <a:schemeClr val="tx1"/>
                </a:solidFill>
                <a:effectLst/>
                <a:latin typeface="+mn-lt"/>
                <a:ea typeface="+mn-ea"/>
                <a:cs typeface="+mn-cs"/>
              </a:rPr>
              <a:t> – FB1, Ilya Romanov, Roman Polupanov - </a:t>
            </a:r>
            <a:r>
              <a:rPr lang="en-US" sz="900" u="sng" kern="1200">
                <a:solidFill>
                  <a:schemeClr val="tx1"/>
                </a:solidFill>
                <a:effectLst/>
                <a:latin typeface="+mn-lt"/>
                <a:ea typeface="+mn-ea"/>
                <a:cs typeface="+mn-cs"/>
                <a:hlinkClick r:id="rId15"/>
              </a:rPr>
              <a:t>https://videoportal.epam.com/video/Koe9n7oq</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DevOps – Eli &amp; Dmitry Tikhomirov - </a:t>
            </a:r>
            <a:r>
              <a:rPr lang="en-US" sz="900" u="sng" kern="1200">
                <a:solidFill>
                  <a:schemeClr val="tx1"/>
                </a:solidFill>
                <a:effectLst/>
                <a:latin typeface="+mn-lt"/>
                <a:ea typeface="+mn-ea"/>
                <a:cs typeface="+mn-cs"/>
                <a:hlinkClick r:id="rId16"/>
              </a:rPr>
              <a:t>https://videoportal.epam.com/video/LoBm2ba9</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InfoNgen</a:t>
            </a:r>
            <a:r>
              <a:rPr lang="en-US" sz="900" kern="1200">
                <a:solidFill>
                  <a:schemeClr val="tx1"/>
                </a:solidFill>
                <a:effectLst/>
                <a:latin typeface="+mn-lt"/>
                <a:ea typeface="+mn-ea"/>
                <a:cs typeface="+mn-cs"/>
              </a:rPr>
              <a:t> – Serge Velychko - </a:t>
            </a:r>
            <a:r>
              <a:rPr lang="en-US" sz="900" u="sng" kern="1200">
                <a:solidFill>
                  <a:schemeClr val="tx1"/>
                </a:solidFill>
                <a:effectLst/>
                <a:latin typeface="+mn-lt"/>
                <a:ea typeface="+mn-ea"/>
                <a:cs typeface="+mn-cs"/>
                <a:hlinkClick r:id="rId17"/>
              </a:rPr>
              <a:t>https://videoportal.epam.com/video/PaK27VJ0</a:t>
            </a:r>
            <a:r>
              <a:rPr lang="en-US" sz="900" kern="1200">
                <a:solidFill>
                  <a:schemeClr val="tx1"/>
                </a:solidFill>
                <a:effectLst/>
                <a:latin typeface="+mn-lt"/>
                <a:ea typeface="+mn-ea"/>
                <a:cs typeface="+mn-cs"/>
              </a:rPr>
              <a:t> </a:t>
            </a:r>
          </a:p>
          <a:p>
            <a:endParaRPr lang="en-GB"/>
          </a:p>
        </p:txBody>
      </p:sp>
      <p:sp>
        <p:nvSpPr>
          <p:cNvPr id="4" name="Slide Number Placeholder 3"/>
          <p:cNvSpPr>
            <a:spLocks noGrp="1"/>
          </p:cNvSpPr>
          <p:nvPr>
            <p:ph type="sldNum" sz="quarter" idx="10"/>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187166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Specific</a:t>
            </a:r>
            <a:r>
              <a:rPr lang="en-US" baseline="0"/>
              <a:t> Video Links:</a:t>
            </a:r>
          </a:p>
          <a:p>
            <a:endParaRPr lang="en-US" baseline="0"/>
          </a:p>
          <a:p>
            <a:r>
              <a:rPr lang="en-US" sz="900" b="1" kern="1200">
                <a:solidFill>
                  <a:schemeClr val="tx1"/>
                </a:solidFill>
                <a:effectLst/>
                <a:latin typeface="+mn-lt"/>
                <a:ea typeface="+mn-ea"/>
                <a:cs typeface="+mn-cs"/>
              </a:rPr>
              <a:t>Corporate Presentations:</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DPES position – bit dated but this material landed us in lead category for Forrester wave - </a:t>
            </a:r>
            <a:r>
              <a:rPr lang="en-US" sz="900" u="sng" kern="1200">
                <a:solidFill>
                  <a:schemeClr val="tx1"/>
                </a:solidFill>
                <a:effectLst/>
                <a:latin typeface="+mn-lt"/>
                <a:ea typeface="+mn-ea"/>
                <a:cs typeface="+mn-cs"/>
                <a:hlinkClick r:id="rId3"/>
              </a:rPr>
              <a:t>https://videoportal.epam.com/video/LoEpvyad</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Global Locations – Elaina </a:t>
            </a:r>
            <a:r>
              <a:rPr lang="en-US" sz="900" kern="1200" err="1">
                <a:solidFill>
                  <a:schemeClr val="tx1"/>
                </a:solidFill>
                <a:effectLst/>
                <a:latin typeface="+mn-lt"/>
                <a:ea typeface="+mn-ea"/>
                <a:cs typeface="+mn-cs"/>
              </a:rPr>
              <a:t>Shekhter</a:t>
            </a:r>
            <a:r>
              <a:rPr lang="en-US" sz="900" kern="1200">
                <a:solidFill>
                  <a:schemeClr val="tx1"/>
                </a:solidFill>
                <a:effectLst/>
                <a:latin typeface="+mn-lt"/>
                <a:ea typeface="+mn-ea"/>
                <a:cs typeface="+mn-cs"/>
              </a:rPr>
              <a:t> &amp; Eli Feldman - </a:t>
            </a:r>
            <a:r>
              <a:rPr lang="en-US" sz="900" u="sng" kern="1200">
                <a:solidFill>
                  <a:schemeClr val="tx1"/>
                </a:solidFill>
                <a:effectLst/>
                <a:latin typeface="+mn-lt"/>
                <a:ea typeface="+mn-ea"/>
                <a:cs typeface="+mn-cs"/>
                <a:hlinkClick r:id="rId4"/>
              </a:rPr>
              <a:t>https://videoportal.epam.com/video/noZmMgaq</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Data Intelligence Practice – Max Bogretsov - </a:t>
            </a:r>
            <a:r>
              <a:rPr lang="en-US" sz="900" u="sng" kern="1200">
                <a:solidFill>
                  <a:schemeClr val="tx1"/>
                </a:solidFill>
                <a:effectLst/>
                <a:latin typeface="+mn-lt"/>
                <a:ea typeface="+mn-ea"/>
                <a:cs typeface="+mn-cs"/>
                <a:hlinkClick r:id="rId5"/>
              </a:rPr>
              <a:t>https://videoportal.epam.com/video/7oWwGGoP</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Digital Services – Kevin </a:t>
            </a:r>
            <a:r>
              <a:rPr lang="en-US" sz="900" kern="1200" err="1">
                <a:solidFill>
                  <a:schemeClr val="tx1"/>
                </a:solidFill>
                <a:effectLst/>
                <a:latin typeface="+mn-lt"/>
                <a:ea typeface="+mn-ea"/>
                <a:cs typeface="+mn-cs"/>
              </a:rPr>
              <a:t>Labick</a:t>
            </a:r>
            <a:r>
              <a:rPr lang="en-US" sz="900" kern="1200">
                <a:solidFill>
                  <a:schemeClr val="tx1"/>
                </a:solidFill>
                <a:effectLst/>
                <a:latin typeface="+mn-lt"/>
                <a:ea typeface="+mn-ea"/>
                <a:cs typeface="+mn-cs"/>
              </a:rPr>
              <a:t> - </a:t>
            </a:r>
            <a:r>
              <a:rPr lang="en-US" sz="900" u="sng" kern="1200">
                <a:solidFill>
                  <a:schemeClr val="tx1"/>
                </a:solidFill>
                <a:effectLst/>
                <a:latin typeface="+mn-lt"/>
                <a:ea typeface="+mn-ea"/>
                <a:cs typeface="+mn-cs"/>
                <a:hlinkClick r:id="rId6"/>
              </a:rPr>
              <a:t>https://videoportal.epam.com/video/2RdLp8Rd</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p>
          <a:p>
            <a:r>
              <a:rPr lang="en-US" sz="900" b="1" kern="1200">
                <a:solidFill>
                  <a:schemeClr val="tx1"/>
                </a:solidFill>
                <a:effectLst/>
                <a:latin typeface="+mn-lt"/>
                <a:ea typeface="+mn-ea"/>
                <a:cs typeface="+mn-cs"/>
              </a:rPr>
              <a:t>Industry Presentations </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Energy Practice – Alan Harlan, John Chu - </a:t>
            </a:r>
            <a:r>
              <a:rPr lang="en-US" sz="900" u="sng" kern="1200">
                <a:solidFill>
                  <a:schemeClr val="tx1"/>
                </a:solidFill>
                <a:effectLst/>
                <a:latin typeface="+mn-lt"/>
                <a:ea typeface="+mn-ea"/>
                <a:cs typeface="+mn-cs"/>
                <a:hlinkClick r:id="rId7"/>
              </a:rPr>
              <a:t>https://videoportal.epam.com/video/qay0ByJl</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Healthcare – Alan Harlan, Daniel Estrada, Jacob Jesson, Yuriy Gankin - </a:t>
            </a:r>
            <a:r>
              <a:rPr lang="en-US" sz="900" u="sng" kern="1200">
                <a:solidFill>
                  <a:schemeClr val="tx1"/>
                </a:solidFill>
                <a:effectLst/>
                <a:latin typeface="+mn-lt"/>
                <a:ea typeface="+mn-ea"/>
                <a:cs typeface="+mn-cs"/>
                <a:hlinkClick r:id="rId8"/>
              </a:rPr>
              <a:t>https://videoportal.epam.com/video/9o36K2al</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Digital in Retail – Kevin </a:t>
            </a:r>
            <a:r>
              <a:rPr lang="en-US" sz="900" kern="1200" err="1">
                <a:solidFill>
                  <a:schemeClr val="tx1"/>
                </a:solidFill>
                <a:effectLst/>
                <a:latin typeface="+mn-lt"/>
                <a:ea typeface="+mn-ea"/>
                <a:cs typeface="+mn-cs"/>
              </a:rPr>
              <a:t>Labick</a:t>
            </a:r>
            <a:r>
              <a:rPr lang="en-US" sz="900" kern="1200">
                <a:solidFill>
                  <a:schemeClr val="tx1"/>
                </a:solidFill>
                <a:effectLst/>
                <a:latin typeface="+mn-lt"/>
                <a:ea typeface="+mn-ea"/>
                <a:cs typeface="+mn-cs"/>
              </a:rPr>
              <a:t>, Valeri </a:t>
            </a:r>
            <a:r>
              <a:rPr lang="en-US" sz="900" kern="1200" err="1">
                <a:solidFill>
                  <a:schemeClr val="tx1"/>
                </a:solidFill>
                <a:effectLst/>
                <a:latin typeface="+mn-lt"/>
                <a:ea typeface="+mn-ea"/>
                <a:cs typeface="+mn-cs"/>
              </a:rPr>
              <a:t>Makovic</a:t>
            </a:r>
            <a:r>
              <a:rPr lang="en-US" sz="900" kern="1200">
                <a:solidFill>
                  <a:schemeClr val="tx1"/>
                </a:solidFill>
                <a:effectLst/>
                <a:latin typeface="+mn-lt"/>
                <a:ea typeface="+mn-ea"/>
                <a:cs typeface="+mn-cs"/>
              </a:rPr>
              <a:t>, Dan Kjaergaard, Pedro Silva, &amp; Robin Smith - </a:t>
            </a:r>
            <a:r>
              <a:rPr lang="en-US" sz="900" u="sng" kern="1200">
                <a:solidFill>
                  <a:schemeClr val="tx1"/>
                </a:solidFill>
                <a:effectLst/>
                <a:latin typeface="+mn-lt"/>
                <a:ea typeface="+mn-ea"/>
                <a:cs typeface="+mn-cs"/>
                <a:hlinkClick r:id="rId9"/>
              </a:rPr>
              <a:t>https://videoportal.epam.com/video/BR0XWbRl</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t>
            </a:r>
          </a:p>
          <a:p>
            <a:r>
              <a:rPr lang="en-US" sz="900" b="1" kern="1200">
                <a:solidFill>
                  <a:schemeClr val="tx1"/>
                </a:solidFill>
                <a:effectLst/>
                <a:latin typeface="+mn-lt"/>
                <a:ea typeface="+mn-ea"/>
                <a:cs typeface="+mn-cs"/>
              </a:rPr>
              <a:t>Focus Areas/Products</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IoT</a:t>
            </a:r>
            <a:r>
              <a:rPr lang="en-US" sz="900" kern="1200">
                <a:solidFill>
                  <a:schemeClr val="tx1"/>
                </a:solidFill>
                <a:effectLst/>
                <a:latin typeface="+mn-lt"/>
                <a:ea typeface="+mn-ea"/>
                <a:cs typeface="+mn-cs"/>
              </a:rPr>
              <a:t> – Eli Feldman - </a:t>
            </a:r>
            <a:r>
              <a:rPr lang="en-US" sz="900" u="sng" kern="1200">
                <a:solidFill>
                  <a:schemeClr val="tx1"/>
                </a:solidFill>
                <a:effectLst/>
                <a:latin typeface="+mn-lt"/>
                <a:ea typeface="+mn-ea"/>
                <a:cs typeface="+mn-cs"/>
                <a:hlinkClick r:id="rId10"/>
              </a:rPr>
              <a:t>https://videoportal.epam.com/video/nR49ZzJD</a:t>
            </a:r>
            <a:r>
              <a:rPr lang="en-US" sz="900" u="sng" kern="1200">
                <a:solidFill>
                  <a:schemeClr val="tx1"/>
                </a:solidFill>
                <a:effectLst/>
                <a:latin typeface="+mn-lt"/>
                <a:ea typeface="+mn-ea"/>
                <a:cs typeface="+mn-cs"/>
              </a:rPr>
              <a:t> &amp; </a:t>
            </a:r>
            <a:r>
              <a:rPr lang="en-US" sz="900" u="sng" kern="1200">
                <a:solidFill>
                  <a:schemeClr val="tx1"/>
                </a:solidFill>
                <a:effectLst/>
                <a:latin typeface="+mn-lt"/>
                <a:ea typeface="+mn-ea"/>
                <a:cs typeface="+mn-cs"/>
                <a:hlinkClick r:id="rId11"/>
              </a:rPr>
              <a:t>https://videoportal.epam.com/video/nR4X2ARD</a:t>
            </a:r>
            <a:r>
              <a:rPr lang="en-US" sz="900" kern="1200">
                <a:solidFill>
                  <a:schemeClr val="tx1"/>
                </a:solidFill>
                <a:effectLst/>
                <a:latin typeface="+mn-lt"/>
                <a:ea typeface="+mn-ea"/>
                <a:cs typeface="+mn-cs"/>
              </a:rPr>
              <a:t> + </a:t>
            </a:r>
            <a:r>
              <a:rPr lang="en-US" sz="900" u="sng" kern="1200">
                <a:solidFill>
                  <a:schemeClr val="tx1"/>
                </a:solidFill>
                <a:effectLst/>
                <a:latin typeface="+mn-lt"/>
                <a:ea typeface="+mn-ea"/>
                <a:cs typeface="+mn-cs"/>
                <a:hlinkClick r:id="rId12"/>
              </a:rPr>
              <a:t>https://videoportal.epam.com/video/BR0X1bRl</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API Strategy – Max &amp; Pavel Veller - </a:t>
            </a:r>
            <a:r>
              <a:rPr lang="en-US" sz="900" u="sng" kern="1200">
                <a:solidFill>
                  <a:schemeClr val="tx1"/>
                </a:solidFill>
                <a:effectLst/>
                <a:latin typeface="+mn-lt"/>
                <a:ea typeface="+mn-ea"/>
                <a:cs typeface="+mn-cs"/>
                <a:hlinkClick r:id="rId13"/>
              </a:rPr>
              <a:t>https://videoportal.epam.com/video/xazMdLJG</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Cloud Services – Eli Feldman - </a:t>
            </a:r>
            <a:r>
              <a:rPr lang="en-US" sz="900" u="sng" kern="1200">
                <a:solidFill>
                  <a:schemeClr val="tx1"/>
                </a:solidFill>
                <a:effectLst/>
                <a:latin typeface="+mn-lt"/>
                <a:ea typeface="+mn-ea"/>
                <a:cs typeface="+mn-cs"/>
                <a:hlinkClick r:id="rId14"/>
              </a:rPr>
              <a:t>https://videoportal.epam.com/video/7oWlpvRP</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Blockchain</a:t>
            </a:r>
            <a:r>
              <a:rPr lang="en-US" sz="900" kern="1200">
                <a:solidFill>
                  <a:schemeClr val="tx1"/>
                </a:solidFill>
                <a:effectLst/>
                <a:latin typeface="+mn-lt"/>
                <a:ea typeface="+mn-ea"/>
                <a:cs typeface="+mn-cs"/>
              </a:rPr>
              <a:t> – FB1, Ilya Romanov, Roman Polupanov - </a:t>
            </a:r>
            <a:r>
              <a:rPr lang="en-US" sz="900" u="sng" kern="1200">
                <a:solidFill>
                  <a:schemeClr val="tx1"/>
                </a:solidFill>
                <a:effectLst/>
                <a:latin typeface="+mn-lt"/>
                <a:ea typeface="+mn-ea"/>
                <a:cs typeface="+mn-cs"/>
                <a:hlinkClick r:id="rId15"/>
              </a:rPr>
              <a:t>https://videoportal.epam.com/video/Koe9n7oq</a:t>
            </a:r>
            <a:endParaRPr lang="en-US" sz="900" kern="1200">
              <a:solidFill>
                <a:schemeClr val="tx1"/>
              </a:solidFill>
              <a:effectLst/>
              <a:latin typeface="+mn-lt"/>
              <a:ea typeface="+mn-ea"/>
              <a:cs typeface="+mn-cs"/>
            </a:endParaRPr>
          </a:p>
          <a:p>
            <a:r>
              <a:rPr lang="en-US" sz="900" kern="1200">
                <a:solidFill>
                  <a:schemeClr val="tx1"/>
                </a:solidFill>
                <a:effectLst/>
                <a:latin typeface="+mn-lt"/>
                <a:ea typeface="+mn-ea"/>
                <a:cs typeface="+mn-cs"/>
              </a:rPr>
              <a:t>-          DevOps – Eli &amp; Dmitry Tikhomirov - </a:t>
            </a:r>
            <a:r>
              <a:rPr lang="en-US" sz="900" u="sng" kern="1200">
                <a:solidFill>
                  <a:schemeClr val="tx1"/>
                </a:solidFill>
                <a:effectLst/>
                <a:latin typeface="+mn-lt"/>
                <a:ea typeface="+mn-ea"/>
                <a:cs typeface="+mn-cs"/>
                <a:hlinkClick r:id="rId16"/>
              </a:rPr>
              <a:t>https://videoportal.epam.com/video/LoBm2ba9</a:t>
            </a:r>
            <a:r>
              <a:rPr lang="en-US" sz="900" kern="1200">
                <a:solidFill>
                  <a:schemeClr val="tx1"/>
                </a:solidFill>
                <a:effectLst/>
                <a:latin typeface="+mn-lt"/>
                <a:ea typeface="+mn-ea"/>
                <a:cs typeface="+mn-cs"/>
              </a:rPr>
              <a:t> </a:t>
            </a:r>
          </a:p>
          <a:p>
            <a:r>
              <a:rPr lang="en-US" sz="900" kern="1200">
                <a:solidFill>
                  <a:schemeClr val="tx1"/>
                </a:solidFill>
                <a:effectLst/>
                <a:latin typeface="+mn-lt"/>
                <a:ea typeface="+mn-ea"/>
                <a:cs typeface="+mn-cs"/>
              </a:rPr>
              <a:t>-          </a:t>
            </a:r>
            <a:r>
              <a:rPr lang="en-US" sz="900" kern="1200" err="1">
                <a:solidFill>
                  <a:schemeClr val="tx1"/>
                </a:solidFill>
                <a:effectLst/>
                <a:latin typeface="+mn-lt"/>
                <a:ea typeface="+mn-ea"/>
                <a:cs typeface="+mn-cs"/>
              </a:rPr>
              <a:t>InfoNgen</a:t>
            </a:r>
            <a:r>
              <a:rPr lang="en-US" sz="900" kern="1200">
                <a:solidFill>
                  <a:schemeClr val="tx1"/>
                </a:solidFill>
                <a:effectLst/>
                <a:latin typeface="+mn-lt"/>
                <a:ea typeface="+mn-ea"/>
                <a:cs typeface="+mn-cs"/>
              </a:rPr>
              <a:t> – Serge Velychko - </a:t>
            </a:r>
            <a:r>
              <a:rPr lang="en-US" sz="900" u="sng" kern="1200">
                <a:solidFill>
                  <a:schemeClr val="tx1"/>
                </a:solidFill>
                <a:effectLst/>
                <a:latin typeface="+mn-lt"/>
                <a:ea typeface="+mn-ea"/>
                <a:cs typeface="+mn-cs"/>
                <a:hlinkClick r:id="rId17"/>
              </a:rPr>
              <a:t>https://videoportal.epam.com/video/PaK27VJ0</a:t>
            </a:r>
            <a:r>
              <a:rPr lang="en-US" sz="900" kern="1200">
                <a:solidFill>
                  <a:schemeClr val="tx1"/>
                </a:solidFill>
                <a:effectLst/>
                <a:latin typeface="+mn-lt"/>
                <a:ea typeface="+mn-ea"/>
                <a:cs typeface="+mn-cs"/>
              </a:rPr>
              <a:t> </a:t>
            </a:r>
          </a:p>
          <a:p>
            <a:endParaRPr lang="en-GB"/>
          </a:p>
        </p:txBody>
      </p:sp>
      <p:sp>
        <p:nvSpPr>
          <p:cNvPr id="4" name="Slide Number Placeholder 3"/>
          <p:cNvSpPr>
            <a:spLocks noGrp="1"/>
          </p:cNvSpPr>
          <p:nvPr>
            <p:ph type="sldNum" sz="quarter" idx="10"/>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993023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ru-RU" sz="900" dirty="0">
                <a:latin typeface="+mn-lt"/>
              </a:rPr>
              <a:t>Интервьюеры могут задавать такие вопросы, как «расскажите мне о ситуации, когда…»; или «приведите пример, где вы ..?»; или «какое ваше самое большое достижение?».</a:t>
            </a:r>
          </a:p>
          <a:p>
            <a:pPr marL="0" marR="0">
              <a:lnSpc>
                <a:spcPct val="107000"/>
              </a:lnSpc>
              <a:spcBef>
                <a:spcPts val="0"/>
              </a:spcBef>
              <a:spcAft>
                <a:spcPts val="800"/>
              </a:spcAft>
            </a:pPr>
            <a:endParaRPr lang="en-US" sz="900" dirty="0">
              <a:latin typeface="+mn-lt"/>
            </a:endParaRPr>
          </a:p>
          <a:p>
            <a:pPr marL="0" marR="0">
              <a:lnSpc>
                <a:spcPct val="107000"/>
              </a:lnSpc>
              <a:spcBef>
                <a:spcPts val="0"/>
              </a:spcBef>
              <a:spcAft>
                <a:spcPts val="800"/>
              </a:spcAft>
            </a:pPr>
            <a:r>
              <a:rPr lang="ru-RU" sz="900" dirty="0">
                <a:latin typeface="+mn-lt"/>
              </a:rPr>
              <a:t>Отвечая на них, важно не давать общие ответы. Ваши ответы должны быть конкретными и иметь достаточно деталей для интервьюера, чтобы он мог оценить и обнаружить те навыки и компетенции, которые ищет заказчик.</a:t>
            </a:r>
          </a:p>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169319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800" dirty="0">
              <a:latin typeface="+mn-lt"/>
            </a:endParaRPr>
          </a:p>
          <a:p>
            <a:pPr marL="0" marR="0">
              <a:lnSpc>
                <a:spcPct val="107000"/>
              </a:lnSpc>
              <a:spcBef>
                <a:spcPts val="0"/>
              </a:spcBef>
              <a:spcAft>
                <a:spcPts val="800"/>
              </a:spcAft>
            </a:pPr>
            <a:r>
              <a:rPr lang="ru-RU" sz="800" dirty="0">
                <a:latin typeface="+mn-lt"/>
              </a:rPr>
              <a:t>Техника </a:t>
            </a:r>
            <a:r>
              <a:rPr lang="en-US" sz="800" b="1" dirty="0">
                <a:latin typeface="+mn-lt"/>
              </a:rPr>
              <a:t>STAR</a:t>
            </a:r>
            <a:r>
              <a:rPr lang="en-US" sz="800" dirty="0">
                <a:latin typeface="+mn-lt"/>
              </a:rPr>
              <a:t> </a:t>
            </a:r>
            <a:r>
              <a:rPr lang="ru-RU" sz="800" dirty="0">
                <a:latin typeface="+mn-lt"/>
              </a:rPr>
              <a:t>может помочь справиться с такими вопросами, чтобы вы могли структурированно рассказать о своем опыте, навыках и компетенциях. </a:t>
            </a:r>
            <a:endParaRPr lang="en-US" sz="800" dirty="0">
              <a:latin typeface="+mn-lt"/>
            </a:endParaRPr>
          </a:p>
          <a:p>
            <a:pPr marL="0" marR="0">
              <a:lnSpc>
                <a:spcPct val="107000"/>
              </a:lnSpc>
              <a:spcBef>
                <a:spcPts val="0"/>
              </a:spcBef>
              <a:spcAft>
                <a:spcPts val="800"/>
              </a:spcAft>
            </a:pPr>
            <a:endParaRPr lang="en-US" sz="800" dirty="0">
              <a:latin typeface="+mn-lt"/>
            </a:endParaRPr>
          </a:p>
          <a:p>
            <a:pPr marL="0" marR="0">
              <a:lnSpc>
                <a:spcPct val="107000"/>
              </a:lnSpc>
              <a:spcBef>
                <a:spcPts val="0"/>
              </a:spcBef>
              <a:spcAft>
                <a:spcPts val="800"/>
              </a:spcAft>
            </a:pPr>
            <a:r>
              <a:rPr lang="ru-RU" sz="800" b="1" dirty="0">
                <a:latin typeface="+mn-lt"/>
              </a:rPr>
              <a:t>Ситуация:</a:t>
            </a:r>
            <a:r>
              <a:rPr lang="ru-RU" sz="800" dirty="0">
                <a:latin typeface="+mn-lt"/>
              </a:rPr>
              <a:t> коротко опишите проект и/или ситуацию.</a:t>
            </a:r>
            <a:br>
              <a:rPr lang="ru-RU" sz="800" dirty="0">
                <a:latin typeface="+mn-lt"/>
              </a:rPr>
            </a:br>
            <a:r>
              <a:rPr lang="ru-RU" sz="800" b="1" dirty="0">
                <a:latin typeface="+mn-lt"/>
              </a:rPr>
              <a:t>На втором шаге </a:t>
            </a:r>
            <a:r>
              <a:rPr lang="ru-RU" sz="800" dirty="0">
                <a:latin typeface="+mn-lt"/>
              </a:rPr>
              <a:t>объясните </a:t>
            </a:r>
            <a:r>
              <a:rPr lang="ru-RU" sz="800" b="1" dirty="0">
                <a:latin typeface="+mn-lt"/>
              </a:rPr>
              <a:t>задачу</a:t>
            </a:r>
            <a:r>
              <a:rPr lang="ru-RU" sz="800" dirty="0">
                <a:latin typeface="+mn-lt"/>
              </a:rPr>
              <a:t>, которую вы должны были выполнить, выделив конкретные проблемы (например, сроки, затраты и другие вопросы). К какой цели вы стремились?</a:t>
            </a:r>
            <a:br>
              <a:rPr lang="ru-RU" sz="800" dirty="0">
                <a:latin typeface="+mn-lt"/>
              </a:rPr>
            </a:br>
            <a:r>
              <a:rPr lang="ru-RU" sz="800" dirty="0">
                <a:latin typeface="+mn-lt"/>
              </a:rPr>
              <a:t>Первые два шага, ситуация и задание, составляют начало вашей истории. Они должны занимать </a:t>
            </a:r>
            <a:r>
              <a:rPr lang="ru-RU" sz="800" b="1" dirty="0">
                <a:latin typeface="+mn-lt"/>
              </a:rPr>
              <a:t>не более 25% вашего ответа. </a:t>
            </a:r>
            <a:r>
              <a:rPr lang="ru-RU" sz="800" dirty="0">
                <a:latin typeface="+mn-lt"/>
              </a:rPr>
              <a:t>Это значит – около 30 секунд.</a:t>
            </a:r>
          </a:p>
          <a:p>
            <a:pPr marL="0" marR="0">
              <a:lnSpc>
                <a:spcPct val="107000"/>
              </a:lnSpc>
              <a:spcBef>
                <a:spcPts val="0"/>
              </a:spcBef>
              <a:spcAft>
                <a:spcPts val="800"/>
              </a:spcAft>
            </a:pPr>
            <a:br>
              <a:rPr lang="ru-RU" sz="800" dirty="0">
                <a:latin typeface="+mn-lt"/>
              </a:rPr>
            </a:br>
            <a:r>
              <a:rPr lang="ru-RU" sz="800" dirty="0">
                <a:latin typeface="+mn-lt"/>
              </a:rPr>
              <a:t>На </a:t>
            </a:r>
            <a:r>
              <a:rPr lang="ru-RU" sz="800" b="1" i="0" dirty="0">
                <a:latin typeface="+mn-lt"/>
              </a:rPr>
              <a:t>третьем этапе </a:t>
            </a:r>
            <a:r>
              <a:rPr lang="ru-RU" sz="800" dirty="0">
                <a:latin typeface="+mn-lt"/>
              </a:rPr>
              <a:t>опишите конкретные </a:t>
            </a:r>
            <a:r>
              <a:rPr lang="ru-RU" sz="800" b="1" dirty="0">
                <a:latin typeface="+mn-lt"/>
              </a:rPr>
              <a:t>действия</a:t>
            </a:r>
            <a:r>
              <a:rPr lang="ru-RU" sz="800" dirty="0">
                <a:latin typeface="+mn-lt"/>
              </a:rPr>
              <a:t>, которые вы предприняли для выполнения задачи. Это основа вашей истории, где вы демонстрируете свои навыки и знания интервьюеру, чтобы показать, что вы подходите для этой работы. При описании своих действий обязательно укажите ответы на вопросы: что вы делали? Зачем вы это сделали? Как вы сделал это? Кто был вовлечен? Не забудьте, что в первую очередь вы говорите о себе. Какие конкретные этапы вы прошли и каков был ваш личный вклад в общее дело? Если речь идет о проекте, не рассказывайте о действиях других участников. Используйте местоимение "я", а не "мы".</a:t>
            </a:r>
          </a:p>
          <a:p>
            <a:pPr marL="0" marR="0">
              <a:lnSpc>
                <a:spcPct val="107000"/>
              </a:lnSpc>
              <a:spcBef>
                <a:spcPts val="0"/>
              </a:spcBef>
              <a:spcAft>
                <a:spcPts val="800"/>
              </a:spcAft>
            </a:pPr>
            <a:br>
              <a:rPr lang="ru-RU" sz="800" dirty="0">
                <a:latin typeface="+mn-lt"/>
              </a:rPr>
            </a:br>
            <a:r>
              <a:rPr lang="ru-RU" sz="800" dirty="0">
                <a:latin typeface="+mn-lt"/>
              </a:rPr>
              <a:t>На </a:t>
            </a:r>
            <a:r>
              <a:rPr lang="ru-RU" sz="800" b="1" dirty="0">
                <a:latin typeface="+mn-lt"/>
              </a:rPr>
              <a:t>четвертом этапе </a:t>
            </a:r>
            <a:r>
              <a:rPr lang="ru-RU" sz="800" dirty="0">
                <a:latin typeface="+mn-lt"/>
              </a:rPr>
              <a:t>поговорите о </a:t>
            </a:r>
            <a:r>
              <a:rPr lang="ru-RU" sz="800" b="1" dirty="0">
                <a:latin typeface="+mn-lt"/>
              </a:rPr>
              <a:t>результатах</a:t>
            </a:r>
            <a:r>
              <a:rPr lang="ru-RU" sz="800" dirty="0">
                <a:latin typeface="+mn-lt"/>
              </a:rPr>
              <a:t> ваших действий. Это завершение вашей истории, что случилось, что было достигнуто. Что произошло? Каков был результат? Чего вы добились? Чему вы научились? Включите цифры, если это возможно. </a:t>
            </a:r>
            <a:endParaRPr lang="en-US" sz="800" dirty="0">
              <a:latin typeface="+mn-lt"/>
            </a:endParaRPr>
          </a:p>
          <a:p>
            <a:pPr marL="0" marR="0">
              <a:lnSpc>
                <a:spcPct val="107000"/>
              </a:lnSpc>
              <a:spcBef>
                <a:spcPts val="0"/>
              </a:spcBef>
              <a:spcAft>
                <a:spcPts val="800"/>
              </a:spcAft>
            </a:pPr>
            <a:endParaRPr lang="ru-RU" sz="800" dirty="0">
              <a:latin typeface="+mn-lt"/>
            </a:endParaRPr>
          </a:p>
          <a:p>
            <a:pPr marL="0" marR="0">
              <a:lnSpc>
                <a:spcPct val="107000"/>
              </a:lnSpc>
              <a:spcBef>
                <a:spcPts val="0"/>
              </a:spcBef>
              <a:spcAft>
                <a:spcPts val="800"/>
              </a:spcAft>
            </a:pPr>
            <a:r>
              <a:rPr lang="ru-RU" sz="800" dirty="0">
                <a:latin typeface="+mn-lt"/>
              </a:rPr>
              <a:t>Ваш ответ должен быть </a:t>
            </a:r>
            <a:r>
              <a:rPr lang="ru-RU" sz="800" b="1" dirty="0">
                <a:latin typeface="+mn-lt"/>
              </a:rPr>
              <a:t>от 2 до 3 минут. </a:t>
            </a:r>
            <a:endParaRPr lang="en-US" sz="800" b="1" dirty="0">
              <a:latin typeface="+mn-lt"/>
            </a:endParaRPr>
          </a:p>
          <a:p>
            <a:pPr marL="0" marR="0">
              <a:lnSpc>
                <a:spcPct val="107000"/>
              </a:lnSpc>
              <a:spcBef>
                <a:spcPts val="0"/>
              </a:spcBef>
              <a:spcAft>
                <a:spcPts val="800"/>
              </a:spcAft>
            </a:pPr>
            <a:r>
              <a:rPr lang="ru-RU" sz="800" dirty="0">
                <a:latin typeface="+mn-lt"/>
              </a:rPr>
              <a:t>Отвечая на эти вопросы, помните, что интервьюер ищет конкретные примеры, которые демонстрируют компетенции, имеющие отношение к должности. </a:t>
            </a:r>
            <a:endParaRPr lang="en-US" sz="800" dirty="0">
              <a:latin typeface="+mn-lt"/>
            </a:endParaRPr>
          </a:p>
        </p:txBody>
      </p:sp>
      <p:sp>
        <p:nvSpPr>
          <p:cNvPr id="4" name="Slide Number Placeholder 3"/>
          <p:cNvSpPr>
            <a:spLocks noGrp="1"/>
          </p:cNvSpPr>
          <p:nvPr>
            <p:ph type="sldNum" sz="quarter" idx="10"/>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388628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a:t>
            </a:r>
            <a:r>
              <a:rPr lang="ru-RU" b="1" dirty="0"/>
              <a:t>слова</a:t>
            </a:r>
            <a:r>
              <a:rPr lang="en-US" b="1" dirty="0"/>
              <a:t>/</a:t>
            </a:r>
            <a:r>
              <a:rPr lang="ru-RU" b="1" dirty="0"/>
              <a:t>выражения </a:t>
            </a:r>
            <a:r>
              <a:rPr lang="ru-RU" dirty="0"/>
              <a:t>использованы в этом ответе в каждой части ответа? </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3506870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Numbered List_ 1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99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76" tIns="34289" rIns="68576" bIns="34289" rtlCol="0">
            <a:normAutofit/>
          </a:bodyPr>
          <a:lstStyle>
            <a:lvl1pPr marL="130293" marR="0" indent="-130293" algn="l" defTabSz="342875"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171" indent="-214298">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a:t>Click to add bulleted list</a:t>
            </a:r>
          </a:p>
          <a:p>
            <a:pPr lvl="1"/>
            <a:r>
              <a:rPr lang="en-US"/>
              <a:t>Second Level Bullet</a:t>
            </a:r>
          </a:p>
          <a:p>
            <a:pPr lvl="2"/>
            <a:r>
              <a:rPr lang="en-US"/>
              <a:t>Third Level Bullet</a:t>
            </a:r>
            <a:br>
              <a:rPr lang="en-US"/>
            </a:br>
            <a:endParaRPr lang="en-US"/>
          </a:p>
          <a:p>
            <a:pPr lvl="0"/>
            <a:r>
              <a:rPr lang="en-US"/>
              <a:t>Click to add bulleted list</a:t>
            </a:r>
          </a:p>
          <a:p>
            <a:pPr lvl="0"/>
            <a:r>
              <a:rPr lang="en-US"/>
              <a:t>Click to add bulleted list</a:t>
            </a:r>
          </a:p>
          <a:p>
            <a:pPr lvl="0"/>
            <a:r>
              <a:rPr lang="en-US"/>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01" tIns="34289" rIns="68576" bIns="34289" anchor="ctr" anchorCtr="0">
            <a:normAutofit/>
          </a:bodyPr>
          <a:lstStyle>
            <a:lvl1pPr marL="0" indent="0">
              <a:buNone/>
              <a:defRPr sz="2000" cap="all" baseline="0">
                <a:latin typeface="Arial Black"/>
                <a:cs typeface="Arial Black"/>
              </a:defRPr>
            </a:lvl1pPr>
          </a:lstStyle>
          <a:p>
            <a:pPr lvl="0"/>
            <a:r>
              <a:rPr lang="en-US"/>
              <a:t>CLICK TO ADD TITLE</a:t>
            </a:r>
          </a:p>
        </p:txBody>
      </p:sp>
    </p:spTree>
    <p:extLst>
      <p:ext uri="{BB962C8B-B14F-4D97-AF65-F5344CB8AC3E}">
        <p14:creationId xmlns:p14="http://schemas.microsoft.com/office/powerpoint/2010/main" val="17350559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09F57-9048-4803-8D7A-84E5C7185D3A}"/>
              </a:ext>
            </a:extLst>
          </p:cNvPr>
          <p:cNvSpPr>
            <a:spLocks noGrp="1"/>
          </p:cNvSpPr>
          <p:nvPr>
            <p:ph type="sldNum" sz="quarter" idx="10"/>
          </p:nvPr>
        </p:nvSpPr>
        <p:spPr/>
        <p:txBody>
          <a:bodyPr/>
          <a:lstStyle/>
          <a:p>
            <a:fld id="{3A707DD9-E92B-45E8-BE0A-E6B2EDF345EB}" type="slidenum">
              <a:rPr lang="en-US" smtClean="0"/>
              <a:pPr/>
              <a:t>‹#›</a:t>
            </a:fld>
            <a:endParaRPr lang="en-US"/>
          </a:p>
        </p:txBody>
      </p:sp>
    </p:spTree>
    <p:extLst>
      <p:ext uri="{BB962C8B-B14F-4D97-AF65-F5344CB8AC3E}">
        <p14:creationId xmlns:p14="http://schemas.microsoft.com/office/powerpoint/2010/main" val="396599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image" Target="../media/image5.emf"/><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2" name="TextBox 1"/>
          <p:cNvSpPr txBox="1"/>
          <p:nvPr userDrawn="1"/>
        </p:nvSpPr>
        <p:spPr>
          <a:xfrm>
            <a:off x="943583" y="4835029"/>
            <a:ext cx="3044758" cy="300082"/>
          </a:xfrm>
          <a:prstGeom prst="rect">
            <a:avLst/>
          </a:prstGeom>
          <a:noFill/>
        </p:spPr>
        <p:txBody>
          <a:bodyPr wrap="square" rtlCol="0">
            <a:spAutoFit/>
          </a:bodyPr>
          <a:lstStyle/>
          <a:p>
            <a:pPr lvl="0"/>
            <a:endParaRPr lang="en-GB"/>
          </a:p>
        </p:txBody>
      </p:sp>
      <p:sp>
        <p:nvSpPr>
          <p:cNvPr id="5" name="TextBox 4"/>
          <p:cNvSpPr txBox="1"/>
          <p:nvPr userDrawn="1"/>
        </p:nvSpPr>
        <p:spPr>
          <a:xfrm>
            <a:off x="943583" y="4877348"/>
            <a:ext cx="2422187" cy="215444"/>
          </a:xfrm>
          <a:prstGeom prst="rect">
            <a:avLst/>
          </a:prstGeom>
          <a:noFill/>
        </p:spPr>
        <p:txBody>
          <a:bodyPr wrap="square" rtlCol="0">
            <a:spAutoFit/>
          </a:bodyPr>
          <a:lstStyle/>
          <a:p>
            <a:r>
              <a:rPr lang="en-US" sz="800">
                <a:solidFill>
                  <a:schemeClr val="bg1"/>
                </a:solidFill>
              </a:rPr>
              <a:t>CONFIDENTIAL</a:t>
            </a:r>
            <a:endParaRPr lang="en-GB" sz="800">
              <a:solidFill>
                <a:schemeClr val="bg1"/>
              </a:solidFill>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1" r:id="rId15"/>
    <p:sldLayoutId id="2147483697" r:id="rId16"/>
    <p:sldLayoutId id="2147483699" r:id="rId17"/>
    <p:sldLayoutId id="2147483700" r:id="rId18"/>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1.xml"/><Relationship Id="rId5" Type="http://schemas.openxmlformats.org/officeDocument/2006/relationships/tags" Target="../tags/tag6.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6CB0-4F27-C244-B387-C95786FFEF41}"/>
              </a:ext>
            </a:extLst>
          </p:cNvPr>
          <p:cNvSpPr>
            <a:spLocks noGrp="1"/>
          </p:cNvSpPr>
          <p:nvPr>
            <p:ph type="title"/>
          </p:nvPr>
        </p:nvSpPr>
        <p:spPr/>
        <p:txBody>
          <a:bodyPr/>
          <a:lstStyle/>
          <a:p>
            <a:r>
              <a:rPr lang="en-US" sz="3200" dirty="0"/>
              <a:t>GETTING READY FOR CUSTOMER</a:t>
            </a:r>
            <a:br>
              <a:rPr lang="en-US" sz="3200" dirty="0">
                <a:cs typeface="Calibri Light"/>
              </a:rPr>
            </a:br>
            <a:r>
              <a:rPr lang="en-US" sz="3200" dirty="0"/>
              <a:t>INTERVIEW</a:t>
            </a:r>
            <a:endParaRPr lang="en-US" sz="3200" dirty="0">
              <a:cs typeface="Calibri Light"/>
            </a:endParaRPr>
          </a:p>
        </p:txBody>
      </p:sp>
      <p:sp>
        <p:nvSpPr>
          <p:cNvPr id="3" name="Text Placeholder 2">
            <a:extLst>
              <a:ext uri="{FF2B5EF4-FFF2-40B4-BE49-F238E27FC236}">
                <a16:creationId xmlns:a16="http://schemas.microsoft.com/office/drawing/2014/main" id="{9292E832-C045-5048-910F-BFD9462D5BD9}"/>
              </a:ext>
            </a:extLst>
          </p:cNvPr>
          <p:cNvSpPr>
            <a:spLocks noGrp="1"/>
          </p:cNvSpPr>
          <p:nvPr>
            <p:ph type="body" sz="quarter" idx="11"/>
          </p:nvPr>
        </p:nvSpPr>
        <p:spPr/>
        <p:txBody>
          <a:bodyPr/>
          <a:lstStyle/>
          <a:p>
            <a:r>
              <a:rPr lang="en-US" sz="1400" b="0" spc="300" dirty="0"/>
              <a:t>20</a:t>
            </a:r>
            <a:r>
              <a:rPr lang="ru-RU" sz="1400" b="0" spc="300" dirty="0"/>
              <a:t>21</a:t>
            </a:r>
            <a:endParaRPr lang="en-US" sz="1400" b="0" spc="300" dirty="0"/>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atin typeface="Museo Sans 100" panose="02000000000000000000" pitchFamily="50" charset="0"/>
                <a:ea typeface="+mj-lt"/>
                <a:cs typeface="+mj-lt"/>
              </a:rPr>
              <a:t>SELF-PRESENTATION PITCH. 10 YEARS IN 10 SENTENCES.</a:t>
            </a:r>
            <a:endParaRPr lang="en-US">
              <a:latin typeface="Museo Sans 100" panose="02000000000000000000" pitchFamily="50" charset="0"/>
            </a:endParaRPr>
          </a:p>
        </p:txBody>
      </p:sp>
      <p:graphicFrame>
        <p:nvGraphicFramePr>
          <p:cNvPr id="5" name="Diagram 4">
            <a:extLst>
              <a:ext uri="{FF2B5EF4-FFF2-40B4-BE49-F238E27FC236}">
                <a16:creationId xmlns:a16="http://schemas.microsoft.com/office/drawing/2014/main" id="{20D07172-BC66-4503-8EF1-B80E4B76AC0A}"/>
              </a:ext>
            </a:extLst>
          </p:cNvPr>
          <p:cNvGraphicFramePr/>
          <p:nvPr>
            <p:extLst>
              <p:ext uri="{D42A27DB-BD31-4B8C-83A1-F6EECF244321}">
                <p14:modId xmlns:p14="http://schemas.microsoft.com/office/powerpoint/2010/main" val="3595442321"/>
              </p:ext>
            </p:extLst>
          </p:nvPr>
        </p:nvGraphicFramePr>
        <p:xfrm>
          <a:off x="1303866" y="762639"/>
          <a:ext cx="653626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761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cs typeface="Calibri Light"/>
              </a:rPr>
              <a:t>INTERVIEWER'S BACKGROUND</a:t>
            </a:r>
          </a:p>
        </p:txBody>
      </p:sp>
      <p:graphicFrame>
        <p:nvGraphicFramePr>
          <p:cNvPr id="8" name="Content Placeholder 7">
            <a:extLst>
              <a:ext uri="{FF2B5EF4-FFF2-40B4-BE49-F238E27FC236}">
                <a16:creationId xmlns:a16="http://schemas.microsoft.com/office/drawing/2014/main" id="{F54C4A8C-57E9-4B64-97EA-58852FF975A6}"/>
              </a:ext>
            </a:extLst>
          </p:cNvPr>
          <p:cNvGraphicFramePr>
            <a:graphicFrameLocks noGrp="1"/>
          </p:cNvGraphicFramePr>
          <p:nvPr>
            <p:ph sz="quarter" idx="10"/>
            <p:extLst>
              <p:ext uri="{D42A27DB-BD31-4B8C-83A1-F6EECF244321}">
                <p14:modId xmlns:p14="http://schemas.microsoft.com/office/powerpoint/2010/main" val="2854174018"/>
              </p:ext>
            </p:extLst>
          </p:nvPr>
        </p:nvGraphicFramePr>
        <p:xfrm>
          <a:off x="407614" y="818963"/>
          <a:ext cx="8429624" cy="3689985"/>
        </p:xfrm>
        <a:graphic>
          <a:graphicData uri="http://schemas.openxmlformats.org/drawingml/2006/table">
            <a:tbl>
              <a:tblPr firstRow="1" bandRow="1">
                <a:tableStyleId>{17292A2E-F333-43FB-9621-5CBBE7FDCDCB}</a:tableStyleId>
              </a:tblPr>
              <a:tblGrid>
                <a:gridCol w="4214812">
                  <a:extLst>
                    <a:ext uri="{9D8B030D-6E8A-4147-A177-3AD203B41FA5}">
                      <a16:colId xmlns:a16="http://schemas.microsoft.com/office/drawing/2014/main" val="2935628220"/>
                    </a:ext>
                  </a:extLst>
                </a:gridCol>
                <a:gridCol w="4214812">
                  <a:extLst>
                    <a:ext uri="{9D8B030D-6E8A-4147-A177-3AD203B41FA5}">
                      <a16:colId xmlns:a16="http://schemas.microsoft.com/office/drawing/2014/main" val="927485278"/>
                    </a:ext>
                  </a:extLst>
                </a:gridCol>
              </a:tblGrid>
              <a:tr h="733425">
                <a:tc>
                  <a:txBody>
                    <a:bodyPr/>
                    <a:lstStyle/>
                    <a:p>
                      <a:pPr fontAlgn="base"/>
                      <a:r>
                        <a:rPr lang="en-US" sz="1350">
                          <a:effectLst/>
                        </a:rPr>
                        <a:t>TALKING TO TECHNICAL SPECIALIST / SOLUTION ARCHITECT / KEY DEVELOPER​</a:t>
                      </a:r>
                      <a:endParaRPr lang="en-US">
                        <a:effectLst/>
                      </a:endParaRPr>
                    </a:p>
                  </a:txBody>
                  <a:tcPr/>
                </a:tc>
                <a:tc>
                  <a:txBody>
                    <a:bodyPr/>
                    <a:lstStyle/>
                    <a:p>
                      <a:pPr fontAlgn="base"/>
                      <a:r>
                        <a:rPr lang="en-US" sz="1350">
                          <a:effectLst/>
                        </a:rPr>
                        <a:t>TALKING TO ADMINISTRATIVE SPECIALIST / POWER BUSINESS USER / PRODUCT OWNER​</a:t>
                      </a:r>
                      <a:endParaRPr lang="en-US">
                        <a:effectLst/>
                      </a:endParaRPr>
                    </a:p>
                  </a:txBody>
                  <a:tcPr/>
                </a:tc>
                <a:extLst>
                  <a:ext uri="{0D108BD9-81ED-4DB2-BD59-A6C34878D82A}">
                    <a16:rowId xmlns:a16="http://schemas.microsoft.com/office/drawing/2014/main" val="4175772494"/>
                  </a:ext>
                </a:extLst>
              </a:tr>
              <a:tr h="361950">
                <a:tc>
                  <a:txBody>
                    <a:bodyPr/>
                    <a:lstStyle/>
                    <a:p>
                      <a:pPr fontAlgn="base"/>
                      <a:r>
                        <a:rPr lang="en-US" sz="1350">
                          <a:effectLst/>
                        </a:rPr>
                        <a:t>…Frameworks, libraries, gadgets, reusable components​</a:t>
                      </a:r>
                      <a:endParaRPr lang="en-US">
                        <a:effectLst/>
                      </a:endParaRPr>
                    </a:p>
                  </a:txBody>
                  <a:tcPr/>
                </a:tc>
                <a:tc>
                  <a:txBody>
                    <a:bodyPr/>
                    <a:lstStyle/>
                    <a:p>
                      <a:pPr fontAlgn="base"/>
                      <a:r>
                        <a:rPr lang="en-US" sz="1350">
                          <a:effectLst/>
                        </a:rPr>
                        <a:t>…competitive technology / stable solution / wide technical community if support is required…​</a:t>
                      </a:r>
                      <a:endParaRPr lang="en-US">
                        <a:effectLst/>
                      </a:endParaRPr>
                    </a:p>
                  </a:txBody>
                  <a:tcPr/>
                </a:tc>
                <a:extLst>
                  <a:ext uri="{0D108BD9-81ED-4DB2-BD59-A6C34878D82A}">
                    <a16:rowId xmlns:a16="http://schemas.microsoft.com/office/drawing/2014/main" val="2775981601"/>
                  </a:ext>
                </a:extLst>
              </a:tr>
              <a:tr h="361950">
                <a:tc>
                  <a:txBody>
                    <a:bodyPr/>
                    <a:lstStyle/>
                    <a:p>
                      <a:pPr fontAlgn="base"/>
                      <a:r>
                        <a:rPr lang="en-US" sz="1350">
                          <a:effectLst/>
                        </a:rPr>
                        <a:t>…Single Page Application​</a:t>
                      </a:r>
                      <a:endParaRPr lang="en-US">
                        <a:effectLst/>
                      </a:endParaRPr>
                    </a:p>
                  </a:txBody>
                  <a:tcPr/>
                </a:tc>
                <a:tc>
                  <a:txBody>
                    <a:bodyPr/>
                    <a:lstStyle/>
                    <a:p>
                      <a:pPr fontAlgn="base"/>
                      <a:r>
                        <a:rPr lang="en-US" sz="1350">
                          <a:effectLst/>
                        </a:rPr>
                        <a:t>…fast site / portal navigation, prompt link access​</a:t>
                      </a:r>
                      <a:endParaRPr lang="en-US">
                        <a:effectLst/>
                      </a:endParaRPr>
                    </a:p>
                  </a:txBody>
                  <a:tcPr/>
                </a:tc>
                <a:extLst>
                  <a:ext uri="{0D108BD9-81ED-4DB2-BD59-A6C34878D82A}">
                    <a16:rowId xmlns:a16="http://schemas.microsoft.com/office/drawing/2014/main" val="2659280281"/>
                  </a:ext>
                </a:extLst>
              </a:tr>
              <a:tr h="361950">
                <a:tc>
                  <a:txBody>
                    <a:bodyPr/>
                    <a:lstStyle/>
                    <a:p>
                      <a:pPr fontAlgn="base"/>
                      <a:r>
                        <a:rPr lang="en-US" sz="1350">
                          <a:effectLst/>
                        </a:rPr>
                        <a:t>… unit testing​</a:t>
                      </a:r>
                      <a:endParaRPr lang="en-US">
                        <a:effectLst/>
                      </a:endParaRPr>
                    </a:p>
                  </a:txBody>
                  <a:tcPr/>
                </a:tc>
                <a:tc>
                  <a:txBody>
                    <a:bodyPr/>
                    <a:lstStyle/>
                    <a:p>
                      <a:pPr fontAlgn="base"/>
                      <a:r>
                        <a:rPr lang="en-US" sz="1350">
                          <a:effectLst/>
                        </a:rPr>
                        <a:t>…product quality, sustainability​</a:t>
                      </a:r>
                      <a:endParaRPr lang="en-US">
                        <a:effectLst/>
                      </a:endParaRPr>
                    </a:p>
                  </a:txBody>
                  <a:tcPr/>
                </a:tc>
                <a:extLst>
                  <a:ext uri="{0D108BD9-81ED-4DB2-BD59-A6C34878D82A}">
                    <a16:rowId xmlns:a16="http://schemas.microsoft.com/office/drawing/2014/main" val="930408049"/>
                  </a:ext>
                </a:extLst>
              </a:tr>
              <a:tr h="361950">
                <a:tc>
                  <a:txBody>
                    <a:bodyPr/>
                    <a:lstStyle/>
                    <a:p>
                      <a:pPr fontAlgn="base"/>
                      <a:r>
                        <a:rPr lang="en-US" sz="1350">
                          <a:effectLst/>
                        </a:rPr>
                        <a:t>…CI/CD pipeline ​</a:t>
                      </a:r>
                      <a:endParaRPr lang="en-US">
                        <a:effectLst/>
                      </a:endParaRPr>
                    </a:p>
                  </a:txBody>
                  <a:tcPr/>
                </a:tc>
                <a:tc>
                  <a:txBody>
                    <a:bodyPr/>
                    <a:lstStyle/>
                    <a:p>
                      <a:pPr fontAlgn="base"/>
                      <a:r>
                        <a:rPr lang="en-US" sz="1350" dirty="0">
                          <a:effectLst/>
                        </a:rPr>
                        <a:t>…uninterrupted delivery, better time-to-market​</a:t>
                      </a:r>
                      <a:endParaRPr lang="en-US" dirty="0">
                        <a:effectLst/>
                      </a:endParaRPr>
                    </a:p>
                  </a:txBody>
                  <a:tcPr/>
                </a:tc>
                <a:extLst>
                  <a:ext uri="{0D108BD9-81ED-4DB2-BD59-A6C34878D82A}">
                    <a16:rowId xmlns:a16="http://schemas.microsoft.com/office/drawing/2014/main" val="401788024"/>
                  </a:ext>
                </a:extLst>
              </a:tr>
              <a:tr h="361950">
                <a:tc>
                  <a:txBody>
                    <a:bodyPr/>
                    <a:lstStyle/>
                    <a:p>
                      <a:pPr fontAlgn="base"/>
                      <a:r>
                        <a:rPr lang="en-US" sz="1350">
                          <a:effectLst/>
                        </a:rPr>
                        <a:t>…Public APIs, sophisticated, technically complex integration solutions​</a:t>
                      </a:r>
                      <a:endParaRPr lang="en-US">
                        <a:effectLst/>
                      </a:endParaRPr>
                    </a:p>
                  </a:txBody>
                  <a:tcPr/>
                </a:tc>
                <a:tc>
                  <a:txBody>
                    <a:bodyPr/>
                    <a:lstStyle/>
                    <a:p>
                      <a:pPr fontAlgn="base"/>
                      <a:r>
                        <a:rPr lang="en-US" sz="1350" dirty="0">
                          <a:effectLst/>
                        </a:rPr>
                        <a:t>…flawless / compatible usage with the most popular social networks​</a:t>
                      </a:r>
                      <a:endParaRPr lang="en-US" dirty="0">
                        <a:effectLst/>
                      </a:endParaRPr>
                    </a:p>
                  </a:txBody>
                  <a:tcPr/>
                </a:tc>
                <a:extLst>
                  <a:ext uri="{0D108BD9-81ED-4DB2-BD59-A6C34878D82A}">
                    <a16:rowId xmlns:a16="http://schemas.microsoft.com/office/drawing/2014/main" val="10666099"/>
                  </a:ext>
                </a:extLst>
              </a:tr>
              <a:tr h="361950">
                <a:tc>
                  <a:txBody>
                    <a:bodyPr/>
                    <a:lstStyle/>
                    <a:p>
                      <a:pPr fontAlgn="base"/>
                      <a:r>
                        <a:rPr lang="en-US" sz="1350">
                          <a:effectLst/>
                        </a:rPr>
                        <a:t>…video content rendering​</a:t>
                      </a:r>
                      <a:endParaRPr lang="en-US">
                        <a:effectLst/>
                      </a:endParaRPr>
                    </a:p>
                  </a:txBody>
                  <a:tcPr/>
                </a:tc>
                <a:tc>
                  <a:txBody>
                    <a:bodyPr/>
                    <a:lstStyle/>
                    <a:p>
                      <a:pPr fontAlgn="base"/>
                      <a:r>
                        <a:rPr lang="en-US" sz="1350">
                          <a:effectLst/>
                        </a:rPr>
                        <a:t>…possibility to watch your favorite movie using your mobile device​</a:t>
                      </a:r>
                      <a:endParaRPr lang="en-US">
                        <a:effectLst/>
                      </a:endParaRPr>
                    </a:p>
                  </a:txBody>
                  <a:tcPr/>
                </a:tc>
                <a:extLst>
                  <a:ext uri="{0D108BD9-81ED-4DB2-BD59-A6C34878D82A}">
                    <a16:rowId xmlns:a16="http://schemas.microsoft.com/office/drawing/2014/main" val="2547115520"/>
                  </a:ext>
                </a:extLst>
              </a:tr>
              <a:tr h="361950">
                <a:tc>
                  <a:txBody>
                    <a:bodyPr/>
                    <a:lstStyle/>
                    <a:p>
                      <a:pPr fontAlgn="base"/>
                      <a:r>
                        <a:rPr lang="en-US" sz="1350">
                          <a:effectLst/>
                        </a:rPr>
                        <a:t>…SLA​</a:t>
                      </a:r>
                      <a:endParaRPr lang="en-US">
                        <a:effectLst/>
                      </a:endParaRPr>
                    </a:p>
                  </a:txBody>
                  <a:tcPr/>
                </a:tc>
                <a:tc>
                  <a:txBody>
                    <a:bodyPr/>
                    <a:lstStyle/>
                    <a:p>
                      <a:pPr fontAlgn="base"/>
                      <a:r>
                        <a:rPr lang="en-US" sz="1350" dirty="0">
                          <a:effectLst/>
                        </a:rPr>
                        <a:t>…transparency of process / service​</a:t>
                      </a:r>
                      <a:endParaRPr lang="en-US" dirty="0">
                        <a:effectLst/>
                      </a:endParaRPr>
                    </a:p>
                  </a:txBody>
                  <a:tcPr/>
                </a:tc>
                <a:extLst>
                  <a:ext uri="{0D108BD9-81ED-4DB2-BD59-A6C34878D82A}">
                    <a16:rowId xmlns:a16="http://schemas.microsoft.com/office/drawing/2014/main" val="3241861775"/>
                  </a:ext>
                </a:extLst>
              </a:tr>
            </a:tbl>
          </a:graphicData>
        </a:graphic>
      </p:graphicFrame>
    </p:spTree>
    <p:extLst>
      <p:ext uri="{BB962C8B-B14F-4D97-AF65-F5344CB8AC3E}">
        <p14:creationId xmlns:p14="http://schemas.microsoft.com/office/powerpoint/2010/main" val="42388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0364" y="228600"/>
            <a:ext cx="8426449" cy="301752"/>
          </a:xfrm>
        </p:spPr>
        <p:txBody>
          <a:bodyPr wrap="none" anchor="ctr">
            <a:normAutofit/>
          </a:bodyPr>
          <a:lstStyle/>
          <a:p>
            <a:pPr>
              <a:lnSpc>
                <a:spcPct val="90000"/>
              </a:lnSpc>
            </a:pPr>
            <a:r>
              <a:rPr lang="en-US" sz="1400">
                <a:ea typeface="+mj-lt"/>
                <a:cs typeface="+mj-lt"/>
              </a:rPr>
              <a:t>SELF-PRESENTATION PITCH. </a:t>
            </a:r>
            <a:endParaRPr lang="en-US"/>
          </a:p>
        </p:txBody>
      </p:sp>
      <p:sp>
        <p:nvSpPr>
          <p:cNvPr id="7" name="Content Placeholder 6"/>
          <p:cNvSpPr>
            <a:spLocks noGrp="1"/>
          </p:cNvSpPr>
          <p:nvPr>
            <p:ph sz="quarter" idx="10"/>
          </p:nvPr>
        </p:nvSpPr>
        <p:spPr>
          <a:xfrm>
            <a:off x="357188" y="1422400"/>
            <a:ext cx="8429625" cy="3054350"/>
          </a:xfrm>
        </p:spPr>
        <p:txBody>
          <a:bodyPr vert="horz" lIns="0" tIns="0" rIns="0" bIns="0" rtlCol="0" anchor="t">
            <a:normAutofit/>
          </a:bodyPr>
          <a:lstStyle/>
          <a:p>
            <a:pPr marL="285750" indent="-285750">
              <a:spcBef>
                <a:spcPts val="0"/>
              </a:spcBef>
              <a:spcAft>
                <a:spcPts val="600"/>
              </a:spcAft>
              <a:buClr>
                <a:schemeClr val="accent1"/>
              </a:buClr>
              <a:buFont typeface="Arial,Sans-Serif" panose="020B0604020202020204" pitchFamily="34" charset="0"/>
            </a:pPr>
            <a:r>
              <a:rPr lang="en-US" sz="1200" b="1" dirty="0">
                <a:latin typeface="Univers Light"/>
              </a:rPr>
              <a:t>What am I? – Core skills, experience, roles.</a:t>
            </a:r>
            <a:endParaRPr lang="en-US" sz="1200" dirty="0">
              <a:latin typeface="Univers Light"/>
              <a:cs typeface="Calibri Light"/>
            </a:endParaRPr>
          </a:p>
          <a:p>
            <a:pPr marL="285750" indent="-285750">
              <a:spcBef>
                <a:spcPts val="0"/>
              </a:spcBef>
              <a:spcAft>
                <a:spcPts val="600"/>
              </a:spcAft>
              <a:buClr>
                <a:schemeClr val="accent1"/>
              </a:buClr>
              <a:buFont typeface="Arial,Sans-Serif" panose="020B0604020202020204" pitchFamily="34" charset="0"/>
            </a:pPr>
            <a:r>
              <a:rPr lang="en-US" sz="1200" b="1" dirty="0">
                <a:latin typeface="Univers Light"/>
              </a:rPr>
              <a:t>My current project is about… </a:t>
            </a:r>
            <a:r>
              <a:rPr lang="en-US" sz="1200" b="1" i="1" dirty="0">
                <a:latin typeface="Univers Light"/>
              </a:rPr>
              <a:t>(business goal)</a:t>
            </a:r>
            <a:endParaRPr lang="en-US" sz="1200" dirty="0">
              <a:latin typeface="Univers Light"/>
              <a:cs typeface="Calibri Light"/>
            </a:endParaRPr>
          </a:p>
          <a:p>
            <a:pPr marL="285750" indent="-285750">
              <a:spcBef>
                <a:spcPts val="0"/>
              </a:spcBef>
              <a:spcAft>
                <a:spcPts val="600"/>
              </a:spcAft>
              <a:buClr>
                <a:schemeClr val="accent1"/>
              </a:buClr>
              <a:buFont typeface="Arial,Sans-Serif" panose="020B0604020202020204" pitchFamily="34" charset="0"/>
            </a:pPr>
            <a:r>
              <a:rPr lang="en-US" sz="1200" b="1" dirty="0">
                <a:latin typeface="Univers Light"/>
              </a:rPr>
              <a:t>The main challenge is / was … </a:t>
            </a:r>
            <a:r>
              <a:rPr lang="en-US" sz="1200" b="1" i="1" dirty="0">
                <a:latin typeface="Univers Light"/>
              </a:rPr>
              <a:t>(few technical details)</a:t>
            </a:r>
            <a:endParaRPr lang="en-US" sz="1200" dirty="0">
              <a:latin typeface="Univers Light"/>
              <a:cs typeface="Calibri Light"/>
            </a:endParaRPr>
          </a:p>
          <a:p>
            <a:pPr marL="285750" indent="-285750">
              <a:spcBef>
                <a:spcPts val="0"/>
              </a:spcBef>
              <a:spcAft>
                <a:spcPts val="600"/>
              </a:spcAft>
              <a:buClr>
                <a:schemeClr val="accent1"/>
              </a:buClr>
              <a:buFont typeface="Arial,Sans-Serif" panose="020B0604020202020204" pitchFamily="34" charset="0"/>
            </a:pPr>
            <a:r>
              <a:rPr lang="en-US" sz="1200" b="1" dirty="0">
                <a:latin typeface="Univers Light"/>
              </a:rPr>
              <a:t>My role / my contribution … </a:t>
            </a:r>
            <a:r>
              <a:rPr lang="en-US" sz="1200" b="1" i="1" dirty="0">
                <a:latin typeface="Univers Light"/>
              </a:rPr>
              <a:t>(the difference made)</a:t>
            </a:r>
            <a:endParaRPr lang="en-US" sz="1200" dirty="0">
              <a:latin typeface="Univers Light"/>
              <a:cs typeface="Calibri Light"/>
            </a:endParaRPr>
          </a:p>
          <a:p>
            <a:pPr marL="285750" indent="-285750">
              <a:spcBef>
                <a:spcPts val="0"/>
              </a:spcBef>
              <a:spcAft>
                <a:spcPts val="600"/>
              </a:spcAft>
              <a:buClr>
                <a:schemeClr val="accent1"/>
              </a:buClr>
              <a:buFont typeface="Arial,Sans-Serif" panose="020B0604020202020204" pitchFamily="34" charset="0"/>
            </a:pPr>
            <a:r>
              <a:rPr lang="en-US" sz="1200" b="1" dirty="0">
                <a:latin typeface="Univers Light"/>
              </a:rPr>
              <a:t>I was responsible for </a:t>
            </a:r>
            <a:r>
              <a:rPr lang="en-US" sz="1200" b="1" i="1" dirty="0">
                <a:latin typeface="Univers Light"/>
              </a:rPr>
              <a:t>… (Primary tasks and responsibilities… Tools and technologies used…)</a:t>
            </a:r>
            <a:endParaRPr lang="en-US" sz="1200" dirty="0">
              <a:latin typeface="Univers Light"/>
              <a:cs typeface="Calibri Light"/>
            </a:endParaRPr>
          </a:p>
          <a:p>
            <a:pPr marL="285750" indent="-285750">
              <a:spcBef>
                <a:spcPts val="0"/>
              </a:spcBef>
              <a:spcAft>
                <a:spcPts val="600"/>
              </a:spcAft>
              <a:buClr>
                <a:schemeClr val="accent1"/>
              </a:buClr>
              <a:buFont typeface="Arial,Sans-Serif" panose="020B0604020202020204" pitchFamily="34" charset="0"/>
            </a:pPr>
            <a:r>
              <a:rPr lang="en-US" sz="1200" b="1" dirty="0">
                <a:latin typeface="Univers Light"/>
              </a:rPr>
              <a:t>Project methodology (processes / communications) …</a:t>
            </a:r>
          </a:p>
          <a:p>
            <a:pPr marL="285750" indent="-285750">
              <a:spcBef>
                <a:spcPts val="0"/>
              </a:spcBef>
              <a:spcAft>
                <a:spcPts val="600"/>
              </a:spcAft>
              <a:buClr>
                <a:schemeClr val="accent1"/>
              </a:buClr>
              <a:buFont typeface="Arial,Sans-Serif" panose="020B0604020202020204" pitchFamily="34" charset="0"/>
            </a:pPr>
            <a:r>
              <a:rPr lang="en-US" sz="1200" b="1" dirty="0">
                <a:latin typeface="Univers Light"/>
              </a:rPr>
              <a:t>Career plans and goals – motivation </a:t>
            </a:r>
            <a:r>
              <a:rPr lang="en-US" sz="1200" b="1" i="1" dirty="0">
                <a:latin typeface="Univers Light"/>
              </a:rPr>
              <a:t>(address for position)</a:t>
            </a:r>
            <a:endParaRPr lang="en-US" sz="1200" i="1" dirty="0">
              <a:latin typeface="Univers Light"/>
            </a:endParaRPr>
          </a:p>
        </p:txBody>
      </p:sp>
    </p:spTree>
    <p:extLst>
      <p:ext uri="{BB962C8B-B14F-4D97-AF65-F5344CB8AC3E}">
        <p14:creationId xmlns:p14="http://schemas.microsoft.com/office/powerpoint/2010/main" val="296470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A244-41A2-4BE8-A288-BC0BD8B1A1B1}"/>
              </a:ext>
            </a:extLst>
          </p:cNvPr>
          <p:cNvSpPr>
            <a:spLocks noGrp="1"/>
          </p:cNvSpPr>
          <p:nvPr>
            <p:ph type="title"/>
          </p:nvPr>
        </p:nvSpPr>
        <p:spPr/>
        <p:txBody>
          <a:bodyPr/>
          <a:lstStyle/>
          <a:p>
            <a:r>
              <a:rPr lang="en-US">
                <a:cs typeface="Calibri Light"/>
              </a:rPr>
              <a:t>Questions</a:t>
            </a:r>
            <a:endParaRPr lang="en-US" err="1"/>
          </a:p>
        </p:txBody>
      </p:sp>
      <p:sp>
        <p:nvSpPr>
          <p:cNvPr id="3" name="Content Placeholder 2">
            <a:extLst>
              <a:ext uri="{FF2B5EF4-FFF2-40B4-BE49-F238E27FC236}">
                <a16:creationId xmlns:a16="http://schemas.microsoft.com/office/drawing/2014/main" id="{0E4FE002-7BA0-45BB-ADB1-D99CD0607C6C}"/>
              </a:ext>
            </a:extLst>
          </p:cNvPr>
          <p:cNvSpPr>
            <a:spLocks noGrp="1"/>
          </p:cNvSpPr>
          <p:nvPr>
            <p:ph sz="quarter" idx="10"/>
          </p:nvPr>
        </p:nvSpPr>
        <p:spPr/>
        <p:txBody>
          <a:bodyPr vert="horz" lIns="0" tIns="0" rIns="0" bIns="0" rtlCol="0" anchor="t">
            <a:noAutofit/>
          </a:bodyPr>
          <a:lstStyle/>
          <a:p>
            <a:pPr marL="274320">
              <a:spcBef>
                <a:spcPts val="400"/>
              </a:spcBef>
              <a:spcAft>
                <a:spcPts val="400"/>
              </a:spcAft>
            </a:pPr>
            <a:r>
              <a:rPr lang="en-US" sz="1800" dirty="0">
                <a:ea typeface="+mj-lt"/>
                <a:cs typeface="+mj-lt"/>
              </a:rPr>
              <a:t>Tell me about a situation when...</a:t>
            </a:r>
            <a:endParaRPr lang="en-US" dirty="0">
              <a:cs typeface="Calibri Light"/>
            </a:endParaRPr>
          </a:p>
          <a:p>
            <a:pPr marL="274320">
              <a:spcBef>
                <a:spcPts val="400"/>
              </a:spcBef>
              <a:spcAft>
                <a:spcPts val="400"/>
              </a:spcAft>
            </a:pPr>
            <a:r>
              <a:rPr lang="en-US" sz="1800" dirty="0">
                <a:ea typeface="+mj-lt"/>
                <a:cs typeface="+mj-lt"/>
              </a:rPr>
              <a:t>Give an example where you...</a:t>
            </a:r>
          </a:p>
          <a:p>
            <a:pPr marL="274320">
              <a:spcBef>
                <a:spcPts val="400"/>
              </a:spcBef>
              <a:spcAft>
                <a:spcPts val="400"/>
              </a:spcAft>
            </a:pPr>
            <a:r>
              <a:rPr lang="en-US" sz="1800" dirty="0">
                <a:ea typeface="+mj-lt"/>
                <a:cs typeface="+mj-lt"/>
              </a:rPr>
              <a:t>What do you consider as the biggest accomplishment (or the biggest mistake) in your present (or past) job? </a:t>
            </a:r>
          </a:p>
          <a:p>
            <a:pPr algn="ctr">
              <a:spcBef>
                <a:spcPts val="400"/>
              </a:spcBef>
              <a:spcAft>
                <a:spcPts val="400"/>
              </a:spcAft>
            </a:pPr>
            <a:endParaRPr lang="en-US" dirty="0">
              <a:cs typeface="Calibri Light"/>
            </a:endParaRPr>
          </a:p>
        </p:txBody>
      </p:sp>
    </p:spTree>
    <p:extLst>
      <p:ext uri="{BB962C8B-B14F-4D97-AF65-F5344CB8AC3E}">
        <p14:creationId xmlns:p14="http://schemas.microsoft.com/office/powerpoint/2010/main" val="243206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0364" y="79514"/>
            <a:ext cx="8426449" cy="301752"/>
          </a:xfrm>
        </p:spPr>
        <p:txBody>
          <a:bodyPr/>
          <a:lstStyle/>
          <a:p>
            <a:r>
              <a:rPr lang="en-US">
                <a:cs typeface="Calibri Light"/>
              </a:rPr>
              <a:t>STAR TECHNIQIE</a:t>
            </a:r>
          </a:p>
        </p:txBody>
      </p:sp>
      <p:pic>
        <p:nvPicPr>
          <p:cNvPr id="2" name="Picture 2" descr="A screenshot of a cell phone&#10;&#10;Description generated with very high confidence">
            <a:extLst>
              <a:ext uri="{FF2B5EF4-FFF2-40B4-BE49-F238E27FC236}">
                <a16:creationId xmlns:a16="http://schemas.microsoft.com/office/drawing/2014/main" id="{7666ABA0-BC3D-49DF-A777-05DEB8916A6D}"/>
              </a:ext>
            </a:extLst>
          </p:cNvPr>
          <p:cNvPicPr>
            <a:picLocks noGrp="1" noChangeAspect="1"/>
          </p:cNvPicPr>
          <p:nvPr>
            <p:ph sz="quarter" idx="10"/>
          </p:nvPr>
        </p:nvPicPr>
        <p:blipFill>
          <a:blip r:embed="rId3"/>
          <a:stretch>
            <a:fillRect/>
          </a:stretch>
        </p:blipFill>
        <p:spPr>
          <a:xfrm>
            <a:off x="748204" y="804337"/>
            <a:ext cx="7647591" cy="3775458"/>
          </a:xfrm>
        </p:spPr>
      </p:pic>
    </p:spTree>
    <p:extLst>
      <p:ext uri="{BB962C8B-B14F-4D97-AF65-F5344CB8AC3E}">
        <p14:creationId xmlns:p14="http://schemas.microsoft.com/office/powerpoint/2010/main" val="265876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89B2-A60A-4505-92D9-6A39E6A49212}"/>
              </a:ext>
            </a:extLst>
          </p:cNvPr>
          <p:cNvSpPr>
            <a:spLocks noGrp="1"/>
          </p:cNvSpPr>
          <p:nvPr>
            <p:ph type="title"/>
          </p:nvPr>
        </p:nvSpPr>
        <p:spPr/>
        <p:txBody>
          <a:bodyPr/>
          <a:lstStyle/>
          <a:p>
            <a:r>
              <a:rPr lang="en-US"/>
              <a:t>STAR TECHNIQIE: EXAMPLE</a:t>
            </a:r>
          </a:p>
        </p:txBody>
      </p:sp>
      <p:graphicFrame>
        <p:nvGraphicFramePr>
          <p:cNvPr id="8" name="Table 8">
            <a:extLst>
              <a:ext uri="{FF2B5EF4-FFF2-40B4-BE49-F238E27FC236}">
                <a16:creationId xmlns:a16="http://schemas.microsoft.com/office/drawing/2014/main" id="{83ED1CF5-563C-4E46-A4CB-8C77F91E2B02}"/>
              </a:ext>
            </a:extLst>
          </p:cNvPr>
          <p:cNvGraphicFramePr>
            <a:graphicFrameLocks noGrp="1"/>
          </p:cNvGraphicFramePr>
          <p:nvPr>
            <p:extLst>
              <p:ext uri="{D42A27DB-BD31-4B8C-83A1-F6EECF244321}">
                <p14:modId xmlns:p14="http://schemas.microsoft.com/office/powerpoint/2010/main" val="2831561609"/>
              </p:ext>
            </p:extLst>
          </p:nvPr>
        </p:nvGraphicFramePr>
        <p:xfrm>
          <a:off x="360364" y="1187682"/>
          <a:ext cx="8543004" cy="2981627"/>
        </p:xfrm>
        <a:graphic>
          <a:graphicData uri="http://schemas.openxmlformats.org/drawingml/2006/table">
            <a:tbl>
              <a:tblPr firstRow="1" bandRow="1">
                <a:tableStyleId>{8A107856-5554-42FB-B03E-39F5DBC370BA}</a:tableStyleId>
              </a:tblPr>
              <a:tblGrid>
                <a:gridCol w="7460162">
                  <a:extLst>
                    <a:ext uri="{9D8B030D-6E8A-4147-A177-3AD203B41FA5}">
                      <a16:colId xmlns:a16="http://schemas.microsoft.com/office/drawing/2014/main" val="2236079289"/>
                    </a:ext>
                  </a:extLst>
                </a:gridCol>
                <a:gridCol w="1082842">
                  <a:extLst>
                    <a:ext uri="{9D8B030D-6E8A-4147-A177-3AD203B41FA5}">
                      <a16:colId xmlns:a16="http://schemas.microsoft.com/office/drawing/2014/main" val="272180075"/>
                    </a:ext>
                  </a:extLst>
                </a:gridCol>
              </a:tblGrid>
              <a:tr h="640509">
                <a:tc>
                  <a:txBody>
                    <a:bodyPr/>
                    <a:lstStyle/>
                    <a:p>
                      <a:r>
                        <a:rPr lang="en-US" sz="1100" b="0" dirty="0"/>
                        <a:t>I was working in a team of six engineers and we were developing a new finance module for our core accounting product. At first we thought we would complete the project on time but then two team members, including our team leader, fell seriously ill.</a:t>
                      </a:r>
                    </a:p>
                  </a:txBody>
                  <a:tcPr/>
                </a:tc>
                <a:tc>
                  <a:txBody>
                    <a:bodyPr/>
                    <a:lstStyle/>
                    <a:p>
                      <a:r>
                        <a:rPr lang="en-US" b="0"/>
                        <a:t>Situation</a:t>
                      </a:r>
                    </a:p>
                  </a:txBody>
                  <a:tcPr/>
                </a:tc>
                <a:extLst>
                  <a:ext uri="{0D108BD9-81ED-4DB2-BD59-A6C34878D82A}">
                    <a16:rowId xmlns:a16="http://schemas.microsoft.com/office/drawing/2014/main" val="2730067914"/>
                  </a:ext>
                </a:extLst>
              </a:tr>
              <a:tr h="499597">
                <a:tc>
                  <a:txBody>
                    <a:bodyPr/>
                    <a:lstStyle/>
                    <a:p>
                      <a:r>
                        <a:rPr lang="en-US" sz="1100" dirty="0"/>
                        <a:t>And suddenly the team was under serious pressure to meet the deadline. We had to meet the original deadline though we were short-staffed and without our team leader.</a:t>
                      </a:r>
                      <a:endParaRPr lang="en-US" sz="1100" dirty="0">
                        <a:latin typeface="+mn-lt"/>
                      </a:endParaRPr>
                    </a:p>
                  </a:txBody>
                  <a:tcPr/>
                </a:tc>
                <a:tc>
                  <a:txBody>
                    <a:bodyPr/>
                    <a:lstStyle/>
                    <a:p>
                      <a:r>
                        <a:rPr lang="en-US"/>
                        <a:t>Task</a:t>
                      </a:r>
                    </a:p>
                  </a:txBody>
                  <a:tcPr/>
                </a:tc>
                <a:extLst>
                  <a:ext uri="{0D108BD9-81ED-4DB2-BD59-A6C34878D82A}">
                    <a16:rowId xmlns:a16="http://schemas.microsoft.com/office/drawing/2014/main" val="261319385"/>
                  </a:ext>
                </a:extLst>
              </a:tr>
              <a:tr h="1060101">
                <a:tc>
                  <a:txBody>
                    <a:bodyPr/>
                    <a:lstStyle/>
                    <a:p>
                      <a:r>
                        <a:rPr lang="en-US" sz="1100" dirty="0"/>
                        <a:t>Well, I was up-to-speed with all the project activities and I was pretty confident in my programming skills, so I volunteered as a team leader.</a:t>
                      </a:r>
                      <a:r>
                        <a:rPr lang="ru-RU" sz="1100" dirty="0"/>
                        <a:t> </a:t>
                      </a:r>
                      <a:r>
                        <a:rPr lang="en-US" sz="1100" dirty="0"/>
                        <a:t>My technical analysis skills helped me to spot a few small mistakes in the initial coding, which were causing the sporadic errors, and slowing us down.</a:t>
                      </a:r>
                      <a:r>
                        <a:rPr lang="ru-RU" sz="1100" dirty="0"/>
                        <a:t> </a:t>
                      </a:r>
                      <a:r>
                        <a:rPr lang="en-US" sz="1100" dirty="0"/>
                        <a:t>I then negotiated with our product owner a small bonus incentive for the team, and the budget for two pizza evenings. So we could pull a couple of late night shifts to correct the coding and catch up with the critical project milestones.</a:t>
                      </a:r>
                      <a:endParaRPr lang="en-US" sz="1100" dirty="0">
                        <a:latin typeface="+mj-lt"/>
                      </a:endParaRPr>
                    </a:p>
                  </a:txBody>
                  <a:tcPr/>
                </a:tc>
                <a:tc>
                  <a:txBody>
                    <a:bodyPr/>
                    <a:lstStyle/>
                    <a:p>
                      <a:r>
                        <a:rPr lang="en-US"/>
                        <a:t>Action</a:t>
                      </a:r>
                    </a:p>
                  </a:txBody>
                  <a:tcPr/>
                </a:tc>
                <a:extLst>
                  <a:ext uri="{0D108BD9-81ED-4DB2-BD59-A6C34878D82A}">
                    <a16:rowId xmlns:a16="http://schemas.microsoft.com/office/drawing/2014/main" val="3491938524"/>
                  </a:ext>
                </a:extLst>
              </a:tr>
              <a:tr h="781420">
                <a:tc>
                  <a:txBody>
                    <a:bodyPr/>
                    <a:lstStyle/>
                    <a:p>
                      <a:r>
                        <a:rPr lang="en-US" sz="1100" dirty="0"/>
                        <a:t>As a result we overspent the budget by only 1.5% and delivered the software on time. I’m pretty sure the project was a great success as the additional project cost was minimal compared to the costs of delaying the launch.</a:t>
                      </a:r>
                    </a:p>
                    <a:p>
                      <a:r>
                        <a:rPr lang="en-US" sz="1100" dirty="0"/>
                        <a:t>The team were delighted with the extra bonus and I’ve been promoted to team leader.</a:t>
                      </a:r>
                      <a:endParaRPr lang="en-US" sz="1100" dirty="0">
                        <a:latin typeface="+mj-lt"/>
                      </a:endParaRPr>
                    </a:p>
                  </a:txBody>
                  <a:tcPr/>
                </a:tc>
                <a:tc>
                  <a:txBody>
                    <a:bodyPr/>
                    <a:lstStyle/>
                    <a:p>
                      <a:r>
                        <a:rPr lang="en-US" dirty="0"/>
                        <a:t>Result</a:t>
                      </a:r>
                    </a:p>
                  </a:txBody>
                  <a:tcPr/>
                </a:tc>
                <a:extLst>
                  <a:ext uri="{0D108BD9-81ED-4DB2-BD59-A6C34878D82A}">
                    <a16:rowId xmlns:a16="http://schemas.microsoft.com/office/drawing/2014/main" val="7792371"/>
                  </a:ext>
                </a:extLst>
              </a:tr>
            </a:tbl>
          </a:graphicData>
        </a:graphic>
      </p:graphicFrame>
    </p:spTree>
    <p:extLst>
      <p:ext uri="{BB962C8B-B14F-4D97-AF65-F5344CB8AC3E}">
        <p14:creationId xmlns:p14="http://schemas.microsoft.com/office/powerpoint/2010/main" val="2174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8CBF-0EC2-4136-A870-1CC0487EF944}"/>
              </a:ext>
            </a:extLst>
          </p:cNvPr>
          <p:cNvSpPr>
            <a:spLocks noGrp="1"/>
          </p:cNvSpPr>
          <p:nvPr>
            <p:ph type="title"/>
          </p:nvPr>
        </p:nvSpPr>
        <p:spPr>
          <a:xfrm>
            <a:off x="270911" y="329107"/>
            <a:ext cx="8426449" cy="301752"/>
          </a:xfrm>
        </p:spPr>
        <p:txBody>
          <a:bodyPr/>
          <a:lstStyle/>
          <a:p>
            <a:r>
              <a:rPr lang="en-US">
                <a:cs typeface="Calibri Light"/>
              </a:rPr>
              <a:t>STAR TECHNIQIE</a:t>
            </a:r>
            <a:r>
              <a:rPr lang="ru-RU">
                <a:cs typeface="Calibri Light"/>
              </a:rPr>
              <a:t>: </a:t>
            </a:r>
            <a:r>
              <a:rPr lang="en-US">
                <a:cs typeface="Calibri Light"/>
              </a:rPr>
              <a:t>LANGUAGE </a:t>
            </a:r>
            <a:endParaRPr lang="en-US"/>
          </a:p>
        </p:txBody>
      </p:sp>
      <p:sp>
        <p:nvSpPr>
          <p:cNvPr id="3" name="Content Placeholder 2">
            <a:extLst>
              <a:ext uri="{FF2B5EF4-FFF2-40B4-BE49-F238E27FC236}">
                <a16:creationId xmlns:a16="http://schemas.microsoft.com/office/drawing/2014/main" id="{BE1B0C39-478A-430D-8B42-739E64077DE9}"/>
              </a:ext>
            </a:extLst>
          </p:cNvPr>
          <p:cNvSpPr>
            <a:spLocks noGrp="1"/>
          </p:cNvSpPr>
          <p:nvPr>
            <p:ph sz="quarter" idx="10"/>
          </p:nvPr>
        </p:nvSpPr>
        <p:spPr>
          <a:xfrm>
            <a:off x="446640" y="1107660"/>
            <a:ext cx="3986212" cy="3397250"/>
          </a:xfrm>
        </p:spPr>
        <p:txBody>
          <a:bodyPr/>
          <a:lstStyle/>
          <a:p>
            <a:pPr marL="0" indent="0">
              <a:buNone/>
            </a:pPr>
            <a:r>
              <a:rPr lang="en-US" sz="1600" b="1" dirty="0"/>
              <a:t>SITUATION</a:t>
            </a:r>
            <a:r>
              <a:rPr lang="ru-RU" sz="1600" b="1" dirty="0"/>
              <a:t>: </a:t>
            </a:r>
            <a:r>
              <a:rPr lang="en-US" sz="1600" b="1" dirty="0"/>
              <a:t>Where</a:t>
            </a:r>
            <a:r>
              <a:rPr lang="ru-RU" sz="1600" b="1" dirty="0"/>
              <a:t>? </a:t>
            </a:r>
            <a:r>
              <a:rPr lang="en-US" sz="1600" b="1" dirty="0"/>
              <a:t>When</a:t>
            </a:r>
            <a:r>
              <a:rPr lang="ru-RU" sz="1600" b="1" dirty="0"/>
              <a:t>? </a:t>
            </a:r>
            <a:endParaRPr lang="en-US" sz="1600" b="1" dirty="0"/>
          </a:p>
          <a:p>
            <a:pPr marL="0" indent="0">
              <a:buNone/>
            </a:pPr>
            <a:endParaRPr lang="en-US" sz="1600" dirty="0">
              <a:latin typeface="+mn-lt"/>
            </a:endParaRPr>
          </a:p>
          <a:p>
            <a:r>
              <a:rPr lang="en-US" sz="1600" dirty="0"/>
              <a:t>I was working in a team of…</a:t>
            </a:r>
          </a:p>
          <a:p>
            <a:r>
              <a:rPr lang="en-US" sz="1600" dirty="0"/>
              <a:t>Way back in 2008…</a:t>
            </a:r>
          </a:p>
          <a:p>
            <a:r>
              <a:rPr lang="en-US" sz="1600" dirty="0"/>
              <a:t>At the beginning of last year…</a:t>
            </a:r>
          </a:p>
          <a:p>
            <a:r>
              <a:rPr lang="en-US" sz="1600" dirty="0"/>
              <a:t>Early in my career I worked on the project…</a:t>
            </a:r>
          </a:p>
          <a:p>
            <a:r>
              <a:rPr lang="en-US" sz="1600" dirty="0"/>
              <a:t>On my previous project…</a:t>
            </a:r>
          </a:p>
          <a:p>
            <a:r>
              <a:rPr lang="en-US" sz="1600" dirty="0"/>
              <a:t>When I was involved in…</a:t>
            </a:r>
            <a:endParaRPr lang="en-US" sz="1600" dirty="0">
              <a:latin typeface="+mn-lt"/>
            </a:endParaRPr>
          </a:p>
        </p:txBody>
      </p:sp>
      <p:sp>
        <p:nvSpPr>
          <p:cNvPr id="4" name="Content Placeholder 3">
            <a:extLst>
              <a:ext uri="{FF2B5EF4-FFF2-40B4-BE49-F238E27FC236}">
                <a16:creationId xmlns:a16="http://schemas.microsoft.com/office/drawing/2014/main" id="{0CFBFBB4-DC06-4679-8D0F-4A7469CBB7DD}"/>
              </a:ext>
            </a:extLst>
          </p:cNvPr>
          <p:cNvSpPr>
            <a:spLocks noGrp="1"/>
          </p:cNvSpPr>
          <p:nvPr>
            <p:ph sz="quarter" idx="11"/>
          </p:nvPr>
        </p:nvSpPr>
        <p:spPr>
          <a:xfrm>
            <a:off x="4711147" y="1115391"/>
            <a:ext cx="3986213" cy="3397250"/>
          </a:xfrm>
        </p:spPr>
        <p:txBody>
          <a:bodyPr/>
          <a:lstStyle/>
          <a:p>
            <a:pPr marL="0" indent="0">
              <a:buNone/>
            </a:pPr>
            <a:r>
              <a:rPr lang="en-US" sz="1600" b="1" dirty="0"/>
              <a:t>TASK: What had to be done? Why?</a:t>
            </a:r>
          </a:p>
          <a:p>
            <a:pPr marL="0" indent="0">
              <a:buNone/>
            </a:pPr>
            <a:endParaRPr lang="en-US" sz="1600" dirty="0"/>
          </a:p>
          <a:p>
            <a:r>
              <a:rPr lang="en-US" sz="1600" dirty="0"/>
              <a:t>We had to…</a:t>
            </a:r>
          </a:p>
          <a:p>
            <a:r>
              <a:rPr lang="en-US" sz="1600" dirty="0"/>
              <a:t>I was challenged to…</a:t>
            </a:r>
          </a:p>
          <a:p>
            <a:r>
              <a:rPr lang="en-US" sz="1600" dirty="0"/>
              <a:t>I was required to…</a:t>
            </a:r>
          </a:p>
          <a:p>
            <a:r>
              <a:rPr lang="en-US" sz="1600" dirty="0"/>
              <a:t>I was asked to…</a:t>
            </a:r>
          </a:p>
          <a:p>
            <a:r>
              <a:rPr lang="en-US" sz="1600" dirty="0"/>
              <a:t>My team/I was expected to… </a:t>
            </a:r>
          </a:p>
          <a:p>
            <a:r>
              <a:rPr lang="en-US" sz="1600" dirty="0"/>
              <a:t>My role was to…</a:t>
            </a:r>
          </a:p>
          <a:p>
            <a:r>
              <a:rPr lang="en-US" sz="1600" dirty="0"/>
              <a:t>It was my responsibility to…</a:t>
            </a:r>
          </a:p>
          <a:p>
            <a:r>
              <a:rPr lang="en-US" sz="1600" dirty="0"/>
              <a:t>Our customer wanted us to…</a:t>
            </a:r>
          </a:p>
        </p:txBody>
      </p:sp>
    </p:spTree>
    <p:extLst>
      <p:ext uri="{BB962C8B-B14F-4D97-AF65-F5344CB8AC3E}">
        <p14:creationId xmlns:p14="http://schemas.microsoft.com/office/powerpoint/2010/main" val="406669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8CBF-0EC2-4136-A870-1CC0487EF944}"/>
              </a:ext>
            </a:extLst>
          </p:cNvPr>
          <p:cNvSpPr>
            <a:spLocks noGrp="1"/>
          </p:cNvSpPr>
          <p:nvPr>
            <p:ph type="title"/>
          </p:nvPr>
        </p:nvSpPr>
        <p:spPr>
          <a:xfrm>
            <a:off x="270911" y="364998"/>
            <a:ext cx="8426449" cy="301752"/>
          </a:xfrm>
        </p:spPr>
        <p:txBody>
          <a:bodyPr/>
          <a:lstStyle/>
          <a:p>
            <a:r>
              <a:rPr lang="en-US">
                <a:cs typeface="Calibri Light"/>
              </a:rPr>
              <a:t>STAR TECHNIQIE</a:t>
            </a:r>
            <a:r>
              <a:rPr lang="ru-RU">
                <a:cs typeface="Calibri Light"/>
              </a:rPr>
              <a:t>: </a:t>
            </a:r>
            <a:r>
              <a:rPr lang="en-US">
                <a:cs typeface="Calibri Light"/>
              </a:rPr>
              <a:t>LANGUAGE </a:t>
            </a:r>
            <a:endParaRPr lang="en-US"/>
          </a:p>
        </p:txBody>
      </p:sp>
      <p:sp>
        <p:nvSpPr>
          <p:cNvPr id="3" name="Content Placeholder 2">
            <a:extLst>
              <a:ext uri="{FF2B5EF4-FFF2-40B4-BE49-F238E27FC236}">
                <a16:creationId xmlns:a16="http://schemas.microsoft.com/office/drawing/2014/main" id="{BE1B0C39-478A-430D-8B42-739E64077DE9}"/>
              </a:ext>
            </a:extLst>
          </p:cNvPr>
          <p:cNvSpPr>
            <a:spLocks noGrp="1"/>
          </p:cNvSpPr>
          <p:nvPr>
            <p:ph sz="quarter" idx="10"/>
          </p:nvPr>
        </p:nvSpPr>
        <p:spPr/>
        <p:txBody>
          <a:bodyPr/>
          <a:lstStyle/>
          <a:p>
            <a:pPr marL="0" indent="0">
              <a:buNone/>
            </a:pPr>
            <a:r>
              <a:rPr lang="en-US" sz="1600" b="1"/>
              <a:t>ACTION: What did you do? How did you do it? </a:t>
            </a:r>
          </a:p>
          <a:p>
            <a:pPr marL="0" indent="0">
              <a:buNone/>
            </a:pPr>
            <a:endParaRPr lang="en-US" sz="1600">
              <a:latin typeface="+mn-lt"/>
            </a:endParaRPr>
          </a:p>
          <a:p>
            <a:r>
              <a:rPr lang="en-US" sz="1600"/>
              <a:t>I volunteered as a team leader… </a:t>
            </a:r>
          </a:p>
          <a:p>
            <a:r>
              <a:rPr lang="en-US" sz="1600"/>
              <a:t>I spotted a few small mistakes… </a:t>
            </a:r>
          </a:p>
          <a:p>
            <a:r>
              <a:rPr lang="en-US" sz="1600"/>
              <a:t>I then negotiated with our product owner…</a:t>
            </a:r>
          </a:p>
        </p:txBody>
      </p:sp>
      <p:sp>
        <p:nvSpPr>
          <p:cNvPr id="4" name="Content Placeholder 3">
            <a:extLst>
              <a:ext uri="{FF2B5EF4-FFF2-40B4-BE49-F238E27FC236}">
                <a16:creationId xmlns:a16="http://schemas.microsoft.com/office/drawing/2014/main" id="{0CFBFBB4-DC06-4679-8D0F-4A7469CBB7DD}"/>
              </a:ext>
            </a:extLst>
          </p:cNvPr>
          <p:cNvSpPr>
            <a:spLocks noGrp="1"/>
          </p:cNvSpPr>
          <p:nvPr>
            <p:ph sz="quarter" idx="11"/>
          </p:nvPr>
        </p:nvSpPr>
        <p:spPr>
          <a:xfrm>
            <a:off x="4711147" y="1079500"/>
            <a:ext cx="3986213" cy="3397250"/>
          </a:xfrm>
        </p:spPr>
        <p:txBody>
          <a:bodyPr/>
          <a:lstStyle/>
          <a:p>
            <a:pPr marL="0" indent="0">
              <a:buNone/>
            </a:pPr>
            <a:r>
              <a:rPr lang="en-US" sz="1600" b="1"/>
              <a:t>RESULT: What happened? </a:t>
            </a:r>
          </a:p>
          <a:p>
            <a:pPr marL="0" indent="0">
              <a:buNone/>
            </a:pPr>
            <a:endParaRPr lang="en-US" sz="1600"/>
          </a:p>
          <a:p>
            <a:r>
              <a:rPr lang="en-US" sz="1600"/>
              <a:t>We delivered the software on time…</a:t>
            </a:r>
          </a:p>
          <a:p>
            <a:r>
              <a:rPr lang="en-US" sz="1600"/>
              <a:t>I’ve been promoted to…</a:t>
            </a:r>
          </a:p>
          <a:p>
            <a:r>
              <a:rPr lang="en-US" sz="1600"/>
              <a:t>I grew a lot working on …</a:t>
            </a:r>
          </a:p>
          <a:p>
            <a:r>
              <a:rPr lang="en-US" sz="1600"/>
              <a:t>It taught me…</a:t>
            </a:r>
          </a:p>
          <a:p>
            <a:r>
              <a:rPr lang="en-US" sz="1600"/>
              <a:t>Through this experience I …</a:t>
            </a:r>
          </a:p>
          <a:p>
            <a:r>
              <a:rPr lang="en-US" sz="1600"/>
              <a:t>As a result, the implemented feature improved functionality </a:t>
            </a:r>
            <a:r>
              <a:rPr lang="en-US" sz="1600" i="1"/>
              <a:t>by 100%</a:t>
            </a:r>
          </a:p>
          <a:p>
            <a:r>
              <a:rPr lang="en-US" sz="1600"/>
              <a:t>My suggestion facilitated data handling, so now it’s </a:t>
            </a:r>
            <a:r>
              <a:rPr lang="en-US" sz="1600" i="1"/>
              <a:t>3 times faster than before</a:t>
            </a:r>
          </a:p>
        </p:txBody>
      </p:sp>
    </p:spTree>
    <p:extLst>
      <p:ext uri="{BB962C8B-B14F-4D97-AF65-F5344CB8AC3E}">
        <p14:creationId xmlns:p14="http://schemas.microsoft.com/office/powerpoint/2010/main" val="359335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BCC6-B03F-4E91-891B-DF89156A3ECD}"/>
              </a:ext>
            </a:extLst>
          </p:cNvPr>
          <p:cNvSpPr>
            <a:spLocks noGrp="1"/>
          </p:cNvSpPr>
          <p:nvPr>
            <p:ph type="title"/>
          </p:nvPr>
        </p:nvSpPr>
        <p:spPr/>
        <p:txBody>
          <a:bodyPr/>
          <a:lstStyle/>
          <a:p>
            <a:r>
              <a:rPr lang="en-US">
                <a:cs typeface="Calibri Light"/>
              </a:rPr>
              <a:t>STAR TECHNIQIE</a:t>
            </a:r>
            <a:r>
              <a:rPr lang="ru-RU">
                <a:cs typeface="Calibri Light"/>
              </a:rPr>
              <a:t>:</a:t>
            </a:r>
            <a:r>
              <a:rPr lang="en-US">
                <a:cs typeface="Calibri Light"/>
              </a:rPr>
              <a:t>PRACTICE</a:t>
            </a:r>
            <a:endParaRPr lang="en-US"/>
          </a:p>
        </p:txBody>
      </p:sp>
      <p:graphicFrame>
        <p:nvGraphicFramePr>
          <p:cNvPr id="4" name="Table 3">
            <a:extLst>
              <a:ext uri="{FF2B5EF4-FFF2-40B4-BE49-F238E27FC236}">
                <a16:creationId xmlns:a16="http://schemas.microsoft.com/office/drawing/2014/main" id="{C12F8E35-7611-4264-8F91-5907D04C88CE}"/>
              </a:ext>
            </a:extLst>
          </p:cNvPr>
          <p:cNvGraphicFramePr>
            <a:graphicFrameLocks noGrp="1"/>
          </p:cNvGraphicFramePr>
          <p:nvPr>
            <p:extLst>
              <p:ext uri="{D42A27DB-BD31-4B8C-83A1-F6EECF244321}">
                <p14:modId xmlns:p14="http://schemas.microsoft.com/office/powerpoint/2010/main" val="4258560063"/>
              </p:ext>
            </p:extLst>
          </p:nvPr>
        </p:nvGraphicFramePr>
        <p:xfrm>
          <a:off x="456593" y="1056503"/>
          <a:ext cx="8330220" cy="3497408"/>
        </p:xfrm>
        <a:graphic>
          <a:graphicData uri="http://schemas.openxmlformats.org/drawingml/2006/table">
            <a:tbl>
              <a:tblPr/>
              <a:tblGrid>
                <a:gridCol w="360376">
                  <a:extLst>
                    <a:ext uri="{9D8B030D-6E8A-4147-A177-3AD203B41FA5}">
                      <a16:colId xmlns:a16="http://schemas.microsoft.com/office/drawing/2014/main" val="4236501607"/>
                    </a:ext>
                  </a:extLst>
                </a:gridCol>
                <a:gridCol w="6985741">
                  <a:extLst>
                    <a:ext uri="{9D8B030D-6E8A-4147-A177-3AD203B41FA5}">
                      <a16:colId xmlns:a16="http://schemas.microsoft.com/office/drawing/2014/main" val="1354092689"/>
                    </a:ext>
                  </a:extLst>
                </a:gridCol>
                <a:gridCol w="984103">
                  <a:extLst>
                    <a:ext uri="{9D8B030D-6E8A-4147-A177-3AD203B41FA5}">
                      <a16:colId xmlns:a16="http://schemas.microsoft.com/office/drawing/2014/main" val="2751713119"/>
                    </a:ext>
                  </a:extLst>
                </a:gridCol>
              </a:tblGrid>
              <a:tr h="210235">
                <a:tc>
                  <a:txBody>
                    <a:bodyPr/>
                    <a:lstStyle/>
                    <a:p>
                      <a:pPr algn="ctr" fontAlgn="t"/>
                      <a:r>
                        <a:rPr lang="en-US" sz="1100" b="1" i="0" u="none" strike="noStrike" dirty="0">
                          <a:solidFill>
                            <a:srgbClr val="000000"/>
                          </a:solidFill>
                          <a:effectLst/>
                          <a:latin typeface="Calibri" panose="020F0502020204030204" pitchFamily="34" charset="0"/>
                        </a:rPr>
                        <a:t>№</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Calibri" panose="020F0502020204030204" pitchFamily="34" charset="0"/>
                        </a:rPr>
                        <a:t>THE STAR ELEMENTS</a:t>
                      </a: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Your answers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571652"/>
                  </a:ext>
                </a:extLst>
              </a:tr>
              <a:tr h="280394">
                <a:tc>
                  <a:txBody>
                    <a:bodyPr/>
                    <a:lstStyle/>
                    <a:p>
                      <a:pPr algn="ctr" fontAlgn="t"/>
                      <a:r>
                        <a:rPr lang="en-US" sz="1100" b="0" i="0" u="none" strike="noStrike">
                          <a:solidFill>
                            <a:srgbClr val="000000"/>
                          </a:solidFill>
                          <a:effectLst/>
                          <a:latin typeface="Calibri" panose="020F0502020204030204" pitchFamily="34" charset="0"/>
                        </a:rPr>
                        <a:t>1</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panose="020F0502020204030204" pitchFamily="34" charset="0"/>
                        </a:rPr>
                        <a:t>So, we managed to meet the deadline, because of my commitment, and we got the money that we needed.</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056032"/>
                  </a:ext>
                </a:extLst>
              </a:tr>
              <a:tr h="432460">
                <a:tc>
                  <a:txBody>
                    <a:bodyPr/>
                    <a:lstStyle/>
                    <a:p>
                      <a:pPr algn="ctr" fontAlgn="t"/>
                      <a:r>
                        <a:rPr lang="en-US" sz="1100" b="0" i="0" u="none" strike="noStrike">
                          <a:solidFill>
                            <a:srgbClr val="000000"/>
                          </a:solidFill>
                          <a:effectLst/>
                          <a:latin typeface="Calibri" panose="020F0502020204030204" pitchFamily="34" charset="0"/>
                        </a:rPr>
                        <a:t>2</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panose="020F0502020204030204" pitchFamily="34" charset="0"/>
                        </a:rPr>
                        <a:t>On my previous project XYZ, we were preparing to roll out the new release of our online corporate banking platform.</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000392"/>
                  </a:ext>
                </a:extLst>
              </a:tr>
              <a:tr h="649060">
                <a:tc>
                  <a:txBody>
                    <a:bodyPr/>
                    <a:lstStyle/>
                    <a:p>
                      <a:pPr algn="ctr" fontAlgn="t"/>
                      <a:r>
                        <a:rPr lang="en-US" sz="1100" b="0" i="0" u="none" strike="noStrike">
                          <a:solidFill>
                            <a:srgbClr val="000000"/>
                          </a:solidFill>
                          <a:effectLst/>
                          <a:latin typeface="Calibri" panose="020F0502020204030204" pitchFamily="34" charset="0"/>
                        </a:rPr>
                        <a:t>3</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After a lot of back and forth with the engineers and the senior people in Product and Marketing, I drafted the announcement to the customers. I emphasized the positive aspects of the new functionality, explained the delay, and established the timeline for the full functionality.</a:t>
                      </a: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694463"/>
                  </a:ext>
                </a:extLst>
              </a:tr>
              <a:tr h="216601">
                <a:tc>
                  <a:txBody>
                    <a:bodyPr/>
                    <a:lstStyle/>
                    <a:p>
                      <a:pPr algn="ctr" fontAlgn="t"/>
                      <a:r>
                        <a:rPr lang="en-US" sz="1100" b="0" i="0" u="none" strike="noStrike">
                          <a:solidFill>
                            <a:srgbClr val="000000"/>
                          </a:solidFill>
                          <a:effectLst/>
                          <a:latin typeface="Calibri" panose="020F0502020204030204" pitchFamily="34" charset="0"/>
                        </a:rPr>
                        <a:t>4</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Our efforts brought in 10 percent more Web traffic, resulting in more customers.</a:t>
                      </a: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5068985"/>
                  </a:ext>
                </a:extLst>
              </a:tr>
              <a:tr h="627138">
                <a:tc>
                  <a:txBody>
                    <a:bodyPr/>
                    <a:lstStyle/>
                    <a:p>
                      <a:pPr algn="ctr" fontAlgn="t"/>
                      <a:r>
                        <a:rPr lang="en-US" sz="1100" b="0" i="0" u="none" strike="noStrike">
                          <a:solidFill>
                            <a:srgbClr val="000000"/>
                          </a:solidFill>
                          <a:effectLst/>
                          <a:latin typeface="Calibri" panose="020F0502020204030204" pitchFamily="34" charset="0"/>
                        </a:rPr>
                        <a:t>5</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My role was to manage the communications to customers about the new release, which involved coordinating with dozens of people from Technology, Operations, various Product areas, Customer Service, and Marketing.</a:t>
                      </a: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430999"/>
                  </a:ext>
                </a:extLst>
              </a:tr>
              <a:tr h="649060">
                <a:tc>
                  <a:txBody>
                    <a:bodyPr/>
                    <a:lstStyle/>
                    <a:p>
                      <a:pPr algn="ctr" fontAlgn="t"/>
                      <a:r>
                        <a:rPr lang="en-US" sz="1100" b="0" i="0" u="none" strike="noStrike">
                          <a:solidFill>
                            <a:srgbClr val="000000"/>
                          </a:solidFill>
                          <a:effectLst/>
                          <a:latin typeface="Calibri" panose="020F0502020204030204" pitchFamily="34" charset="0"/>
                        </a:rPr>
                        <a:t>6</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The developers were running into technical problems with the new reporting feature that was supposed to be the centerpiece of the release. In order to make the release date, they had to offer only limited functionality. We knew that some clients would be disappointed.</a:t>
                      </a: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4375070"/>
                  </a:ext>
                </a:extLst>
              </a:tr>
              <a:tr h="432460">
                <a:tc>
                  <a:txBody>
                    <a:bodyPr/>
                    <a:lstStyle/>
                    <a:p>
                      <a:pPr algn="ctr" fontAlgn="t"/>
                      <a:r>
                        <a:rPr lang="en-US" sz="1100" b="0" i="0" u="none" strike="noStrike">
                          <a:solidFill>
                            <a:srgbClr val="000000"/>
                          </a:solidFill>
                          <a:effectLst/>
                          <a:latin typeface="Calibri" panose="020F0502020204030204" pitchFamily="34" charset="0"/>
                        </a:rPr>
                        <a:t>7</a:t>
                      </a:r>
                    </a:p>
                  </a:txBody>
                  <a:tcPr marL="5443" marR="5443" marT="544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My responsibility was to make sure that we met the deadline that had been set by investors, so we got the money that we needed.</a:t>
                      </a:r>
                    </a:p>
                  </a:txBody>
                  <a:tcPr marL="5443" marR="5443" marT="544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5034111"/>
                  </a:ext>
                </a:extLst>
              </a:tr>
            </a:tbl>
          </a:graphicData>
        </a:graphic>
      </p:graphicFrame>
    </p:spTree>
    <p:extLst>
      <p:ext uri="{BB962C8B-B14F-4D97-AF65-F5344CB8AC3E}">
        <p14:creationId xmlns:p14="http://schemas.microsoft.com/office/powerpoint/2010/main" val="2532562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a:solidFill>
                  <a:schemeClr val="bg1"/>
                </a:solidFill>
                <a:latin typeface="Calibri"/>
                <a:ea typeface="Calibri" charset="0"/>
                <a:cs typeface="Calibri"/>
              </a:rPr>
              <a:t>Thank you for attention!</a:t>
            </a:r>
            <a:endParaRPr lang="en-US" sz="1600" b="1" spc="200">
              <a:solidFill>
                <a:schemeClr val="bg1"/>
              </a:solidFill>
              <a:latin typeface="Calibri" charset="0"/>
              <a:ea typeface="Calibri" charset="0"/>
              <a:cs typeface="Calibri" charset="0"/>
            </a:endParaRP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32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Placeholder 1"/>
          <p:cNvSpPr txBox="1">
            <a:spLocks/>
          </p:cNvSpPr>
          <p:nvPr/>
        </p:nvSpPr>
        <p:spPr>
          <a:xfrm>
            <a:off x="0" y="231086"/>
            <a:ext cx="9144000" cy="300715"/>
          </a:xfrm>
          <a:prstGeom prst="rect">
            <a:avLst/>
          </a:prstGeom>
          <a:noFill/>
          <a:ln>
            <a:noFill/>
          </a:ln>
          <a:effectLst/>
        </p:spPr>
        <p:txBody>
          <a:bodyPr vert="horz" lIns="274301" tIns="45717" rIns="274301" bIns="45717" rtlCol="0" anchor="ctr">
            <a:noAutofit/>
          </a:bodyPr>
          <a:lstStyle>
            <a:lvl1pPr algn="l" defTabSz="342875" rtl="0" eaLnBrk="1" latinLnBrk="0" hangingPunct="1">
              <a:spcBef>
                <a:spcPct val="0"/>
              </a:spcBef>
              <a:buNone/>
              <a:defRPr sz="2000" kern="1200" spc="100" baseline="0">
                <a:solidFill>
                  <a:schemeClr val="tx1"/>
                </a:solidFill>
                <a:effectLst/>
                <a:latin typeface="+mj-lt"/>
                <a:ea typeface="+mj-ea"/>
                <a:cs typeface="Arial Black"/>
              </a:defRPr>
            </a:lvl1pPr>
          </a:lstStyle>
          <a:p>
            <a:r>
              <a:rPr lang="en-US"/>
              <a:t>Agenda</a:t>
            </a:r>
          </a:p>
        </p:txBody>
      </p:sp>
      <p:cxnSp>
        <p:nvCxnSpPr>
          <p:cNvPr id="41" name="Straight Connector 40"/>
          <p:cNvCxnSpPr/>
          <p:nvPr/>
        </p:nvCxnSpPr>
        <p:spPr>
          <a:xfrm>
            <a:off x="277092" y="716437"/>
            <a:ext cx="431929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25" name="Content Placeholder 1"/>
          <p:cNvSpPr txBox="1">
            <a:spLocks/>
          </p:cNvSpPr>
          <p:nvPr/>
        </p:nvSpPr>
        <p:spPr>
          <a:xfrm>
            <a:off x="703714" y="1130650"/>
            <a:ext cx="3159160" cy="238539"/>
          </a:xfrm>
          <a:prstGeom prst="rect">
            <a:avLst/>
          </a:prstGeom>
        </p:spPr>
        <p:txBody>
          <a:bodyPr anchor="ctr">
            <a:normAutofit fontScale="92500" lnSpcReduction="20000"/>
          </a:bodyP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r>
              <a:rPr lang="en-US" b="1" spc="300" dirty="0"/>
              <a:t>Customer needs</a:t>
            </a:r>
          </a:p>
        </p:txBody>
      </p:sp>
      <p:sp>
        <p:nvSpPr>
          <p:cNvPr id="4" name="Rectangle 3"/>
          <p:cNvSpPr/>
          <p:nvPr/>
        </p:nvSpPr>
        <p:spPr>
          <a:xfrm>
            <a:off x="332118" y="1083817"/>
            <a:ext cx="357138" cy="307777"/>
          </a:xfrm>
          <a:prstGeom prst="rect">
            <a:avLst/>
          </a:prstGeom>
        </p:spPr>
        <p:txBody>
          <a:bodyPr wrap="square">
            <a:spAutoFit/>
          </a:bodyPr>
          <a:lstStyle/>
          <a:p>
            <a:pPr algn="ctr"/>
            <a:r>
              <a:rPr lang="en-US" b="1" spc="200">
                <a:solidFill>
                  <a:schemeClr val="accent2"/>
                </a:solidFill>
                <a:latin typeface="Calibri" charset="0"/>
                <a:ea typeface="Calibri" charset="0"/>
                <a:cs typeface="Calibri" charset="0"/>
              </a:rPr>
              <a:t>1</a:t>
            </a:r>
            <a:endParaRPr lang="en-US">
              <a:solidFill>
                <a:schemeClr val="accent2"/>
              </a:solidFill>
            </a:endParaRPr>
          </a:p>
        </p:txBody>
      </p:sp>
      <p:sp>
        <p:nvSpPr>
          <p:cNvPr id="2" name="Rectangle 1"/>
          <p:cNvSpPr/>
          <p:nvPr/>
        </p:nvSpPr>
        <p:spPr>
          <a:xfrm>
            <a:off x="314799" y="1064661"/>
            <a:ext cx="358211"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solidFill>
            </a:endParaRPr>
          </a:p>
        </p:txBody>
      </p:sp>
      <p:sp>
        <p:nvSpPr>
          <p:cNvPr id="33" name="Rectangle 32"/>
          <p:cNvSpPr/>
          <p:nvPr/>
        </p:nvSpPr>
        <p:spPr>
          <a:xfrm>
            <a:off x="674799" y="1064661"/>
            <a:ext cx="3921585"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Content Placeholder 1"/>
          <p:cNvSpPr txBox="1">
            <a:spLocks/>
          </p:cNvSpPr>
          <p:nvPr/>
        </p:nvSpPr>
        <p:spPr>
          <a:xfrm>
            <a:off x="703714" y="1715888"/>
            <a:ext cx="3159160" cy="238539"/>
          </a:xfrm>
          <a:prstGeom prst="rect">
            <a:avLst/>
          </a:prstGeom>
        </p:spPr>
        <p:txBody>
          <a:bodyPr anchor="ctr">
            <a:normAutofit fontScale="92500" lnSpcReduction="20000"/>
          </a:bodyP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spcAft>
                <a:spcPts val="900"/>
              </a:spcAft>
            </a:pPr>
            <a:r>
              <a:rPr lang="en-US" b="1" spc="200" dirty="0">
                <a:latin typeface="Calibri"/>
                <a:ea typeface="Calibri" charset="0"/>
                <a:cs typeface="Calibri"/>
              </a:rPr>
              <a:t>Self-presentation pitch</a:t>
            </a:r>
            <a:endParaRPr lang="en-US" b="1" spc="200" dirty="0">
              <a:latin typeface="Calibri"/>
              <a:ea typeface="Calibri" charset="0"/>
              <a:cs typeface="Calibri" charset="0"/>
            </a:endParaRPr>
          </a:p>
        </p:txBody>
      </p:sp>
      <p:sp>
        <p:nvSpPr>
          <p:cNvPr id="39" name="Rectangle 38"/>
          <p:cNvSpPr/>
          <p:nvPr/>
        </p:nvSpPr>
        <p:spPr>
          <a:xfrm>
            <a:off x="332118" y="1669055"/>
            <a:ext cx="357138" cy="307777"/>
          </a:xfrm>
          <a:prstGeom prst="rect">
            <a:avLst/>
          </a:prstGeom>
        </p:spPr>
        <p:txBody>
          <a:bodyPr wrap="square">
            <a:spAutoFit/>
          </a:bodyPr>
          <a:lstStyle/>
          <a:p>
            <a:pPr algn="ctr"/>
            <a:r>
              <a:rPr lang="en-US" b="1" spc="200">
                <a:solidFill>
                  <a:schemeClr val="accent2"/>
                </a:solidFill>
                <a:latin typeface="Calibri" charset="0"/>
                <a:ea typeface="Calibri" charset="0"/>
                <a:cs typeface="Calibri" charset="0"/>
              </a:rPr>
              <a:t>2</a:t>
            </a:r>
            <a:endParaRPr lang="en-US">
              <a:solidFill>
                <a:schemeClr val="accent2"/>
              </a:solidFill>
            </a:endParaRPr>
          </a:p>
        </p:txBody>
      </p:sp>
      <p:sp>
        <p:nvSpPr>
          <p:cNvPr id="46" name="Rectangle 45"/>
          <p:cNvSpPr/>
          <p:nvPr/>
        </p:nvSpPr>
        <p:spPr>
          <a:xfrm>
            <a:off x="314799" y="1649899"/>
            <a:ext cx="358211"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74799" y="1649899"/>
            <a:ext cx="3921585"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Content Placeholder 1"/>
          <p:cNvSpPr txBox="1">
            <a:spLocks/>
          </p:cNvSpPr>
          <p:nvPr/>
        </p:nvSpPr>
        <p:spPr>
          <a:xfrm>
            <a:off x="703714" y="2301126"/>
            <a:ext cx="3159160" cy="238539"/>
          </a:xfrm>
          <a:prstGeom prst="rect">
            <a:avLst/>
          </a:prstGeom>
        </p:spPr>
        <p:txBody>
          <a:bodyPr anchor="ctr">
            <a:normAutofit fontScale="92500" lnSpcReduction="20000"/>
          </a:bodyP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spcAft>
                <a:spcPts val="900"/>
              </a:spcAft>
            </a:pPr>
            <a:r>
              <a:rPr lang="en-US" b="1" spc="200" dirty="0">
                <a:latin typeface="Calibri"/>
                <a:ea typeface="Calibri" charset="0"/>
                <a:cs typeface="Calibri"/>
              </a:rPr>
              <a:t>EPAM vacancies</a:t>
            </a:r>
            <a:endParaRPr lang="en-US" b="1" spc="200" dirty="0">
              <a:latin typeface="Calibri"/>
              <a:ea typeface="Calibri" charset="0"/>
              <a:cs typeface="Calibri" charset="0"/>
            </a:endParaRPr>
          </a:p>
        </p:txBody>
      </p:sp>
      <p:sp>
        <p:nvSpPr>
          <p:cNvPr id="50" name="Rectangle 49"/>
          <p:cNvSpPr/>
          <p:nvPr/>
        </p:nvSpPr>
        <p:spPr>
          <a:xfrm>
            <a:off x="332118" y="2254293"/>
            <a:ext cx="357138" cy="307777"/>
          </a:xfrm>
          <a:prstGeom prst="rect">
            <a:avLst/>
          </a:prstGeom>
        </p:spPr>
        <p:txBody>
          <a:bodyPr wrap="square">
            <a:spAutoFit/>
          </a:bodyPr>
          <a:lstStyle/>
          <a:p>
            <a:pPr algn="ctr"/>
            <a:r>
              <a:rPr lang="en-US" b="1" spc="200">
                <a:solidFill>
                  <a:schemeClr val="accent2"/>
                </a:solidFill>
                <a:latin typeface="Calibri" charset="0"/>
                <a:ea typeface="Calibri" charset="0"/>
                <a:cs typeface="Calibri" charset="0"/>
              </a:rPr>
              <a:t>3</a:t>
            </a:r>
            <a:endParaRPr lang="en-US">
              <a:solidFill>
                <a:schemeClr val="accent2"/>
              </a:solidFill>
            </a:endParaRPr>
          </a:p>
        </p:txBody>
      </p:sp>
      <p:sp>
        <p:nvSpPr>
          <p:cNvPr id="51" name="Rectangle 50"/>
          <p:cNvSpPr/>
          <p:nvPr/>
        </p:nvSpPr>
        <p:spPr>
          <a:xfrm>
            <a:off x="314799" y="2235137"/>
            <a:ext cx="358211"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674799" y="2235137"/>
            <a:ext cx="3921585"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Content Placeholder 1"/>
          <p:cNvSpPr txBox="1">
            <a:spLocks/>
          </p:cNvSpPr>
          <p:nvPr/>
        </p:nvSpPr>
        <p:spPr>
          <a:xfrm>
            <a:off x="684450" y="3464285"/>
            <a:ext cx="3159160" cy="238539"/>
          </a:xfrm>
          <a:prstGeom prst="rect">
            <a:avLst/>
          </a:prstGeom>
        </p:spPr>
        <p:txBody>
          <a:bodyPr anchor="ctr">
            <a:normAutofit fontScale="92500" lnSpcReduction="20000"/>
          </a:bodyP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spcAft>
                <a:spcPts val="900"/>
              </a:spcAft>
            </a:pPr>
            <a:r>
              <a:rPr lang="en-US" b="1" spc="200" dirty="0">
                <a:latin typeface="Calibri"/>
                <a:ea typeface="Calibri" charset="0"/>
                <a:cs typeface="Calibri"/>
              </a:rPr>
              <a:t>Examples and exercises</a:t>
            </a:r>
            <a:endParaRPr lang="en-US" b="1" spc="200" dirty="0">
              <a:latin typeface="Calibri"/>
              <a:ea typeface="Calibri" charset="0"/>
              <a:cs typeface="Calibri" charset="0"/>
            </a:endParaRPr>
          </a:p>
        </p:txBody>
      </p:sp>
      <p:sp>
        <p:nvSpPr>
          <p:cNvPr id="75" name="Rectangle 74"/>
          <p:cNvSpPr/>
          <p:nvPr/>
        </p:nvSpPr>
        <p:spPr>
          <a:xfrm>
            <a:off x="332118" y="2839531"/>
            <a:ext cx="357138" cy="307777"/>
          </a:xfrm>
          <a:prstGeom prst="rect">
            <a:avLst/>
          </a:prstGeom>
        </p:spPr>
        <p:txBody>
          <a:bodyPr wrap="square">
            <a:spAutoFit/>
          </a:bodyPr>
          <a:lstStyle/>
          <a:p>
            <a:pPr algn="ctr"/>
            <a:r>
              <a:rPr lang="en-US" b="1" spc="200">
                <a:solidFill>
                  <a:schemeClr val="accent2"/>
                </a:solidFill>
                <a:latin typeface="Calibri" charset="0"/>
                <a:ea typeface="Calibri" charset="0"/>
                <a:cs typeface="Calibri" charset="0"/>
              </a:rPr>
              <a:t>4</a:t>
            </a:r>
            <a:endParaRPr lang="en-US">
              <a:solidFill>
                <a:schemeClr val="accent2"/>
              </a:solidFill>
            </a:endParaRPr>
          </a:p>
        </p:txBody>
      </p:sp>
      <p:sp>
        <p:nvSpPr>
          <p:cNvPr id="76" name="Rectangle 75"/>
          <p:cNvSpPr/>
          <p:nvPr/>
        </p:nvSpPr>
        <p:spPr>
          <a:xfrm>
            <a:off x="314799" y="2820375"/>
            <a:ext cx="358211"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674799" y="2820375"/>
            <a:ext cx="3921585"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Content Placeholder 1"/>
          <p:cNvSpPr txBox="1">
            <a:spLocks/>
          </p:cNvSpPr>
          <p:nvPr/>
        </p:nvSpPr>
        <p:spPr>
          <a:xfrm>
            <a:off x="671608" y="2912945"/>
            <a:ext cx="3159160" cy="238539"/>
          </a:xfrm>
          <a:prstGeom prst="rect">
            <a:avLst/>
          </a:prstGeom>
        </p:spPr>
        <p:txBody>
          <a:bodyPr anchor="ctr">
            <a:normAutofit fontScale="92500" lnSpcReduction="20000"/>
          </a:bodyP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spcAft>
                <a:spcPts val="900"/>
              </a:spcAft>
            </a:pPr>
            <a:r>
              <a:rPr lang="en-US" b="1" spc="200" dirty="0">
                <a:ea typeface="+mn-lt"/>
                <a:cs typeface="+mn-lt"/>
              </a:rPr>
              <a:t>STAR TECHNIQIE</a:t>
            </a:r>
            <a:endParaRPr lang="en-US" b="1" dirty="0"/>
          </a:p>
        </p:txBody>
      </p:sp>
      <p:sp>
        <p:nvSpPr>
          <p:cNvPr id="80" name="Rectangle 79"/>
          <p:cNvSpPr/>
          <p:nvPr/>
        </p:nvSpPr>
        <p:spPr>
          <a:xfrm>
            <a:off x="332118" y="3424769"/>
            <a:ext cx="357138" cy="307777"/>
          </a:xfrm>
          <a:prstGeom prst="rect">
            <a:avLst/>
          </a:prstGeom>
        </p:spPr>
        <p:txBody>
          <a:bodyPr wrap="square">
            <a:spAutoFit/>
          </a:bodyPr>
          <a:lstStyle/>
          <a:p>
            <a:pPr algn="ctr"/>
            <a:r>
              <a:rPr lang="en-US" b="1" spc="200">
                <a:solidFill>
                  <a:schemeClr val="accent2"/>
                </a:solidFill>
                <a:latin typeface="Calibri" charset="0"/>
                <a:ea typeface="Calibri" charset="0"/>
                <a:cs typeface="Calibri" charset="0"/>
              </a:rPr>
              <a:t>5</a:t>
            </a:r>
            <a:endParaRPr lang="en-US">
              <a:solidFill>
                <a:schemeClr val="accent2"/>
              </a:solidFill>
            </a:endParaRPr>
          </a:p>
        </p:txBody>
      </p:sp>
      <p:sp>
        <p:nvSpPr>
          <p:cNvPr id="81" name="Rectangle 80"/>
          <p:cNvSpPr/>
          <p:nvPr/>
        </p:nvSpPr>
        <p:spPr>
          <a:xfrm>
            <a:off x="314799" y="3405613"/>
            <a:ext cx="358211"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674799" y="3405613"/>
            <a:ext cx="3921585" cy="35821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rotWithShape="1">
          <a:blip r:embed="rId4">
            <a:extLst>
              <a:ext uri="{28A0092B-C50C-407E-A947-70E740481C1C}">
                <a14:useLocalDpi xmlns:a14="http://schemas.microsoft.com/office/drawing/2010/main" val="0"/>
              </a:ext>
            </a:extLst>
          </a:blip>
          <a:srcRect l="32570" t="5027" r="17315"/>
          <a:stretch/>
        </p:blipFill>
        <p:spPr>
          <a:xfrm>
            <a:off x="5334000" y="1"/>
            <a:ext cx="3820406" cy="4826638"/>
          </a:xfrm>
          <a:prstGeom prst="rect">
            <a:avLst/>
          </a:prstGeom>
        </p:spPr>
      </p:pic>
      <p:sp>
        <p:nvSpPr>
          <p:cNvPr id="29" name="Slide Number Placeholder 2"/>
          <p:cNvSpPr txBox="1">
            <a:spLocks/>
          </p:cNvSpPr>
          <p:nvPr/>
        </p:nvSpPr>
        <p:spPr>
          <a:xfrm>
            <a:off x="7487582" y="4826638"/>
            <a:ext cx="1373372" cy="316862"/>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endParaRPr lang="en-US" sz="1400" b="1" dirty="0">
              <a:solidFill>
                <a:schemeClr val="bg1"/>
              </a:solidFill>
              <a:latin typeface="+mj-lt"/>
            </a:endParaRPr>
          </a:p>
        </p:txBody>
      </p:sp>
    </p:spTree>
    <p:extLst>
      <p:ext uri="{BB962C8B-B14F-4D97-AF65-F5344CB8AC3E}">
        <p14:creationId xmlns:p14="http://schemas.microsoft.com/office/powerpoint/2010/main" val="116673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BCC6-B03F-4E91-891B-DF89156A3ECD}"/>
              </a:ext>
            </a:extLst>
          </p:cNvPr>
          <p:cNvSpPr>
            <a:spLocks noGrp="1"/>
          </p:cNvSpPr>
          <p:nvPr>
            <p:ph type="title"/>
          </p:nvPr>
        </p:nvSpPr>
        <p:spPr/>
        <p:txBody>
          <a:bodyPr/>
          <a:lstStyle/>
          <a:p>
            <a:r>
              <a:rPr lang="en-US" dirty="0"/>
              <a:t>Prepare self-presentation </a:t>
            </a:r>
            <a:endParaRPr lang="ru-RU" dirty="0"/>
          </a:p>
        </p:txBody>
      </p:sp>
      <p:sp>
        <p:nvSpPr>
          <p:cNvPr id="9" name="Rectangle: Rounded Corners 8">
            <a:extLst>
              <a:ext uri="{FF2B5EF4-FFF2-40B4-BE49-F238E27FC236}">
                <a16:creationId xmlns:a16="http://schemas.microsoft.com/office/drawing/2014/main" id="{7530540F-25C8-4F49-95FF-43DF548A85B3}"/>
              </a:ext>
            </a:extLst>
          </p:cNvPr>
          <p:cNvSpPr/>
          <p:nvPr/>
        </p:nvSpPr>
        <p:spPr>
          <a:xfrm>
            <a:off x="1510453" y="1367285"/>
            <a:ext cx="1679786" cy="50783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25/10 18</a:t>
            </a:r>
            <a:r>
              <a:rPr lang="ru-RU" b="1" dirty="0">
                <a:solidFill>
                  <a:schemeClr val="tx1"/>
                </a:solidFill>
              </a:rPr>
              <a:t>:</a:t>
            </a:r>
            <a:r>
              <a:rPr lang="en-US" b="1" dirty="0">
                <a:solidFill>
                  <a:schemeClr val="tx1"/>
                </a:solidFill>
              </a:rPr>
              <a:t>30</a:t>
            </a:r>
          </a:p>
        </p:txBody>
      </p:sp>
      <p:sp>
        <p:nvSpPr>
          <p:cNvPr id="10" name="Rectangle: Rounded Corners 9">
            <a:extLst>
              <a:ext uri="{FF2B5EF4-FFF2-40B4-BE49-F238E27FC236}">
                <a16:creationId xmlns:a16="http://schemas.microsoft.com/office/drawing/2014/main" id="{E785686F-E54F-4DEA-A90C-65A6A557DBEF}"/>
              </a:ext>
            </a:extLst>
          </p:cNvPr>
          <p:cNvSpPr/>
          <p:nvPr/>
        </p:nvSpPr>
        <p:spPr>
          <a:xfrm>
            <a:off x="1510453" y="2969944"/>
            <a:ext cx="1679786" cy="507831"/>
          </a:xfrm>
          <a:prstGeom prst="round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27/10 18</a:t>
            </a:r>
            <a:r>
              <a:rPr lang="ru-RU" b="1" dirty="0">
                <a:solidFill>
                  <a:schemeClr val="tx1"/>
                </a:solidFill>
              </a:rPr>
              <a:t>:</a:t>
            </a:r>
            <a:r>
              <a:rPr lang="en-US" b="1" dirty="0">
                <a:solidFill>
                  <a:schemeClr val="tx1"/>
                </a:solidFill>
              </a:rPr>
              <a:t>30</a:t>
            </a:r>
          </a:p>
        </p:txBody>
      </p:sp>
      <p:graphicFrame>
        <p:nvGraphicFramePr>
          <p:cNvPr id="5" name="Table 4">
            <a:extLst>
              <a:ext uri="{FF2B5EF4-FFF2-40B4-BE49-F238E27FC236}">
                <a16:creationId xmlns:a16="http://schemas.microsoft.com/office/drawing/2014/main" id="{82AC5512-4A87-4A92-95FF-578CE0153881}"/>
              </a:ext>
            </a:extLst>
          </p:cNvPr>
          <p:cNvGraphicFramePr>
            <a:graphicFrameLocks noGrp="1"/>
          </p:cNvGraphicFramePr>
          <p:nvPr>
            <p:extLst>
              <p:ext uri="{D42A27DB-BD31-4B8C-83A1-F6EECF244321}">
                <p14:modId xmlns:p14="http://schemas.microsoft.com/office/powerpoint/2010/main" val="2400462980"/>
              </p:ext>
            </p:extLst>
          </p:nvPr>
        </p:nvGraphicFramePr>
        <p:xfrm>
          <a:off x="3887364" y="958261"/>
          <a:ext cx="3400742" cy="1325880"/>
        </p:xfrm>
        <a:graphic>
          <a:graphicData uri="http://schemas.openxmlformats.org/drawingml/2006/table">
            <a:tbl>
              <a:tblPr/>
              <a:tblGrid>
                <a:gridCol w="1700371">
                  <a:extLst>
                    <a:ext uri="{9D8B030D-6E8A-4147-A177-3AD203B41FA5}">
                      <a16:colId xmlns:a16="http://schemas.microsoft.com/office/drawing/2014/main" val="1720094870"/>
                    </a:ext>
                  </a:extLst>
                </a:gridCol>
                <a:gridCol w="1700371">
                  <a:extLst>
                    <a:ext uri="{9D8B030D-6E8A-4147-A177-3AD203B41FA5}">
                      <a16:colId xmlns:a16="http://schemas.microsoft.com/office/drawing/2014/main" val="1423917475"/>
                    </a:ext>
                  </a:extLst>
                </a:gridCol>
              </a:tblGrid>
              <a:tr h="182880">
                <a:tc>
                  <a:txBody>
                    <a:bodyPr/>
                    <a:lstStyle/>
                    <a:p>
                      <a:pPr algn="l" fontAlgn="b"/>
                      <a:r>
                        <a:rPr lang="en-US" sz="1400" b="1" i="0" u="none" strike="noStrike" dirty="0">
                          <a:solidFill>
                            <a:srgbClr val="000000"/>
                          </a:solidFill>
                          <a:effectLst/>
                          <a:latin typeface="+mj-lt"/>
                        </a:rPr>
                        <a:t>Oleg Sakhabutdinov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Nikolai Dvoinishnikov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682604"/>
                  </a:ext>
                </a:extLst>
              </a:tr>
              <a:tr h="182880">
                <a:tc>
                  <a:txBody>
                    <a:bodyPr/>
                    <a:lstStyle/>
                    <a:p>
                      <a:pPr algn="l" fontAlgn="b"/>
                      <a:r>
                        <a:rPr lang="en-US" sz="1400" b="1" i="0" u="none" strike="noStrike" dirty="0">
                          <a:solidFill>
                            <a:srgbClr val="000000"/>
                          </a:solidFill>
                          <a:effectLst/>
                          <a:latin typeface="+mj-lt"/>
                        </a:rPr>
                        <a:t>Ilia Ershov1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Sergei Kutovoi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0870"/>
                  </a:ext>
                </a:extLst>
              </a:tr>
              <a:tr h="182880">
                <a:tc>
                  <a:txBody>
                    <a:bodyPr/>
                    <a:lstStyle/>
                    <a:p>
                      <a:pPr algn="l" fontAlgn="b"/>
                      <a:r>
                        <a:rPr lang="en-US" sz="1400" b="1" i="0" u="none" strike="noStrike" dirty="0">
                          <a:solidFill>
                            <a:srgbClr val="000000"/>
                          </a:solidFill>
                          <a:effectLst/>
                          <a:latin typeface="+mj-lt"/>
                        </a:rPr>
                        <a:t>Maxim Cherepennikov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Aleksandr Popov2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139207"/>
                  </a:ext>
                </a:extLst>
              </a:tr>
              <a:tr h="182880">
                <a:tc>
                  <a:txBody>
                    <a:bodyPr/>
                    <a:lstStyle/>
                    <a:p>
                      <a:pPr algn="l" fontAlgn="b"/>
                      <a:r>
                        <a:rPr lang="en-US" sz="1400" b="1" i="0" u="none" strike="noStrike" dirty="0">
                          <a:solidFill>
                            <a:srgbClr val="000000"/>
                          </a:solidFill>
                          <a:effectLst/>
                          <a:latin typeface="+mj-lt"/>
                        </a:rPr>
                        <a:t>Nikolai Goritskii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Evgenii Kolganov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451204"/>
                  </a:ext>
                </a:extLst>
              </a:tr>
              <a:tr h="182880">
                <a:tc>
                  <a:txBody>
                    <a:bodyPr/>
                    <a:lstStyle/>
                    <a:p>
                      <a:pPr algn="l" fontAlgn="b"/>
                      <a:r>
                        <a:rPr lang="en-US" sz="1400" b="1" i="0" u="none" strike="noStrike">
                          <a:solidFill>
                            <a:srgbClr val="000000"/>
                          </a:solidFill>
                          <a:effectLst/>
                          <a:latin typeface="+mj-lt"/>
                        </a:rPr>
                        <a:t>Timofey Kurakin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Dmitrii Ivanov7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645848"/>
                  </a:ext>
                </a:extLst>
              </a:tr>
              <a:tr h="182880">
                <a:tc>
                  <a:txBody>
                    <a:bodyPr/>
                    <a:lstStyle/>
                    <a:p>
                      <a:pPr algn="l" fontAlgn="b"/>
                      <a:r>
                        <a:rPr lang="en-US" sz="1400" b="1" i="0" u="none" strike="noStrike" dirty="0">
                          <a:solidFill>
                            <a:srgbClr val="000000"/>
                          </a:solidFill>
                          <a:effectLst/>
                          <a:latin typeface="+mj-lt"/>
                        </a:rPr>
                        <a:t>Vladimir Emelianov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mj-lt"/>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702229"/>
                  </a:ext>
                </a:extLst>
              </a:tr>
            </a:tbl>
          </a:graphicData>
        </a:graphic>
      </p:graphicFrame>
      <p:graphicFrame>
        <p:nvGraphicFramePr>
          <p:cNvPr id="11" name="Table 10">
            <a:extLst>
              <a:ext uri="{FF2B5EF4-FFF2-40B4-BE49-F238E27FC236}">
                <a16:creationId xmlns:a16="http://schemas.microsoft.com/office/drawing/2014/main" id="{25DDA779-7C15-4E52-8A79-FF0FCFB9116C}"/>
              </a:ext>
            </a:extLst>
          </p:cNvPr>
          <p:cNvGraphicFramePr>
            <a:graphicFrameLocks noGrp="1"/>
          </p:cNvGraphicFramePr>
          <p:nvPr>
            <p:extLst>
              <p:ext uri="{D42A27DB-BD31-4B8C-83A1-F6EECF244321}">
                <p14:modId xmlns:p14="http://schemas.microsoft.com/office/powerpoint/2010/main" val="1454887295"/>
              </p:ext>
            </p:extLst>
          </p:nvPr>
        </p:nvGraphicFramePr>
        <p:xfrm>
          <a:off x="3887364" y="2560920"/>
          <a:ext cx="3400742" cy="1325880"/>
        </p:xfrm>
        <a:graphic>
          <a:graphicData uri="http://schemas.openxmlformats.org/drawingml/2006/table">
            <a:tbl>
              <a:tblPr/>
              <a:tblGrid>
                <a:gridCol w="1700371">
                  <a:extLst>
                    <a:ext uri="{9D8B030D-6E8A-4147-A177-3AD203B41FA5}">
                      <a16:colId xmlns:a16="http://schemas.microsoft.com/office/drawing/2014/main" val="1720094870"/>
                    </a:ext>
                  </a:extLst>
                </a:gridCol>
                <a:gridCol w="1700371">
                  <a:extLst>
                    <a:ext uri="{9D8B030D-6E8A-4147-A177-3AD203B41FA5}">
                      <a16:colId xmlns:a16="http://schemas.microsoft.com/office/drawing/2014/main" val="1423917475"/>
                    </a:ext>
                  </a:extLst>
                </a:gridCol>
              </a:tblGrid>
              <a:tr h="182880">
                <a:tc>
                  <a:txBody>
                    <a:bodyPr/>
                    <a:lstStyle/>
                    <a:p>
                      <a:pPr algn="l" fontAlgn="b"/>
                      <a:r>
                        <a:rPr lang="en-US" sz="1400" b="1" i="0" u="none" strike="noStrike" dirty="0">
                          <a:solidFill>
                            <a:srgbClr val="000000"/>
                          </a:solidFill>
                          <a:effectLst/>
                          <a:latin typeface="+mj-lt"/>
                        </a:rPr>
                        <a:t>Iuliia Kuleshova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Vladimir Intulov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682604"/>
                  </a:ext>
                </a:extLst>
              </a:tr>
              <a:tr h="182880">
                <a:tc>
                  <a:txBody>
                    <a:bodyPr/>
                    <a:lstStyle/>
                    <a:p>
                      <a:pPr algn="l" fontAlgn="b"/>
                      <a:r>
                        <a:rPr lang="en-US" sz="1400" b="1" i="0" u="none" strike="noStrike" dirty="0">
                          <a:solidFill>
                            <a:srgbClr val="000000"/>
                          </a:solidFill>
                          <a:effectLst/>
                          <a:latin typeface="+mj-lt"/>
                        </a:rPr>
                        <a:t>Evgeny Malyshev1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Aleksei Dmitruk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90870"/>
                  </a:ext>
                </a:extLst>
              </a:tr>
              <a:tr h="182880">
                <a:tc>
                  <a:txBody>
                    <a:bodyPr/>
                    <a:lstStyle/>
                    <a:p>
                      <a:pPr algn="l" fontAlgn="b"/>
                      <a:r>
                        <a:rPr lang="en-US" sz="1400" b="1" i="0" u="none" strike="noStrike">
                          <a:solidFill>
                            <a:srgbClr val="000000"/>
                          </a:solidFill>
                          <a:effectLst/>
                          <a:latin typeface="+mj-lt"/>
                        </a:rPr>
                        <a:t>Mikhail Kalmykov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Rinat Sadykov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139207"/>
                  </a:ext>
                </a:extLst>
              </a:tr>
              <a:tr h="182880">
                <a:tc>
                  <a:txBody>
                    <a:bodyPr/>
                    <a:lstStyle/>
                    <a:p>
                      <a:pPr algn="l" fontAlgn="b"/>
                      <a:r>
                        <a:rPr lang="en-US" sz="1400" b="1" i="0" u="none" strike="noStrike">
                          <a:solidFill>
                            <a:srgbClr val="000000"/>
                          </a:solidFill>
                          <a:effectLst/>
                          <a:latin typeface="+mj-lt"/>
                        </a:rPr>
                        <a:t>Pavel Iskandarov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Vladimir Gushchin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451204"/>
                  </a:ext>
                </a:extLst>
              </a:tr>
              <a:tr h="182880">
                <a:tc>
                  <a:txBody>
                    <a:bodyPr/>
                    <a:lstStyle/>
                    <a:p>
                      <a:pPr algn="l" fontAlgn="b"/>
                      <a:r>
                        <a:rPr lang="en-US" sz="1400" b="1" i="0" u="none" strike="noStrike">
                          <a:solidFill>
                            <a:srgbClr val="000000"/>
                          </a:solidFill>
                          <a:effectLst/>
                          <a:latin typeface="+mj-lt"/>
                        </a:rPr>
                        <a:t>Maxim Tyakin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Yevgenii Kungurov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645848"/>
                  </a:ext>
                </a:extLst>
              </a:tr>
              <a:tr h="182880">
                <a:tc>
                  <a:txBody>
                    <a:bodyPr/>
                    <a:lstStyle/>
                    <a:p>
                      <a:pPr algn="l" fontAlgn="b"/>
                      <a:r>
                        <a:rPr lang="en-US" sz="1400" b="1" i="0" u="none" strike="noStrike" dirty="0">
                          <a:solidFill>
                            <a:srgbClr val="000000"/>
                          </a:solidFill>
                          <a:effectLst/>
                          <a:latin typeface="+mj-lt"/>
                        </a:rPr>
                        <a:t>Aleksandr Ivanov13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mj-lt"/>
                        </a:rPr>
                        <a:t>Vladislav Iakovlev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702229"/>
                  </a:ext>
                </a:extLst>
              </a:tr>
            </a:tbl>
          </a:graphicData>
        </a:graphic>
      </p:graphicFrame>
    </p:spTree>
    <p:extLst>
      <p:ext uri="{BB962C8B-B14F-4D97-AF65-F5344CB8AC3E}">
        <p14:creationId xmlns:p14="http://schemas.microsoft.com/office/powerpoint/2010/main" val="345766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F90EC-4981-45B1-A4DE-99BD247D5B64}"/>
              </a:ext>
            </a:extLst>
          </p:cNvPr>
          <p:cNvSpPr>
            <a:spLocks noGrp="1"/>
          </p:cNvSpPr>
          <p:nvPr>
            <p:ph sz="quarter" idx="10"/>
          </p:nvPr>
        </p:nvSpPr>
        <p:spPr/>
        <p:txBody>
          <a:bodyPr/>
          <a:lstStyle/>
          <a:p>
            <a:pPr marL="0" indent="0">
              <a:buNone/>
            </a:pPr>
            <a:r>
              <a:rPr lang="ru-RU" sz="2000" b="1" dirty="0">
                <a:solidFill>
                  <a:schemeClr val="accent2"/>
                </a:solidFill>
              </a:rPr>
              <a:t>Роли</a:t>
            </a:r>
          </a:p>
          <a:p>
            <a:r>
              <a:rPr lang="ru-RU" dirty="0"/>
              <a:t>Кандидат – рассказывает свою самопрезентацию </a:t>
            </a:r>
          </a:p>
          <a:p>
            <a:r>
              <a:rPr lang="ru-RU" dirty="0"/>
              <a:t>Интервьер – задает вопросы согласно заданным вводным, даёт комментарии</a:t>
            </a:r>
          </a:p>
          <a:p>
            <a:r>
              <a:rPr lang="ru-RU" dirty="0"/>
              <a:t>Наблюдатели – задают вопросы и дают комментарии</a:t>
            </a:r>
            <a:endParaRPr lang="en-US" dirty="0"/>
          </a:p>
          <a:p>
            <a:pPr marL="0" indent="0">
              <a:buNone/>
            </a:pPr>
            <a:endParaRPr lang="ru-RU" dirty="0"/>
          </a:p>
          <a:p>
            <a:pPr marL="0" indent="0">
              <a:buNone/>
            </a:pPr>
            <a:r>
              <a:rPr lang="ru-RU" sz="1600" b="1" dirty="0">
                <a:solidFill>
                  <a:schemeClr val="accent2"/>
                </a:solidFill>
              </a:rPr>
              <a:t>Тайминг</a:t>
            </a:r>
          </a:p>
          <a:p>
            <a:pPr marL="0" indent="0">
              <a:buNone/>
            </a:pPr>
            <a:r>
              <a:rPr lang="ru-RU" dirty="0"/>
              <a:t>15 минут – время прохождения одного интервью </a:t>
            </a:r>
          </a:p>
          <a:p>
            <a:r>
              <a:rPr lang="ru-RU" dirty="0"/>
              <a:t>5 мин – самопрезентация </a:t>
            </a:r>
          </a:p>
          <a:p>
            <a:r>
              <a:rPr lang="ru-RU" dirty="0"/>
              <a:t>5 мин – вопросы</a:t>
            </a:r>
            <a:endParaRPr lang="en-US" dirty="0"/>
          </a:p>
          <a:p>
            <a:r>
              <a:rPr lang="ru-RU" dirty="0"/>
              <a:t>5 мин - комментарии</a:t>
            </a:r>
            <a:endParaRPr lang="en-US" dirty="0"/>
          </a:p>
        </p:txBody>
      </p:sp>
    </p:spTree>
    <p:extLst>
      <p:ext uri="{BB962C8B-B14F-4D97-AF65-F5344CB8AC3E}">
        <p14:creationId xmlns:p14="http://schemas.microsoft.com/office/powerpoint/2010/main" val="414035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266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3"/>
          <p:cNvSpPr txBox="1">
            <a:spLocks/>
          </p:cNvSpPr>
          <p:nvPr/>
        </p:nvSpPr>
        <p:spPr>
          <a:xfrm>
            <a:off x="1780954" y="2098360"/>
            <a:ext cx="5582093" cy="587388"/>
          </a:xfrm>
          <a:prstGeom prst="rect">
            <a:avLst/>
          </a:prstGeom>
        </p:spPr>
        <p:txBody>
          <a:bodyPr anchor="ctr"/>
          <a:lstStyle>
            <a:lvl1pPr marL="0" indent="0" algn="l" defTabSz="342875" rtl="0" eaLnBrk="1" latinLnBrk="0" hangingPunct="1">
              <a:spcBef>
                <a:spcPct val="20000"/>
              </a:spcBef>
              <a:spcAft>
                <a:spcPts val="300"/>
              </a:spcAft>
              <a:buFont typeface="Arial"/>
              <a:buNone/>
              <a:defRPr sz="1200" b="0" i="0" kern="1200">
                <a:solidFill>
                  <a:schemeClr val="tx1"/>
                </a:solidFill>
                <a:latin typeface="+mn-lt"/>
                <a:ea typeface="+mn-ea"/>
                <a:cs typeface="Trebuchet MS Bold Italic"/>
              </a:defRPr>
            </a:lvl1pPr>
            <a:lvl2pPr marL="228582"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1"/>
                </a:solidFill>
                <a:latin typeface="+mn-lt"/>
                <a:ea typeface="+mn-ea"/>
                <a:cs typeface="+mn-cs"/>
              </a:defRPr>
            </a:lvl2pPr>
            <a:lvl3pPr marL="457166" indent="-228582"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3pPr>
            <a:lvl4pPr marL="64917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4pPr>
            <a:lvl5pPr marL="813756" indent="-171438" algn="l" defTabSz="342875" rtl="0" eaLnBrk="1" latinLnBrk="0" hangingPunct="1">
              <a:spcBef>
                <a:spcPct val="20000"/>
              </a:spcBef>
              <a:spcAft>
                <a:spcPts val="300"/>
              </a:spcAft>
              <a:buClr>
                <a:schemeClr val="accent2"/>
              </a:buClr>
              <a:buSzPct val="120000"/>
              <a:buFont typeface="Arial"/>
              <a:buChar char="•"/>
              <a:defRPr sz="1200" kern="1200">
                <a:solidFill>
                  <a:schemeClr val="tx2"/>
                </a:solidFill>
                <a:latin typeface="+mn-lt"/>
                <a:ea typeface="+mn-ea"/>
                <a:cs typeface="+mn-cs"/>
              </a:defRPr>
            </a:lvl5pPr>
            <a:lvl6pPr marL="1885809" indent="-171438" algn="l" defTabSz="342875" rtl="0" eaLnBrk="1" latinLnBrk="0" hangingPunct="1">
              <a:spcBef>
                <a:spcPct val="20000"/>
              </a:spcBef>
              <a:buFont typeface="Arial"/>
              <a:buChar char="•"/>
              <a:defRPr sz="1500" kern="1200">
                <a:solidFill>
                  <a:schemeClr val="tx1"/>
                </a:solidFill>
                <a:latin typeface="+mn-lt"/>
                <a:ea typeface="+mn-ea"/>
                <a:cs typeface="+mn-cs"/>
              </a:defRPr>
            </a:lvl6pPr>
            <a:lvl7pPr marL="2228684" indent="-171438" algn="l" defTabSz="342875"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5" rtl="0" eaLnBrk="1" latinLnBrk="0" hangingPunct="1">
              <a:spcBef>
                <a:spcPct val="20000"/>
              </a:spcBef>
              <a:buFont typeface="Arial"/>
              <a:buChar char="•"/>
              <a:defRPr sz="1500" kern="1200">
                <a:solidFill>
                  <a:schemeClr val="tx1"/>
                </a:solidFill>
                <a:latin typeface="+mn-lt"/>
                <a:ea typeface="+mn-ea"/>
                <a:cs typeface="+mn-cs"/>
              </a:defRPr>
            </a:lvl8pPr>
            <a:lvl9pPr marL="2914433" indent="-171438" algn="l" defTabSz="342875" rtl="0" eaLnBrk="1" latinLnBrk="0" hangingPunct="1">
              <a:spcBef>
                <a:spcPct val="20000"/>
              </a:spcBef>
              <a:buFont typeface="Arial"/>
              <a:buChar char="•"/>
              <a:defRPr sz="1500" kern="1200">
                <a:solidFill>
                  <a:schemeClr val="tx1"/>
                </a:solidFill>
                <a:latin typeface="+mn-lt"/>
                <a:ea typeface="+mn-ea"/>
                <a:cs typeface="+mn-cs"/>
              </a:defRPr>
            </a:lvl9pPr>
          </a:lstStyle>
          <a:p>
            <a:pPr algn="ctr"/>
            <a:r>
              <a:rPr lang="en-US" sz="1600" b="1" spc="200">
                <a:solidFill>
                  <a:schemeClr val="bg1"/>
                </a:solidFill>
                <a:latin typeface="Calibri"/>
                <a:ea typeface="Calibri" charset="0"/>
                <a:cs typeface="Calibri"/>
              </a:rPr>
              <a:t>WHAT DOES CUSTOMER NEED?</a:t>
            </a:r>
            <a:endParaRPr lang="en-US" sz="1600" b="1" spc="200">
              <a:solidFill>
                <a:schemeClr val="bg1"/>
              </a:solidFill>
              <a:latin typeface="Calibri" charset="0"/>
              <a:ea typeface="Calibri" charset="0"/>
              <a:cs typeface="Calibri" charset="0"/>
            </a:endParaRPr>
          </a:p>
        </p:txBody>
      </p:sp>
      <p:sp>
        <p:nvSpPr>
          <p:cNvPr id="7" name="Rectangle 6"/>
          <p:cNvSpPr/>
          <p:nvPr/>
        </p:nvSpPr>
        <p:spPr>
          <a:xfrm>
            <a:off x="1780954" y="1803228"/>
            <a:ext cx="5582093" cy="122018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57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F6759E-C979-4B30-A25C-165D8B5BA4C2}"/>
              </a:ext>
            </a:extLst>
          </p:cNvPr>
          <p:cNvSpPr>
            <a:spLocks noGrp="1"/>
          </p:cNvSpPr>
          <p:nvPr>
            <p:ph type="sldNum" sz="quarter" idx="10"/>
          </p:nvPr>
        </p:nvSpPr>
        <p:spPr/>
        <p:txBody>
          <a:bodyPr/>
          <a:lstStyle/>
          <a:p>
            <a:fld id="{3A707DD9-E92B-45E8-BE0A-E6B2EDF345EB}" type="slidenum">
              <a:rPr lang="en-US" smtClean="0"/>
              <a:pPr/>
              <a:t>4</a:t>
            </a:fld>
            <a:endParaRPr lang="en-US"/>
          </a:p>
        </p:txBody>
      </p:sp>
      <p:pic>
        <p:nvPicPr>
          <p:cNvPr id="4" name="Picture 3">
            <a:extLst>
              <a:ext uri="{FF2B5EF4-FFF2-40B4-BE49-F238E27FC236}">
                <a16:creationId xmlns:a16="http://schemas.microsoft.com/office/drawing/2014/main" id="{692DAAEF-9185-4FFA-9017-D55B0F888F12}"/>
              </a:ext>
            </a:extLst>
          </p:cNvPr>
          <p:cNvPicPr>
            <a:picLocks/>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2592070" y="508000"/>
            <a:ext cx="914400" cy="382594"/>
          </a:xfrm>
          <a:prstGeom prst="rect">
            <a:avLst/>
          </a:prstGeom>
        </p:spPr>
      </p:pic>
      <p:pic>
        <p:nvPicPr>
          <p:cNvPr id="6" name="Picture 5">
            <a:extLst>
              <a:ext uri="{FF2B5EF4-FFF2-40B4-BE49-F238E27FC236}">
                <a16:creationId xmlns:a16="http://schemas.microsoft.com/office/drawing/2014/main" id="{786700B1-01BE-4050-9D1C-6B23EFDFF816}"/>
              </a:ext>
            </a:extLst>
          </p:cNvPr>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1178232F-9A45-407E-A05A-E58E8D1765A6}"/>
              </a:ext>
            </a:extLst>
          </p:cNvPr>
          <p:cNvSpPr/>
          <p:nvPr>
            <p:custDataLst>
              <p:tags r:id="rId4"/>
            </p:custDataLst>
          </p:nvPr>
        </p:nvSpPr>
        <p:spPr>
          <a:xfrm>
            <a:off x="2590800" y="1928813"/>
            <a:ext cx="6045200" cy="1285875"/>
          </a:xfrm>
          <a:prstGeom prst="rect">
            <a:avLst/>
          </a:prstGeom>
          <a:noFill/>
          <a:ln w="1270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b="1">
                <a:solidFill>
                  <a:srgbClr val="5B5B5B"/>
                </a:solidFill>
              </a:rPr>
              <a:t>Представьте, что Вы - Директор магазина и планируете проводить собеседование с кандидатом на вакансию продавца в ваш магазин. Что для вас будет важно в успешном кандидате</a:t>
            </a:r>
            <a:endParaRPr lang="en-US" sz="2400" b="1">
              <a:solidFill>
                <a:srgbClr val="5B5B5B"/>
              </a:solidFill>
            </a:endParaRPr>
          </a:p>
        </p:txBody>
      </p:sp>
      <p:sp>
        <p:nvSpPr>
          <p:cNvPr id="8" name="Rectangle 7">
            <a:extLst>
              <a:ext uri="{FF2B5EF4-FFF2-40B4-BE49-F238E27FC236}">
                <a16:creationId xmlns:a16="http://schemas.microsoft.com/office/drawing/2014/main" id="{FEC36E95-9215-4A29-AD59-95E920C8AF4B}"/>
              </a:ext>
            </a:extLst>
          </p:cNvPr>
          <p:cNvSpPr/>
          <p:nvPr>
            <p:custDataLst>
              <p:tags r:id="rId5"/>
            </p:custDataLst>
          </p:nvPr>
        </p:nvSpPr>
        <p:spPr>
          <a:xfrm>
            <a:off x="2590800" y="4381500"/>
            <a:ext cx="6299200" cy="382594"/>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b="1">
                <a:solidFill>
                  <a:srgbClr val="5B5B5B"/>
                </a:solidFill>
              </a:rPr>
              <a:t>ⓘ</a:t>
            </a:r>
            <a:r>
              <a:rPr lang="en-US" sz="1400">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170165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16BA-0B24-4C1A-9C45-6DA70D240BD7}"/>
              </a:ext>
            </a:extLst>
          </p:cNvPr>
          <p:cNvSpPr>
            <a:spLocks noGrp="1"/>
          </p:cNvSpPr>
          <p:nvPr>
            <p:ph type="title"/>
          </p:nvPr>
        </p:nvSpPr>
        <p:spPr>
          <a:xfrm>
            <a:off x="360364" y="228600"/>
            <a:ext cx="8426449" cy="301752"/>
          </a:xfrm>
        </p:spPr>
        <p:txBody>
          <a:bodyPr wrap="none" anchor="ctr">
            <a:normAutofit/>
          </a:bodyPr>
          <a:lstStyle/>
          <a:p>
            <a:pPr>
              <a:lnSpc>
                <a:spcPct val="90000"/>
              </a:lnSpc>
            </a:pPr>
            <a:r>
              <a:rPr lang="en-US" sz="1400"/>
              <a:t>INTERVEW</a:t>
            </a:r>
          </a:p>
        </p:txBody>
      </p:sp>
      <p:sp>
        <p:nvSpPr>
          <p:cNvPr id="3" name="Content Placeholder 2">
            <a:extLst>
              <a:ext uri="{FF2B5EF4-FFF2-40B4-BE49-F238E27FC236}">
                <a16:creationId xmlns:a16="http://schemas.microsoft.com/office/drawing/2014/main" id="{C7F9962D-3B03-4F67-86AD-ADA14C78CAAC}"/>
              </a:ext>
            </a:extLst>
          </p:cNvPr>
          <p:cNvSpPr>
            <a:spLocks noGrp="1"/>
          </p:cNvSpPr>
          <p:nvPr>
            <p:ph sz="quarter" idx="10"/>
          </p:nvPr>
        </p:nvSpPr>
        <p:spPr>
          <a:xfrm>
            <a:off x="357189" y="1079500"/>
            <a:ext cx="3986212" cy="3397250"/>
          </a:xfrm>
        </p:spPr>
        <p:txBody>
          <a:bodyPr vert="horz" lIns="0" tIns="0" rIns="0" bIns="0" rtlCol="0">
            <a:normAutofit/>
          </a:bodyPr>
          <a:lstStyle/>
          <a:p>
            <a:pPr marL="0" indent="0">
              <a:buNone/>
            </a:pPr>
            <a:endParaRPr lang="en-US" b="1"/>
          </a:p>
          <a:p>
            <a:pPr marL="0" indent="0">
              <a:buNone/>
            </a:pPr>
            <a:endParaRPr lang="en-US"/>
          </a:p>
          <a:p>
            <a:pPr marL="0" indent="0">
              <a:buNone/>
            </a:pPr>
            <a:endParaRPr lang="en-US"/>
          </a:p>
          <a:p>
            <a:endParaRPr lang="en-US"/>
          </a:p>
          <a:p>
            <a:pPr marL="0" indent="0">
              <a:buNone/>
            </a:pPr>
            <a:endParaRPr lang="en-US"/>
          </a:p>
          <a:p>
            <a:pPr marL="0" indent="0">
              <a:buNone/>
            </a:pPr>
            <a:endParaRPr lang="en-US"/>
          </a:p>
        </p:txBody>
      </p:sp>
      <p:pic>
        <p:nvPicPr>
          <p:cNvPr id="18" name="Picture 17" descr="Graphical user interface, text, application, email&#10;&#10;Description automatically generated">
            <a:extLst>
              <a:ext uri="{FF2B5EF4-FFF2-40B4-BE49-F238E27FC236}">
                <a16:creationId xmlns:a16="http://schemas.microsoft.com/office/drawing/2014/main" id="{54C516A8-D2E7-437A-8F7B-6A2842DC0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38" y="1050151"/>
            <a:ext cx="5281105" cy="1748387"/>
          </a:xfrm>
          <a:prstGeom prst="rect">
            <a:avLst/>
          </a:prstGeom>
          <a:noFill/>
        </p:spPr>
      </p:pic>
      <p:pic>
        <p:nvPicPr>
          <p:cNvPr id="20" name="Picture 19" descr="Graphical user interface, text, application&#10;&#10;Description automatically generated">
            <a:extLst>
              <a:ext uri="{FF2B5EF4-FFF2-40B4-BE49-F238E27FC236}">
                <a16:creationId xmlns:a16="http://schemas.microsoft.com/office/drawing/2014/main" id="{F42B82E8-35EA-4AFC-8969-376F24776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24" y="2931299"/>
            <a:ext cx="3986212" cy="1574800"/>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8E0D0666-D426-4FA8-A20F-7D2D89AB59E0}"/>
              </a:ext>
            </a:extLst>
          </p:cNvPr>
          <p:cNvPicPr>
            <a:picLocks noChangeAspect="1"/>
          </p:cNvPicPr>
          <p:nvPr/>
        </p:nvPicPr>
        <p:blipFill rotWithShape="1">
          <a:blip r:embed="rId4">
            <a:extLst>
              <a:ext uri="{28A0092B-C50C-407E-A947-70E740481C1C}">
                <a14:useLocalDpi xmlns:a14="http://schemas.microsoft.com/office/drawing/2010/main" val="0"/>
              </a:ext>
            </a:extLst>
          </a:blip>
          <a:srcRect l="8373" r="8251"/>
          <a:stretch/>
        </p:blipFill>
        <p:spPr>
          <a:xfrm>
            <a:off x="5449043" y="943108"/>
            <a:ext cx="3500284" cy="160005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AD1A6F6D-9967-4D73-BCA2-45A00316651E}"/>
              </a:ext>
            </a:extLst>
          </p:cNvPr>
          <p:cNvPicPr>
            <a:picLocks noChangeAspect="1"/>
          </p:cNvPicPr>
          <p:nvPr/>
        </p:nvPicPr>
        <p:blipFill rotWithShape="1">
          <a:blip r:embed="rId5">
            <a:extLst>
              <a:ext uri="{28A0092B-C50C-407E-A947-70E740481C1C}">
                <a14:useLocalDpi xmlns:a14="http://schemas.microsoft.com/office/drawing/2010/main" val="0"/>
              </a:ext>
            </a:extLst>
          </a:blip>
          <a:srcRect l="6620" r="12099"/>
          <a:stretch/>
        </p:blipFill>
        <p:spPr>
          <a:xfrm>
            <a:off x="4910667" y="2794056"/>
            <a:ext cx="4208038" cy="1885629"/>
          </a:xfrm>
          <a:prstGeom prst="rect">
            <a:avLst/>
          </a:prstGeom>
        </p:spPr>
      </p:pic>
      <p:sp>
        <p:nvSpPr>
          <p:cNvPr id="25" name="TextBox 24">
            <a:extLst>
              <a:ext uri="{FF2B5EF4-FFF2-40B4-BE49-F238E27FC236}">
                <a16:creationId xmlns:a16="http://schemas.microsoft.com/office/drawing/2014/main" id="{FD820F37-43C9-48D8-9CC9-E23A690C7B29}"/>
              </a:ext>
            </a:extLst>
          </p:cNvPr>
          <p:cNvSpPr txBox="1"/>
          <p:nvPr/>
        </p:nvSpPr>
        <p:spPr>
          <a:xfrm>
            <a:off x="108373" y="799253"/>
            <a:ext cx="331894" cy="584775"/>
          </a:xfrm>
          <a:prstGeom prst="rect">
            <a:avLst/>
          </a:prstGeom>
          <a:noFill/>
        </p:spPr>
        <p:txBody>
          <a:bodyPr wrap="square" rtlCol="0">
            <a:spAutoFit/>
          </a:bodyPr>
          <a:lstStyle/>
          <a:p>
            <a:r>
              <a:rPr lang="en-US" sz="3200" b="1" dirty="0">
                <a:solidFill>
                  <a:srgbClr val="C00000"/>
                </a:solidFill>
              </a:rPr>
              <a:t>1</a:t>
            </a:r>
          </a:p>
        </p:txBody>
      </p:sp>
      <p:sp>
        <p:nvSpPr>
          <p:cNvPr id="26" name="TextBox 25">
            <a:extLst>
              <a:ext uri="{FF2B5EF4-FFF2-40B4-BE49-F238E27FC236}">
                <a16:creationId xmlns:a16="http://schemas.microsoft.com/office/drawing/2014/main" id="{98517FC9-D5B1-46CA-8A64-55E3DCB593A4}"/>
              </a:ext>
            </a:extLst>
          </p:cNvPr>
          <p:cNvSpPr txBox="1"/>
          <p:nvPr/>
        </p:nvSpPr>
        <p:spPr>
          <a:xfrm>
            <a:off x="25295" y="2638911"/>
            <a:ext cx="331894" cy="584775"/>
          </a:xfrm>
          <a:prstGeom prst="rect">
            <a:avLst/>
          </a:prstGeom>
          <a:noFill/>
        </p:spPr>
        <p:txBody>
          <a:bodyPr wrap="square" rtlCol="0">
            <a:spAutoFit/>
          </a:bodyPr>
          <a:lstStyle/>
          <a:p>
            <a:r>
              <a:rPr lang="en-US" sz="3200" b="1" dirty="0">
                <a:solidFill>
                  <a:srgbClr val="C00000"/>
                </a:solidFill>
              </a:rPr>
              <a:t>2</a:t>
            </a:r>
          </a:p>
        </p:txBody>
      </p:sp>
      <p:sp>
        <p:nvSpPr>
          <p:cNvPr id="27" name="TextBox 26">
            <a:extLst>
              <a:ext uri="{FF2B5EF4-FFF2-40B4-BE49-F238E27FC236}">
                <a16:creationId xmlns:a16="http://schemas.microsoft.com/office/drawing/2014/main" id="{7C4E80A1-049D-4B02-A506-E0F6C2CD95F5}"/>
              </a:ext>
            </a:extLst>
          </p:cNvPr>
          <p:cNvSpPr txBox="1"/>
          <p:nvPr/>
        </p:nvSpPr>
        <p:spPr>
          <a:xfrm>
            <a:off x="5053850" y="757763"/>
            <a:ext cx="331894" cy="584775"/>
          </a:xfrm>
          <a:prstGeom prst="rect">
            <a:avLst/>
          </a:prstGeom>
          <a:noFill/>
        </p:spPr>
        <p:txBody>
          <a:bodyPr wrap="square" rtlCol="0">
            <a:spAutoFit/>
          </a:bodyPr>
          <a:lstStyle/>
          <a:p>
            <a:r>
              <a:rPr lang="en-US" sz="3200" b="1" dirty="0">
                <a:solidFill>
                  <a:srgbClr val="C00000"/>
                </a:solidFill>
              </a:rPr>
              <a:t>3</a:t>
            </a:r>
          </a:p>
        </p:txBody>
      </p:sp>
      <p:sp>
        <p:nvSpPr>
          <p:cNvPr id="28" name="TextBox 27">
            <a:extLst>
              <a:ext uri="{FF2B5EF4-FFF2-40B4-BE49-F238E27FC236}">
                <a16:creationId xmlns:a16="http://schemas.microsoft.com/office/drawing/2014/main" id="{0E66F94E-2326-4DAD-935A-915BEA9BB83D}"/>
              </a:ext>
            </a:extLst>
          </p:cNvPr>
          <p:cNvSpPr txBox="1"/>
          <p:nvPr/>
        </p:nvSpPr>
        <p:spPr>
          <a:xfrm>
            <a:off x="4634654" y="2638910"/>
            <a:ext cx="331894" cy="584775"/>
          </a:xfrm>
          <a:prstGeom prst="rect">
            <a:avLst/>
          </a:prstGeom>
          <a:noFill/>
        </p:spPr>
        <p:txBody>
          <a:bodyPr wrap="square" rtlCol="0">
            <a:spAutoFit/>
          </a:bodyPr>
          <a:lstStyle/>
          <a:p>
            <a:r>
              <a:rPr lang="en-US" sz="3200" b="1" dirty="0">
                <a:solidFill>
                  <a:srgbClr val="C00000"/>
                </a:solidFill>
              </a:rPr>
              <a:t>4</a:t>
            </a:r>
          </a:p>
        </p:txBody>
      </p:sp>
    </p:spTree>
    <p:extLst>
      <p:ext uri="{BB962C8B-B14F-4D97-AF65-F5344CB8AC3E}">
        <p14:creationId xmlns:p14="http://schemas.microsoft.com/office/powerpoint/2010/main" val="90738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ED7-4B06-4EB2-80DA-A5F67837B581}"/>
              </a:ext>
            </a:extLst>
          </p:cNvPr>
          <p:cNvSpPr>
            <a:spLocks noGrp="1"/>
          </p:cNvSpPr>
          <p:nvPr>
            <p:ph type="title"/>
          </p:nvPr>
        </p:nvSpPr>
        <p:spPr/>
        <p:txBody>
          <a:bodyPr/>
          <a:lstStyle/>
          <a:p>
            <a:r>
              <a:rPr lang="en-US">
                <a:latin typeface="Museo Sans 100" panose="02000000000000000000" pitchFamily="50" charset="0"/>
                <a:cs typeface="Calibri Light"/>
              </a:rPr>
              <a:t>GOALS</a:t>
            </a:r>
            <a:endParaRPr lang="en-US">
              <a:latin typeface="Museo Sans 100" panose="02000000000000000000" pitchFamily="50" charset="0"/>
            </a:endParaRPr>
          </a:p>
        </p:txBody>
      </p:sp>
      <p:sp>
        <p:nvSpPr>
          <p:cNvPr id="3" name="Content Placeholder 2">
            <a:extLst>
              <a:ext uri="{FF2B5EF4-FFF2-40B4-BE49-F238E27FC236}">
                <a16:creationId xmlns:a16="http://schemas.microsoft.com/office/drawing/2014/main" id="{F3DB8A7E-B82D-4E4A-B711-802FD75F6F4E}"/>
              </a:ext>
            </a:extLst>
          </p:cNvPr>
          <p:cNvSpPr>
            <a:spLocks noGrp="1"/>
          </p:cNvSpPr>
          <p:nvPr>
            <p:ph sz="quarter" idx="10"/>
          </p:nvPr>
        </p:nvSpPr>
        <p:spPr/>
        <p:style>
          <a:lnRef idx="2">
            <a:schemeClr val="accent4"/>
          </a:lnRef>
          <a:fillRef idx="1">
            <a:schemeClr val="lt1"/>
          </a:fillRef>
          <a:effectRef idx="0">
            <a:schemeClr val="accent4"/>
          </a:effectRef>
          <a:fontRef idx="minor">
            <a:schemeClr val="dk1"/>
          </a:fontRef>
        </p:style>
        <p:txBody>
          <a:bodyPr vert="horz" lIns="0" tIns="0" rIns="0" bIns="0" rtlCol="0" anchor="t">
            <a:noAutofit/>
          </a:bodyPr>
          <a:lstStyle/>
          <a:p>
            <a:endParaRPr lang="en-US" sz="2000" dirty="0">
              <a:latin typeface="Museo Sans 100" panose="02000000000000000000" pitchFamily="50" charset="0"/>
              <a:cs typeface="Calibri Light"/>
            </a:endParaRPr>
          </a:p>
          <a:p>
            <a:pPr marL="0" indent="0">
              <a:buNone/>
            </a:pPr>
            <a:endParaRPr lang="en-US" sz="2000" dirty="0">
              <a:latin typeface="Museo Sans 100" panose="02000000000000000000" pitchFamily="50" charset="0"/>
              <a:cs typeface="Calibri Light"/>
            </a:endParaRPr>
          </a:p>
          <a:p>
            <a:pPr marL="0" indent="0">
              <a:buNone/>
            </a:pPr>
            <a:endParaRPr lang="en-US" sz="2000" dirty="0">
              <a:latin typeface="Museo Sans 100" panose="02000000000000000000" pitchFamily="50" charset="0"/>
              <a:cs typeface="Calibri Light"/>
            </a:endParaRPr>
          </a:p>
          <a:p>
            <a:pPr marL="0" indent="0" algn="ctr">
              <a:buNone/>
            </a:pPr>
            <a:r>
              <a:rPr lang="en-US" sz="2000" dirty="0">
                <a:latin typeface="Museo Sans 100" panose="02000000000000000000" pitchFamily="50" charset="0"/>
                <a:cs typeface="Calibri Light"/>
              </a:rPr>
              <a:t>Demonstrate expertise that relevant for current position</a:t>
            </a:r>
            <a:endParaRPr lang="en-US" dirty="0">
              <a:latin typeface="Museo Sans 100" panose="02000000000000000000" pitchFamily="50" charset="0"/>
              <a:cs typeface="Calibri Light"/>
            </a:endParaRPr>
          </a:p>
        </p:txBody>
      </p:sp>
      <p:sp>
        <p:nvSpPr>
          <p:cNvPr id="4" name="Text Placeholder 3">
            <a:extLst>
              <a:ext uri="{FF2B5EF4-FFF2-40B4-BE49-F238E27FC236}">
                <a16:creationId xmlns:a16="http://schemas.microsoft.com/office/drawing/2014/main" id="{D6B2B3BD-424D-49F1-9E0C-DB7D3195D9BB}"/>
              </a:ext>
            </a:extLst>
          </p:cNvPr>
          <p:cNvSpPr>
            <a:spLocks noGrp="1"/>
          </p:cNvSpPr>
          <p:nvPr>
            <p:ph type="body" sz="quarter" idx="11"/>
          </p:nvPr>
        </p:nvSpPr>
        <p:spPr/>
        <p:style>
          <a:lnRef idx="2">
            <a:schemeClr val="accent4"/>
          </a:lnRef>
          <a:fillRef idx="1">
            <a:schemeClr val="lt1"/>
          </a:fillRef>
          <a:effectRef idx="0">
            <a:schemeClr val="accent4"/>
          </a:effectRef>
          <a:fontRef idx="minor">
            <a:schemeClr val="dk1"/>
          </a:fontRef>
        </p:style>
        <p:txBody>
          <a:bodyPr vert="horz" wrap="none" lIns="0" tIns="0" rIns="0" bIns="0" rtlCol="0" anchor="t">
            <a:noAutofit/>
          </a:bodyPr>
          <a:lstStyle/>
          <a:p>
            <a:pPr algn="ctr"/>
            <a:r>
              <a:rPr lang="en-US" dirty="0">
                <a:latin typeface="Museo Sans 500" panose="02000000000000000000" pitchFamily="50" charset="0"/>
                <a:cs typeface="Calibri"/>
              </a:rPr>
              <a:t>EMPLOYEE</a:t>
            </a:r>
          </a:p>
        </p:txBody>
      </p:sp>
      <p:sp>
        <p:nvSpPr>
          <p:cNvPr id="5" name="Content Placeholder 4">
            <a:extLst>
              <a:ext uri="{FF2B5EF4-FFF2-40B4-BE49-F238E27FC236}">
                <a16:creationId xmlns:a16="http://schemas.microsoft.com/office/drawing/2014/main" id="{EF4680D1-220A-4FD8-BF18-9E2B5AC821C6}"/>
              </a:ext>
            </a:extLst>
          </p:cNvPr>
          <p:cNvSpPr>
            <a:spLocks noGrp="1"/>
          </p:cNvSpPr>
          <p:nvPr>
            <p:ph sz="quarter" idx="12"/>
          </p:nvPr>
        </p:nvSpPr>
        <p:spPr/>
        <p:style>
          <a:lnRef idx="2">
            <a:schemeClr val="accent4"/>
          </a:lnRef>
          <a:fillRef idx="1">
            <a:schemeClr val="lt1"/>
          </a:fillRef>
          <a:effectRef idx="0">
            <a:schemeClr val="accent4"/>
          </a:effectRef>
          <a:fontRef idx="minor">
            <a:schemeClr val="dk1"/>
          </a:fontRef>
        </p:style>
        <p:txBody>
          <a:bodyPr vert="horz" lIns="0" tIns="0" rIns="0" bIns="0" rtlCol="0" anchor="t">
            <a:noAutofit/>
          </a:bodyPr>
          <a:lstStyle/>
          <a:p>
            <a:pPr marL="0" indent="0">
              <a:buNone/>
            </a:pPr>
            <a:endParaRPr lang="en-US" sz="1800" dirty="0">
              <a:latin typeface="Museo Sans 100" panose="02000000000000000000" pitchFamily="50" charset="0"/>
              <a:cs typeface="Calibri Light"/>
            </a:endParaRPr>
          </a:p>
          <a:p>
            <a:pPr marL="0" indent="0" algn="ctr">
              <a:buNone/>
            </a:pPr>
            <a:r>
              <a:rPr lang="en-US" sz="1800" dirty="0">
                <a:latin typeface="Museo Sans 100" panose="02000000000000000000" pitchFamily="50" charset="0"/>
                <a:cs typeface="Calibri Light"/>
              </a:rPr>
              <a:t>Identify whether the person suitable for proposed role</a:t>
            </a:r>
          </a:p>
          <a:p>
            <a:endParaRPr lang="en-US" sz="1800" dirty="0">
              <a:latin typeface="Museo Sans 100" panose="02000000000000000000" pitchFamily="50" charset="0"/>
              <a:cs typeface="Calibri Light"/>
            </a:endParaRPr>
          </a:p>
          <a:p>
            <a:pPr algn="ctr"/>
            <a:r>
              <a:rPr lang="en-US" sz="1800" i="1" dirty="0">
                <a:latin typeface="Museo Sans 100" panose="02000000000000000000" pitchFamily="50" charset="0"/>
                <a:cs typeface="Calibri Light"/>
              </a:rPr>
              <a:t>Check skills:</a:t>
            </a:r>
          </a:p>
          <a:p>
            <a:pPr marL="0" indent="0" algn="ctr">
              <a:buNone/>
            </a:pPr>
            <a:r>
              <a:rPr lang="en-US" sz="1800" i="1" dirty="0">
                <a:latin typeface="Museo Sans 100" panose="02000000000000000000" pitchFamily="50" charset="0"/>
                <a:cs typeface="Calibri Light"/>
              </a:rPr>
              <a:t>- Hard skills (hand on experience and  professional knowledge)</a:t>
            </a:r>
          </a:p>
          <a:p>
            <a:pPr marL="0" indent="0" algn="ctr">
              <a:buNone/>
            </a:pPr>
            <a:r>
              <a:rPr lang="en-US" sz="1800" i="1" dirty="0">
                <a:latin typeface="Museo Sans 100" panose="02000000000000000000" pitchFamily="50" charset="0"/>
                <a:cs typeface="Calibri Light"/>
              </a:rPr>
              <a:t>- Soft skills </a:t>
            </a:r>
          </a:p>
          <a:p>
            <a:pPr marL="0" indent="0">
              <a:buNone/>
            </a:pPr>
            <a:endParaRPr lang="en-US" sz="1800" dirty="0">
              <a:latin typeface="Museo Sans 100" panose="02000000000000000000" pitchFamily="50" charset="0"/>
              <a:cs typeface="Calibri Light"/>
            </a:endParaRPr>
          </a:p>
        </p:txBody>
      </p:sp>
      <p:sp>
        <p:nvSpPr>
          <p:cNvPr id="6" name="Text Placeholder 5">
            <a:extLst>
              <a:ext uri="{FF2B5EF4-FFF2-40B4-BE49-F238E27FC236}">
                <a16:creationId xmlns:a16="http://schemas.microsoft.com/office/drawing/2014/main" id="{50443879-8C0D-4A25-A564-7E117A269A75}"/>
              </a:ext>
            </a:extLst>
          </p:cNvPr>
          <p:cNvSpPr>
            <a:spLocks noGrp="1"/>
          </p:cNvSpPr>
          <p:nvPr>
            <p:ph type="body" sz="quarter" idx="13"/>
          </p:nvPr>
        </p:nvSpPr>
        <p:spPr/>
        <p:style>
          <a:lnRef idx="2">
            <a:schemeClr val="accent4"/>
          </a:lnRef>
          <a:fillRef idx="1">
            <a:schemeClr val="lt1"/>
          </a:fillRef>
          <a:effectRef idx="0">
            <a:schemeClr val="accent4"/>
          </a:effectRef>
          <a:fontRef idx="minor">
            <a:schemeClr val="dk1"/>
          </a:fontRef>
        </p:style>
        <p:txBody>
          <a:bodyPr vert="horz" wrap="none" lIns="0" tIns="0" rIns="0" bIns="0" rtlCol="0" anchor="t">
            <a:noAutofit/>
          </a:bodyPr>
          <a:lstStyle/>
          <a:p>
            <a:pPr algn="ctr"/>
            <a:r>
              <a:rPr lang="en-US" dirty="0">
                <a:latin typeface="Museo Sans 500" panose="02000000000000000000" pitchFamily="50" charset="0"/>
                <a:cs typeface="Calibri"/>
              </a:rPr>
              <a:t>CUSTOMER/manager</a:t>
            </a:r>
          </a:p>
        </p:txBody>
      </p:sp>
    </p:spTree>
    <p:extLst>
      <p:ext uri="{BB962C8B-B14F-4D97-AF65-F5344CB8AC3E}">
        <p14:creationId xmlns:p14="http://schemas.microsoft.com/office/powerpoint/2010/main" val="374217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16BA-0B24-4C1A-9C45-6DA70D240BD7}"/>
              </a:ext>
            </a:extLst>
          </p:cNvPr>
          <p:cNvSpPr>
            <a:spLocks noGrp="1"/>
          </p:cNvSpPr>
          <p:nvPr>
            <p:ph type="title"/>
          </p:nvPr>
        </p:nvSpPr>
        <p:spPr/>
        <p:txBody>
          <a:bodyPr/>
          <a:lstStyle/>
          <a:p>
            <a:r>
              <a:rPr lang="en-US" dirty="0">
                <a:latin typeface="Museo Sans 100" panose="02000000000000000000" pitchFamily="50" charset="0"/>
                <a:cs typeface="Calibri Light"/>
              </a:rPr>
              <a:t>INTERVEW OVERVIEW</a:t>
            </a:r>
            <a:endParaRPr lang="en-US" dirty="0">
              <a:latin typeface="Museo Sans 100" panose="02000000000000000000" pitchFamily="50" charset="0"/>
            </a:endParaRPr>
          </a:p>
        </p:txBody>
      </p:sp>
      <p:sp>
        <p:nvSpPr>
          <p:cNvPr id="3" name="Content Placeholder 2">
            <a:extLst>
              <a:ext uri="{FF2B5EF4-FFF2-40B4-BE49-F238E27FC236}">
                <a16:creationId xmlns:a16="http://schemas.microsoft.com/office/drawing/2014/main" id="{C7F9962D-3B03-4F67-86AD-ADA14C78CAAC}"/>
              </a:ext>
            </a:extLst>
          </p:cNvPr>
          <p:cNvSpPr>
            <a:spLocks noGrp="1"/>
          </p:cNvSpPr>
          <p:nvPr>
            <p:ph sz="quarter" idx="10"/>
          </p:nvPr>
        </p:nvSpPr>
        <p:spPr/>
        <p:txBody>
          <a:bodyPr vert="horz" lIns="0" tIns="0" rIns="0" bIns="0" rtlCol="0" anchor="t">
            <a:noAutofit/>
          </a:bodyPr>
          <a:lstStyle/>
          <a:p>
            <a:pPr marL="0" indent="0">
              <a:buNone/>
            </a:pPr>
            <a:endParaRPr lang="en-US" b="1" dirty="0">
              <a:latin typeface="Museo Sans 100" panose="02000000000000000000" pitchFamily="50" charset="0"/>
              <a:cs typeface="Calibri Light"/>
            </a:endParaRPr>
          </a:p>
          <a:p>
            <a:pPr marL="0" indent="0">
              <a:buNone/>
            </a:pPr>
            <a:endParaRPr lang="en-US" dirty="0">
              <a:latin typeface="Museo Sans 100" panose="02000000000000000000" pitchFamily="50" charset="0"/>
              <a:cs typeface="Calibri Light"/>
            </a:endParaRPr>
          </a:p>
          <a:p>
            <a:pPr marL="0" indent="0">
              <a:buNone/>
            </a:pPr>
            <a:endParaRPr lang="en-US" dirty="0">
              <a:latin typeface="Museo Sans 100" panose="02000000000000000000" pitchFamily="50" charset="0"/>
              <a:cs typeface="Calibri Light"/>
            </a:endParaRPr>
          </a:p>
          <a:p>
            <a:endParaRPr lang="en-US" dirty="0">
              <a:latin typeface="Museo Sans 100" panose="02000000000000000000" pitchFamily="50" charset="0"/>
              <a:cs typeface="Calibri Light"/>
            </a:endParaRPr>
          </a:p>
          <a:p>
            <a:pPr marL="0" indent="0">
              <a:buNone/>
            </a:pPr>
            <a:endParaRPr lang="en-US" dirty="0">
              <a:latin typeface="Museo Sans 100" panose="02000000000000000000" pitchFamily="50" charset="0"/>
              <a:cs typeface="Calibri Light"/>
            </a:endParaRPr>
          </a:p>
          <a:p>
            <a:pPr marL="0" indent="0">
              <a:buNone/>
            </a:pPr>
            <a:endParaRPr lang="en-US" dirty="0">
              <a:latin typeface="Museo Sans 100" panose="02000000000000000000" pitchFamily="50" charset="0"/>
              <a:cs typeface="Calibri Light"/>
            </a:endParaRPr>
          </a:p>
        </p:txBody>
      </p:sp>
      <p:sp>
        <p:nvSpPr>
          <p:cNvPr id="4" name="Slide Number Placeholder 3">
            <a:extLst>
              <a:ext uri="{FF2B5EF4-FFF2-40B4-BE49-F238E27FC236}">
                <a16:creationId xmlns:a16="http://schemas.microsoft.com/office/drawing/2014/main" id="{7D4CCE1A-09E1-4C51-83A4-1E0DEA41A755}"/>
              </a:ext>
            </a:extLst>
          </p:cNvPr>
          <p:cNvSpPr>
            <a:spLocks noGrp="1"/>
          </p:cNvSpPr>
          <p:nvPr>
            <p:ph type="sldNum" sz="quarter" idx="4"/>
          </p:nvPr>
        </p:nvSpPr>
        <p:spPr/>
        <p:txBody>
          <a:bodyPr/>
          <a:lstStyle/>
          <a:p>
            <a:endParaRPr lang="en-US" dirty="0">
              <a:latin typeface="Museo Sans 100" panose="02000000000000000000" pitchFamily="50" charset="0"/>
            </a:endParaRPr>
          </a:p>
        </p:txBody>
      </p:sp>
      <p:sp>
        <p:nvSpPr>
          <p:cNvPr id="6" name="TextBox 5">
            <a:extLst>
              <a:ext uri="{FF2B5EF4-FFF2-40B4-BE49-F238E27FC236}">
                <a16:creationId xmlns:a16="http://schemas.microsoft.com/office/drawing/2014/main" id="{32501546-4F5A-4C5D-A22C-E07386A6D46D}"/>
              </a:ext>
            </a:extLst>
          </p:cNvPr>
          <p:cNvSpPr txBox="1"/>
          <p:nvPr/>
        </p:nvSpPr>
        <p:spPr>
          <a:xfrm>
            <a:off x="357187" y="911094"/>
            <a:ext cx="4065997" cy="86177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ts val="1600"/>
              </a:lnSpc>
              <a:spcBef>
                <a:spcPts val="264"/>
              </a:spcBef>
              <a:spcAft>
                <a:spcPts val="300"/>
              </a:spcAft>
            </a:pPr>
            <a:r>
              <a:rPr lang="en-US" b="1" dirty="0">
                <a:latin typeface="Museo Sans 100" panose="02000000000000000000" pitchFamily="50" charset="0"/>
                <a:ea typeface="+mn-lt"/>
                <a:cs typeface="+mn-lt"/>
              </a:rPr>
              <a:t>Time</a:t>
            </a:r>
            <a:endParaRPr lang="en-US" dirty="0">
              <a:latin typeface="Museo Sans 100" panose="02000000000000000000" pitchFamily="50" charset="0"/>
              <a:ea typeface="+mn-lt"/>
              <a:cs typeface="+mn-lt"/>
            </a:endParaRPr>
          </a:p>
          <a:p>
            <a:pPr marL="285750" indent="-285750">
              <a:lnSpc>
                <a:spcPts val="1600"/>
              </a:lnSpc>
              <a:spcBef>
                <a:spcPts val="264"/>
              </a:spcBef>
              <a:spcAft>
                <a:spcPts val="300"/>
              </a:spcAft>
              <a:buFont typeface="Arial"/>
              <a:buChar char="•"/>
            </a:pPr>
            <a:r>
              <a:rPr lang="en-US" dirty="0">
                <a:latin typeface="Museo Sans 100" panose="02000000000000000000" pitchFamily="50" charset="0"/>
                <a:ea typeface="+mn-lt"/>
                <a:cs typeface="+mn-lt"/>
              </a:rPr>
              <a:t>Interview: 15-60 minutes</a:t>
            </a:r>
          </a:p>
          <a:p>
            <a:pPr marL="285750" indent="-285750">
              <a:lnSpc>
                <a:spcPts val="1600"/>
              </a:lnSpc>
              <a:spcBef>
                <a:spcPts val="264"/>
              </a:spcBef>
              <a:spcAft>
                <a:spcPts val="300"/>
              </a:spcAft>
              <a:buFont typeface="Arial"/>
              <a:buChar char="•"/>
            </a:pPr>
            <a:r>
              <a:rPr lang="en-US" dirty="0">
                <a:latin typeface="Museo Sans 100" panose="02000000000000000000" pitchFamily="50" charset="0"/>
                <a:ea typeface="+mn-lt"/>
                <a:cs typeface="+mn-lt"/>
              </a:rPr>
              <a:t>Self-presentation: 5-7 minutes</a:t>
            </a:r>
            <a:endParaRPr lang="en-US" dirty="0">
              <a:latin typeface="Museo Sans 100" panose="02000000000000000000" pitchFamily="50" charset="0"/>
            </a:endParaRPr>
          </a:p>
        </p:txBody>
      </p:sp>
      <p:sp>
        <p:nvSpPr>
          <p:cNvPr id="7" name="TextBox 6">
            <a:extLst>
              <a:ext uri="{FF2B5EF4-FFF2-40B4-BE49-F238E27FC236}">
                <a16:creationId xmlns:a16="http://schemas.microsoft.com/office/drawing/2014/main" id="{B5AEB82C-B8D2-44C3-A206-CD2B05BDF35B}"/>
              </a:ext>
            </a:extLst>
          </p:cNvPr>
          <p:cNvSpPr txBox="1"/>
          <p:nvPr/>
        </p:nvSpPr>
        <p:spPr>
          <a:xfrm>
            <a:off x="357187" y="2322016"/>
            <a:ext cx="4065996" cy="131318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ts val="1600"/>
              </a:lnSpc>
              <a:spcBef>
                <a:spcPts val="264"/>
              </a:spcBef>
              <a:spcAft>
                <a:spcPts val="300"/>
              </a:spcAft>
            </a:pPr>
            <a:endParaRPr lang="en-US" dirty="0">
              <a:latin typeface="Museo Sans 100" panose="02000000000000000000" pitchFamily="50" charset="0"/>
              <a:ea typeface="+mn-lt"/>
              <a:cs typeface="+mn-lt"/>
            </a:endParaRPr>
          </a:p>
          <a:p>
            <a:pPr algn="ctr">
              <a:lnSpc>
                <a:spcPts val="1600"/>
              </a:lnSpc>
              <a:spcBef>
                <a:spcPts val="264"/>
              </a:spcBef>
              <a:spcAft>
                <a:spcPts val="300"/>
              </a:spcAft>
            </a:pPr>
            <a:r>
              <a:rPr lang="en-US" b="1" dirty="0">
                <a:latin typeface="Museo Sans 100" panose="02000000000000000000" pitchFamily="50" charset="0"/>
                <a:ea typeface="+mn-lt"/>
                <a:cs typeface="+mn-lt"/>
              </a:rPr>
              <a:t>Who is the interviewer</a:t>
            </a:r>
            <a:endParaRPr lang="en-US" dirty="0">
              <a:latin typeface="Museo Sans 100" panose="02000000000000000000" pitchFamily="50" charset="0"/>
              <a:ea typeface="+mn-lt"/>
              <a:cs typeface="+mn-lt"/>
            </a:endParaRPr>
          </a:p>
          <a:p>
            <a:pPr>
              <a:lnSpc>
                <a:spcPts val="1600"/>
              </a:lnSpc>
              <a:spcBef>
                <a:spcPts val="264"/>
              </a:spcBef>
              <a:spcAft>
                <a:spcPts val="300"/>
              </a:spcAft>
            </a:pPr>
            <a:r>
              <a:rPr lang="en-US" dirty="0">
                <a:latin typeface="Museo Sans 100" panose="02000000000000000000" pitchFamily="50" charset="0"/>
                <a:ea typeface="+mn-lt"/>
                <a:cs typeface="+mn-lt"/>
              </a:rPr>
              <a:t>        Manager (Customer/PM/DM/</a:t>
            </a:r>
            <a:r>
              <a:rPr lang="en-US" i="1" dirty="0">
                <a:latin typeface="Museo Sans 100" panose="02000000000000000000" pitchFamily="50" charset="0"/>
                <a:ea typeface="+mn-lt"/>
                <a:cs typeface="+mn-lt"/>
              </a:rPr>
              <a:t>RM</a:t>
            </a:r>
            <a:r>
              <a:rPr lang="en-US" dirty="0">
                <a:latin typeface="Museo Sans 100" panose="02000000000000000000" pitchFamily="50" charset="0"/>
                <a:ea typeface="+mn-lt"/>
                <a:cs typeface="+mn-lt"/>
              </a:rPr>
              <a:t>) + technical specialist</a:t>
            </a:r>
          </a:p>
          <a:p>
            <a:pPr algn="l"/>
            <a:endParaRPr lang="en-US" dirty="0">
              <a:latin typeface="Museo Sans 100" panose="02000000000000000000" pitchFamily="50" charset="0"/>
              <a:cs typeface="Calibri"/>
            </a:endParaRPr>
          </a:p>
        </p:txBody>
      </p:sp>
      <p:pic>
        <p:nvPicPr>
          <p:cNvPr id="8" name="Picture 7" descr="Business handshake">
            <a:extLst>
              <a:ext uri="{FF2B5EF4-FFF2-40B4-BE49-F238E27FC236}">
                <a16:creationId xmlns:a16="http://schemas.microsoft.com/office/drawing/2014/main" id="{BFA3DCF8-221F-4857-B201-FB5FCDBB7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0817" y="911094"/>
            <a:ext cx="4133441" cy="2724101"/>
          </a:xfrm>
          <a:prstGeom prst="rect">
            <a:avLst/>
          </a:prstGeom>
        </p:spPr>
      </p:pic>
    </p:spTree>
    <p:extLst>
      <p:ext uri="{BB962C8B-B14F-4D97-AF65-F5344CB8AC3E}">
        <p14:creationId xmlns:p14="http://schemas.microsoft.com/office/powerpoint/2010/main" val="390608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5C74-E837-4AED-AF74-92A55579FAF2}"/>
              </a:ext>
            </a:extLst>
          </p:cNvPr>
          <p:cNvSpPr>
            <a:spLocks noGrp="1"/>
          </p:cNvSpPr>
          <p:nvPr>
            <p:ph type="title"/>
          </p:nvPr>
        </p:nvSpPr>
        <p:spPr/>
        <p:txBody>
          <a:bodyPr/>
          <a:lstStyle/>
          <a:p>
            <a:r>
              <a:rPr lang="en-US">
                <a:cs typeface="Calibri Light"/>
              </a:rPr>
              <a:t>VACANCIES</a:t>
            </a:r>
            <a:endParaRPr lang="en-US"/>
          </a:p>
        </p:txBody>
      </p:sp>
      <p:sp>
        <p:nvSpPr>
          <p:cNvPr id="5" name="TextBox 4">
            <a:extLst>
              <a:ext uri="{FF2B5EF4-FFF2-40B4-BE49-F238E27FC236}">
                <a16:creationId xmlns:a16="http://schemas.microsoft.com/office/drawing/2014/main" id="{22A3D217-2891-43AB-BD8E-4A324F527609}"/>
              </a:ext>
            </a:extLst>
          </p:cNvPr>
          <p:cNvSpPr txBox="1"/>
          <p:nvPr/>
        </p:nvSpPr>
        <p:spPr>
          <a:xfrm>
            <a:off x="169524" y="686442"/>
            <a:ext cx="8657261" cy="38702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rgbClr val="5E5E5E"/>
                </a:solidFill>
                <a:latin typeface="SourceSansPro"/>
              </a:rPr>
              <a:t>Customer</a:t>
            </a:r>
          </a:p>
          <a:p>
            <a:r>
              <a:rPr lang="en-US" sz="900" dirty="0">
                <a:solidFill>
                  <a:srgbClr val="9B9B9B"/>
                </a:solidFill>
                <a:latin typeface="SourceSansPro"/>
              </a:rPr>
              <a:t>Liberty Global Services </a:t>
            </a:r>
          </a:p>
          <a:p>
            <a:r>
              <a:rPr lang="en-US" sz="1050" spc="25" dirty="0">
                <a:solidFill>
                  <a:srgbClr val="464547"/>
                </a:solidFill>
                <a:latin typeface="Oswald"/>
              </a:rPr>
              <a:t>LIBG-OBO</a:t>
            </a:r>
          </a:p>
          <a:p>
            <a:r>
              <a:rPr lang="en-US" sz="1000" dirty="0">
                <a:solidFill>
                  <a:srgbClr val="464547"/>
                </a:solidFill>
                <a:latin typeface="Oswald"/>
              </a:rPr>
              <a:t>Key Developer</a:t>
            </a:r>
          </a:p>
          <a:p>
            <a:r>
              <a:rPr lang="en-US" sz="900" cap="all" dirty="0">
                <a:solidFill>
                  <a:srgbClr val="464547"/>
                </a:solidFill>
                <a:latin typeface="Oswald"/>
              </a:rPr>
              <a:t>Position Description</a:t>
            </a:r>
          </a:p>
          <a:p>
            <a:r>
              <a:rPr lang="en-US" sz="900" dirty="0">
                <a:solidFill>
                  <a:srgbClr val="5E5E5E"/>
                </a:solidFill>
                <a:latin typeface="SourceSansPro"/>
              </a:rPr>
              <a:t>We’re looking for Automation Developer (</a:t>
            </a:r>
            <a:r>
              <a:rPr lang="en-US" sz="900" dirty="0" err="1">
                <a:solidFill>
                  <a:srgbClr val="5E5E5E"/>
                </a:solidFill>
                <a:latin typeface="SourceSansPro"/>
              </a:rPr>
              <a:t>Devops</a:t>
            </a:r>
            <a:r>
              <a:rPr lang="en-US" sz="900" dirty="0">
                <a:solidFill>
                  <a:srgbClr val="5E5E5E"/>
                </a:solidFill>
                <a:latin typeface="SourceSansPro"/>
              </a:rPr>
              <a:t> Engineer) to execute and support video services platform transition from on-premises infrastructure into AWS cloud environment. This individual will work with a number of services, backend applications and infrastructure elements to automate their provisioning, enable swift deployment and smooth operations. </a:t>
            </a:r>
          </a:p>
          <a:p>
            <a:r>
              <a:rPr lang="en-US" sz="900" b="1" dirty="0">
                <a:solidFill>
                  <a:srgbClr val="5E5E5E"/>
                </a:solidFill>
                <a:latin typeface="SourceSansPro"/>
              </a:rPr>
              <a:t>Required skillset: </a:t>
            </a:r>
          </a:p>
          <a:p>
            <a:r>
              <a:rPr lang="en-US" sz="900" dirty="0">
                <a:solidFill>
                  <a:srgbClr val="5E5E5E"/>
                </a:solidFill>
                <a:latin typeface="SourceSansPro"/>
              </a:rPr>
              <a:t>•       Proficiency with Linux; </a:t>
            </a:r>
          </a:p>
          <a:p>
            <a:r>
              <a:rPr lang="en-US" sz="900" dirty="0">
                <a:solidFill>
                  <a:srgbClr val="5E5E5E"/>
                </a:solidFill>
                <a:latin typeface="SourceSansPro"/>
              </a:rPr>
              <a:t>•       Experience working with cloud services providers; </a:t>
            </a:r>
          </a:p>
          <a:p>
            <a:r>
              <a:rPr lang="en-US" sz="900" dirty="0">
                <a:solidFill>
                  <a:srgbClr val="5E5E5E"/>
                </a:solidFill>
                <a:latin typeface="SourceSansPro"/>
              </a:rPr>
              <a:t>•       Deep knowledge/ production experience with AWS ; </a:t>
            </a:r>
          </a:p>
          <a:p>
            <a:r>
              <a:rPr lang="en-US" sz="900" dirty="0">
                <a:solidFill>
                  <a:srgbClr val="5E5E5E"/>
                </a:solidFill>
                <a:latin typeface="SourceSansPro"/>
              </a:rPr>
              <a:t>•       Experience in building end-2-end continuous delivery solutions (</a:t>
            </a:r>
            <a:r>
              <a:rPr lang="en-US" sz="900" dirty="0" err="1">
                <a:solidFill>
                  <a:srgbClr val="5E5E5E"/>
                </a:solidFill>
                <a:latin typeface="SourceSansPro"/>
              </a:rPr>
              <a:t>IaC</a:t>
            </a:r>
            <a:r>
              <a:rPr lang="en-US" sz="900" dirty="0">
                <a:solidFill>
                  <a:srgbClr val="5E5E5E"/>
                </a:solidFill>
                <a:latin typeface="SourceSansPro"/>
              </a:rPr>
              <a:t>, CI/CD, CCM) </a:t>
            </a:r>
          </a:p>
          <a:p>
            <a:r>
              <a:rPr lang="en-US" sz="900" dirty="0">
                <a:solidFill>
                  <a:srgbClr val="5E5E5E"/>
                </a:solidFill>
                <a:latin typeface="SourceSansPro"/>
              </a:rPr>
              <a:t>•       Advanced level in Ansible and/or Terraform </a:t>
            </a:r>
          </a:p>
          <a:p>
            <a:r>
              <a:rPr lang="en-US" sz="900" dirty="0">
                <a:solidFill>
                  <a:srgbClr val="5E5E5E"/>
                </a:solidFill>
                <a:latin typeface="SourceSansPro"/>
              </a:rPr>
              <a:t>•       Scripting skills (Python, shell); </a:t>
            </a:r>
          </a:p>
          <a:p>
            <a:r>
              <a:rPr lang="en-US" sz="900" dirty="0">
                <a:solidFill>
                  <a:srgbClr val="5E5E5E"/>
                </a:solidFill>
                <a:latin typeface="SourceSansPro"/>
              </a:rPr>
              <a:t>•       Strong understanding SDLC and typical software development practices / methodologies</a:t>
            </a:r>
          </a:p>
          <a:p>
            <a:r>
              <a:rPr lang="en-US" sz="900" dirty="0">
                <a:solidFill>
                  <a:srgbClr val="5E5E5E"/>
                </a:solidFill>
                <a:latin typeface="SourceSansPro"/>
              </a:rPr>
              <a:t>•       Monitoring/troubleshooting tools/skills; </a:t>
            </a:r>
          </a:p>
          <a:p>
            <a:r>
              <a:rPr lang="en-US" sz="900" b="1" dirty="0">
                <a:solidFill>
                  <a:srgbClr val="5E5E5E"/>
                </a:solidFill>
                <a:latin typeface="SourceSansPro"/>
              </a:rPr>
              <a:t>Our technology stack: </a:t>
            </a:r>
          </a:p>
          <a:p>
            <a:r>
              <a:rPr lang="en-US" sz="900" dirty="0">
                <a:solidFill>
                  <a:srgbClr val="5E5E5E"/>
                </a:solidFill>
                <a:latin typeface="SourceSansPro"/>
              </a:rPr>
              <a:t>•       Linux/Java/ Python; </a:t>
            </a:r>
          </a:p>
          <a:p>
            <a:r>
              <a:rPr lang="en-US" sz="900" dirty="0">
                <a:solidFill>
                  <a:srgbClr val="5E5E5E"/>
                </a:solidFill>
                <a:latin typeface="SourceSansPro"/>
              </a:rPr>
              <a:t>•       AWS (Ec2, VPC, TVPC, TGW, RDS, R53, NLB/ALB, </a:t>
            </a:r>
            <a:r>
              <a:rPr lang="en-US" sz="900" dirty="0" err="1">
                <a:solidFill>
                  <a:srgbClr val="5E5E5E"/>
                </a:solidFill>
                <a:latin typeface="SourceSansPro"/>
              </a:rPr>
              <a:t>etc</a:t>
            </a:r>
            <a:r>
              <a:rPr lang="en-US" sz="900" dirty="0">
                <a:solidFill>
                  <a:srgbClr val="5E5E5E"/>
                </a:solidFill>
                <a:latin typeface="SourceSansPro"/>
              </a:rPr>
              <a:t>…)</a:t>
            </a:r>
          </a:p>
          <a:p>
            <a:r>
              <a:rPr lang="en-US" sz="900" dirty="0">
                <a:solidFill>
                  <a:srgbClr val="5E5E5E"/>
                </a:solidFill>
                <a:latin typeface="SourceSansPro"/>
              </a:rPr>
              <a:t>•       Terraform, Ansible, Vault, Jenkins, Packer</a:t>
            </a:r>
          </a:p>
          <a:p>
            <a:r>
              <a:rPr lang="en-US" sz="900" dirty="0">
                <a:solidFill>
                  <a:srgbClr val="5E5E5E"/>
                </a:solidFill>
                <a:latin typeface="SourceSansPro"/>
              </a:rPr>
              <a:t>•       Automated testing (infrastructure testing, configuration testing, component testing, E2E testing, </a:t>
            </a:r>
            <a:r>
              <a:rPr lang="en-US" sz="900" dirty="0" err="1">
                <a:solidFill>
                  <a:srgbClr val="5E5E5E"/>
                </a:solidFill>
                <a:latin typeface="SourceSansPro"/>
              </a:rPr>
              <a:t>etc</a:t>
            </a:r>
            <a:r>
              <a:rPr lang="en-US" sz="900" dirty="0">
                <a:solidFill>
                  <a:srgbClr val="5E5E5E"/>
                </a:solidFill>
                <a:latin typeface="SourceSansPro"/>
              </a:rPr>
              <a:t>… up to 15 quality gates); </a:t>
            </a:r>
          </a:p>
          <a:p>
            <a:r>
              <a:rPr lang="en-US" sz="900" dirty="0">
                <a:solidFill>
                  <a:srgbClr val="5E5E5E"/>
                </a:solidFill>
                <a:latin typeface="SourceSansPro"/>
              </a:rPr>
              <a:t>•       Custom software appliances (video streaming) on top of AWS; </a:t>
            </a:r>
          </a:p>
          <a:p>
            <a:r>
              <a:rPr lang="en-US" sz="900" dirty="0">
                <a:solidFill>
                  <a:srgbClr val="5E5E5E"/>
                </a:solidFill>
                <a:latin typeface="SourceSansPro"/>
              </a:rPr>
              <a:t>•       Prometheus, </a:t>
            </a:r>
            <a:r>
              <a:rPr lang="en-US" sz="900" dirty="0" err="1">
                <a:solidFill>
                  <a:srgbClr val="5E5E5E"/>
                </a:solidFill>
                <a:latin typeface="SourceSansPro"/>
              </a:rPr>
              <a:t>Icinga</a:t>
            </a:r>
            <a:r>
              <a:rPr lang="en-US" sz="900" dirty="0">
                <a:solidFill>
                  <a:srgbClr val="5E5E5E"/>
                </a:solidFill>
                <a:latin typeface="SourceSansPro"/>
              </a:rPr>
              <a:t>, Grafana; </a:t>
            </a:r>
          </a:p>
          <a:p>
            <a:r>
              <a:rPr lang="en-US" sz="900" dirty="0">
                <a:solidFill>
                  <a:srgbClr val="5E5E5E"/>
                </a:solidFill>
                <a:latin typeface="SourceSansPro"/>
              </a:rPr>
              <a:t>• CI / CD &amp; DevOps Culture;</a:t>
            </a:r>
          </a:p>
          <a:p>
            <a:r>
              <a:rPr lang="en-US" sz="900" cap="all" dirty="0">
                <a:solidFill>
                  <a:srgbClr val="464547"/>
                </a:solidFill>
                <a:latin typeface="Oswald"/>
              </a:rPr>
              <a:t>Project Description</a:t>
            </a:r>
          </a:p>
          <a:p>
            <a:r>
              <a:rPr lang="en-US" sz="900" dirty="0">
                <a:solidFill>
                  <a:srgbClr val="5E5E5E"/>
                </a:solidFill>
                <a:latin typeface="SourceSansPro"/>
              </a:rPr>
              <a:t>Disaster Recovery design and implementation.</a:t>
            </a:r>
          </a:p>
        </p:txBody>
      </p:sp>
      <p:sp>
        <p:nvSpPr>
          <p:cNvPr id="3" name="Rectangle: Rounded Corners 2">
            <a:extLst>
              <a:ext uri="{FF2B5EF4-FFF2-40B4-BE49-F238E27FC236}">
                <a16:creationId xmlns:a16="http://schemas.microsoft.com/office/drawing/2014/main" id="{B32FBE5A-4BEA-45B0-BC19-9D2FAA405616}"/>
              </a:ext>
            </a:extLst>
          </p:cNvPr>
          <p:cNvSpPr/>
          <p:nvPr/>
        </p:nvSpPr>
        <p:spPr>
          <a:xfrm>
            <a:off x="1798065" y="770174"/>
            <a:ext cx="1045028" cy="301752"/>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useo Sans 100" panose="02000000000000000000" pitchFamily="50" charset="0"/>
              </a:rPr>
              <a:t>Google it</a:t>
            </a:r>
          </a:p>
        </p:txBody>
      </p:sp>
      <p:sp>
        <p:nvSpPr>
          <p:cNvPr id="6" name="Rectangle: Rounded Corners 5">
            <a:extLst>
              <a:ext uri="{FF2B5EF4-FFF2-40B4-BE49-F238E27FC236}">
                <a16:creationId xmlns:a16="http://schemas.microsoft.com/office/drawing/2014/main" id="{0EA26BA5-55AF-4F95-81BA-FCB571E83C29}"/>
              </a:ext>
            </a:extLst>
          </p:cNvPr>
          <p:cNvSpPr/>
          <p:nvPr/>
        </p:nvSpPr>
        <p:spPr>
          <a:xfrm>
            <a:off x="4685981" y="1831611"/>
            <a:ext cx="1845448" cy="99737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useo Sans 100" panose="02000000000000000000" pitchFamily="50" charset="0"/>
              </a:rPr>
              <a:t>Ask RM – information about domain and customer needs  </a:t>
            </a:r>
          </a:p>
        </p:txBody>
      </p:sp>
      <p:cxnSp>
        <p:nvCxnSpPr>
          <p:cNvPr id="11" name="Straight Arrow Connector 10">
            <a:extLst>
              <a:ext uri="{FF2B5EF4-FFF2-40B4-BE49-F238E27FC236}">
                <a16:creationId xmlns:a16="http://schemas.microsoft.com/office/drawing/2014/main" id="{7A834EC4-BCB0-4A21-BFF5-F89743663E74}"/>
              </a:ext>
            </a:extLst>
          </p:cNvPr>
          <p:cNvCxnSpPr>
            <a:cxnSpLocks/>
            <a:stCxn id="3" idx="1"/>
          </p:cNvCxnSpPr>
          <p:nvPr/>
        </p:nvCxnSpPr>
        <p:spPr>
          <a:xfrm flipH="1">
            <a:off x="1459966" y="921050"/>
            <a:ext cx="33809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FA3EFB9D-980E-4478-81ED-36C28D0F052D}"/>
              </a:ext>
            </a:extLst>
          </p:cNvPr>
          <p:cNvCxnSpPr>
            <a:cxnSpLocks/>
            <a:stCxn id="6" idx="1"/>
          </p:cNvCxnSpPr>
          <p:nvPr/>
        </p:nvCxnSpPr>
        <p:spPr>
          <a:xfrm flipH="1" flipV="1">
            <a:off x="922084" y="1071926"/>
            <a:ext cx="3763897" cy="125837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F8BF26-169E-4CE4-9373-C5CCF952D47D}"/>
              </a:ext>
            </a:extLst>
          </p:cNvPr>
          <p:cNvCxnSpPr>
            <a:cxnSpLocks/>
            <a:stCxn id="6" idx="1"/>
          </p:cNvCxnSpPr>
          <p:nvPr/>
        </p:nvCxnSpPr>
        <p:spPr>
          <a:xfrm flipH="1">
            <a:off x="1290919" y="2330296"/>
            <a:ext cx="3395062" cy="189878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B873CA0-0BE2-468B-BE8C-8E1C4F942BCA}"/>
              </a:ext>
            </a:extLst>
          </p:cNvPr>
          <p:cNvCxnSpPr>
            <a:cxnSpLocks/>
          </p:cNvCxnSpPr>
          <p:nvPr/>
        </p:nvCxnSpPr>
        <p:spPr>
          <a:xfrm flipH="1" flipV="1">
            <a:off x="1290919" y="1993124"/>
            <a:ext cx="3395954" cy="34869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80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atin typeface="Museo Sans 100" panose="02000000000000000000" pitchFamily="50" charset="0"/>
                <a:ea typeface="+mj-lt"/>
                <a:cs typeface="+mj-lt"/>
              </a:rPr>
              <a:t>SELF-PRESENTATION PITCH. 10 YEARS IN 10 SENTENCES.</a:t>
            </a:r>
            <a:endParaRPr lang="en-US">
              <a:latin typeface="Museo Sans 100" panose="02000000000000000000" pitchFamily="50" charset="0"/>
            </a:endParaRPr>
          </a:p>
        </p:txBody>
      </p:sp>
      <p:graphicFrame>
        <p:nvGraphicFramePr>
          <p:cNvPr id="2" name="Content Placeholder 1">
            <a:extLst>
              <a:ext uri="{FF2B5EF4-FFF2-40B4-BE49-F238E27FC236}">
                <a16:creationId xmlns:a16="http://schemas.microsoft.com/office/drawing/2014/main" id="{F2049FF3-920B-434B-8B3D-09ACDB4AB8EA}"/>
              </a:ext>
            </a:extLst>
          </p:cNvPr>
          <p:cNvGraphicFramePr>
            <a:graphicFrameLocks/>
          </p:cNvGraphicFramePr>
          <p:nvPr>
            <p:extLst>
              <p:ext uri="{D42A27DB-BD31-4B8C-83A1-F6EECF244321}">
                <p14:modId xmlns:p14="http://schemas.microsoft.com/office/powerpoint/2010/main" val="1561108765"/>
              </p:ext>
            </p:extLst>
          </p:nvPr>
        </p:nvGraphicFramePr>
        <p:xfrm>
          <a:off x="909912" y="782993"/>
          <a:ext cx="6589839" cy="4044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a:extLst>
              <a:ext uri="{FF2B5EF4-FFF2-40B4-BE49-F238E27FC236}">
                <a16:creationId xmlns:a16="http://schemas.microsoft.com/office/drawing/2014/main" id="{1C31ED8F-7C5E-4B1C-8193-B260C17875ED}"/>
              </a:ext>
            </a:extLst>
          </p:cNvPr>
          <p:cNvSpPr txBox="1"/>
          <p:nvPr/>
        </p:nvSpPr>
        <p:spPr>
          <a:xfrm>
            <a:off x="6852061" y="1021278"/>
            <a:ext cx="2030681" cy="923330"/>
          </a:xfrm>
          <a:prstGeom prst="rect">
            <a:avLst/>
          </a:prstGeom>
          <a:noFill/>
        </p:spPr>
        <p:txBody>
          <a:bodyPr wrap="square" rtlCol="0">
            <a:spAutoFit/>
          </a:bodyPr>
          <a:lstStyle/>
          <a:p>
            <a:r>
              <a:rPr lang="en-US" sz="1800" b="1">
                <a:latin typeface="Museo Sans 100" panose="02000000000000000000" pitchFamily="50" charset="0"/>
              </a:rPr>
              <a:t>“TELL ME ABOUT YOURSELF…”</a:t>
            </a:r>
          </a:p>
        </p:txBody>
      </p:sp>
      <p:cxnSp>
        <p:nvCxnSpPr>
          <p:cNvPr id="62" name="Straight Arrow Connector 61">
            <a:extLst>
              <a:ext uri="{FF2B5EF4-FFF2-40B4-BE49-F238E27FC236}">
                <a16:creationId xmlns:a16="http://schemas.microsoft.com/office/drawing/2014/main" id="{AE33CD25-1C36-4F71-B28D-6A573819C0D5}"/>
              </a:ext>
            </a:extLst>
          </p:cNvPr>
          <p:cNvCxnSpPr/>
          <p:nvPr/>
        </p:nvCxnSpPr>
        <p:spPr>
          <a:xfrm flipH="1">
            <a:off x="4226532" y="1408203"/>
            <a:ext cx="2565969" cy="156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1E6A9093-98BC-4729-A055-10DAD3CBF812}"/>
              </a:ext>
            </a:extLst>
          </p:cNvPr>
          <p:cNvSpPr/>
          <p:nvPr/>
        </p:nvSpPr>
        <p:spPr>
          <a:xfrm>
            <a:off x="6792501" y="981187"/>
            <a:ext cx="1894297" cy="9118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 Sans 100" panose="02000000000000000000" pitchFamily="50" charset="0"/>
            </a:endParaRPr>
          </a:p>
        </p:txBody>
      </p:sp>
    </p:spTree>
    <p:extLst>
      <p:ext uri="{BB962C8B-B14F-4D97-AF65-F5344CB8AC3E}">
        <p14:creationId xmlns:p14="http://schemas.microsoft.com/office/powerpoint/2010/main" val="6048159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0.18.2.1721"/>
  <p:tag name="SLIDO_PRESENTATION_ID" val="00000000-0000-0000-0000-000000000000"/>
  <p:tag name="SLIDO_EVENT_UUID" val="632fba15-ded0-4baf-90ee-8083f4880af8"/>
  <p:tag name="SLIDO_EVENT_SECTION_UUID" val="8868b729-0515-4d0a-aae4-9747e8df000b"/>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2MzQ5MDMxNjB9"/>
  <p:tag name="SLIDO_TYPE" val="SlidoPoll"/>
  <p:tag name="SLIDO_POLL_UUID" val="493379de-818e-404e-b253-47de46d5badf"/>
  <p:tag name="SLIDO_TIMELINE" val="W3sicG9sbFF1ZXN0aW9uVXVpZCI6IjIzNGYzMjJjLTM1YTEtNGZiZS04YzE5LTE4NGM0ZDZhYWY4Ni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WordCloud"/>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Covers">
  <a:themeElements>
    <a:clrScheme name="Custom 4">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3">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5">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C46D70F18F284C9ECE0AA829EE9AA4" ma:contentTypeVersion="10" ma:contentTypeDescription="Create a new document." ma:contentTypeScope="" ma:versionID="d944278b6fa120d22a829d7cf7b2bea8">
  <xsd:schema xmlns:xsd="http://www.w3.org/2001/XMLSchema" xmlns:xs="http://www.w3.org/2001/XMLSchema" xmlns:p="http://schemas.microsoft.com/office/2006/metadata/properties" xmlns:ns3="7377da32-61ae-4c97-b6bc-532b54592248" xmlns:ns4="cf421d9d-175d-472c-91cd-e47c157ab087" targetNamespace="http://schemas.microsoft.com/office/2006/metadata/properties" ma:root="true" ma:fieldsID="5688d54f6243943e545e9406c0e42cb8" ns3:_="" ns4:_="">
    <xsd:import namespace="7377da32-61ae-4c97-b6bc-532b54592248"/>
    <xsd:import namespace="cf421d9d-175d-472c-91cd-e47c157ab08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77da32-61ae-4c97-b6bc-532b545922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421d9d-175d-472c-91cd-e47c157ab08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765A3C-3F51-4D3C-8128-B766C546B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77da32-61ae-4c97-b6bc-532b54592248"/>
    <ds:schemaRef ds:uri="cf421d9d-175d-472c-91cd-e47c157ab0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EDC5FC-EFAB-4D10-9F50-E2EACC279F22}">
  <ds:schemaRefs>
    <ds:schemaRef ds:uri="http://schemas.microsoft.com/sharepoint/v3/contenttype/forms"/>
  </ds:schemaRefs>
</ds:datastoreItem>
</file>

<file path=customXml/itemProps3.xml><?xml version="1.0" encoding="utf-8"?>
<ds:datastoreItem xmlns:ds="http://schemas.openxmlformats.org/officeDocument/2006/customXml" ds:itemID="{53A7498F-6B10-4846-B977-3C9977942B0A}">
  <ds:schemaRefs>
    <ds:schemaRef ds:uri="http://schemas.microsoft.com/office/2006/metadata/properties"/>
    <ds:schemaRef ds:uri="http://schemas.openxmlformats.org/package/2006/metadata/core-properties"/>
    <ds:schemaRef ds:uri="http://purl.org/dc/elements/1.1/"/>
    <ds:schemaRef ds:uri="http://purl.org/dc/dcmitype/"/>
    <ds:schemaRef ds:uri="http://purl.org/dc/terms/"/>
    <ds:schemaRef ds:uri="http://www.w3.org/XML/1998/namespace"/>
    <ds:schemaRef ds:uri="cf421d9d-175d-472c-91cd-e47c157ab087"/>
    <ds:schemaRef ds:uri="http://schemas.microsoft.com/office/2006/documentManagement/types"/>
    <ds:schemaRef ds:uri="http://schemas.microsoft.com/office/infopath/2007/PartnerControls"/>
    <ds:schemaRef ds:uri="7377da32-61ae-4c97-b6bc-532b54592248"/>
  </ds:schemaRefs>
</ds:datastoreItem>
</file>

<file path=docProps/app.xml><?xml version="1.0" encoding="utf-8"?>
<Properties xmlns="http://schemas.openxmlformats.org/officeDocument/2006/extended-properties" xmlns:vt="http://schemas.openxmlformats.org/officeDocument/2006/docPropsVTypes">
  <Template>Covers</Template>
  <TotalTime>10797</TotalTime>
  <Words>3275</Words>
  <Application>Microsoft Office PowerPoint</Application>
  <PresentationFormat>On-screen Show (16:9)</PresentationFormat>
  <Paragraphs>331</Paragraphs>
  <Slides>21</Slides>
  <Notes>13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21</vt:i4>
      </vt:variant>
    </vt:vector>
  </HeadingPairs>
  <TitlesOfParts>
    <vt:vector size="35" baseType="lpstr">
      <vt:lpstr>Arial</vt:lpstr>
      <vt:lpstr>Arial Black</vt:lpstr>
      <vt:lpstr>Arial,Sans-Serif</vt:lpstr>
      <vt:lpstr>Calibri</vt:lpstr>
      <vt:lpstr>Calibri Light</vt:lpstr>
      <vt:lpstr>Lucida Grande</vt:lpstr>
      <vt:lpstr>Museo Sans 100</vt:lpstr>
      <vt:lpstr>Museo Sans 500</vt:lpstr>
      <vt:lpstr>Oswald</vt:lpstr>
      <vt:lpstr>SourceSansPro</vt:lpstr>
      <vt:lpstr>Univers Light</vt:lpstr>
      <vt:lpstr>Covers</vt:lpstr>
      <vt:lpstr>General</vt:lpstr>
      <vt:lpstr>Breakers</vt:lpstr>
      <vt:lpstr>GETTING READY FOR CUSTOMER INTERVIEW</vt:lpstr>
      <vt:lpstr>PowerPoint Presentation</vt:lpstr>
      <vt:lpstr>PowerPoint Presentation</vt:lpstr>
      <vt:lpstr>PowerPoint Presentation</vt:lpstr>
      <vt:lpstr>INTERVEW</vt:lpstr>
      <vt:lpstr>GOALS</vt:lpstr>
      <vt:lpstr>INTERVEW OVERVIEW</vt:lpstr>
      <vt:lpstr>VACANCIES</vt:lpstr>
      <vt:lpstr>SELF-PRESENTATION PITCH. 10 YEARS IN 10 SENTENCES.</vt:lpstr>
      <vt:lpstr>SELF-PRESENTATION PITCH. 10 YEARS IN 10 SENTENCES.</vt:lpstr>
      <vt:lpstr>INTERVIEWER'S BACKGROUND</vt:lpstr>
      <vt:lpstr>SELF-PRESENTATION PITCH. </vt:lpstr>
      <vt:lpstr>Questions</vt:lpstr>
      <vt:lpstr>STAR TECHNIQIE</vt:lpstr>
      <vt:lpstr>STAR TECHNIQIE: EXAMPLE</vt:lpstr>
      <vt:lpstr>STAR TECHNIQIE: LANGUAGE </vt:lpstr>
      <vt:lpstr>STAR TECHNIQIE: LANGUAGE </vt:lpstr>
      <vt:lpstr>STAR TECHNIQIE:PRACTICE</vt:lpstr>
      <vt:lpstr>PowerPoint Presentation</vt:lpstr>
      <vt:lpstr>Prepare self-presentation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Olesia Mazurova</cp:lastModifiedBy>
  <cp:revision>2</cp:revision>
  <dcterms:created xsi:type="dcterms:W3CDTF">2018-01-26T19:23:30Z</dcterms:created>
  <dcterms:modified xsi:type="dcterms:W3CDTF">2021-10-22T17:25:12Z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0x010100D5C46D70F18F284C9ECE0AA829EE9AA4</vt:lpwstr>
  </property>
  <property fmtid="{D5CDD505-2E9C-101B-9397-08002B2CF9AE}" pid="3" name="SlidoAppVersion">
    <vt:lpwstr>0.18.2.1721</vt:lpwstr>
  </property>
</Properties>
</file>