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cded7a1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cded7a1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cded7a1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2cded7a1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2cded7a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2cded7a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2cded7a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2cded7a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2cded7a1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2cded7a1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2cded7a1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2cded7a1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2cded7a1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2cded7a1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2cded7a1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2cded7a1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2cded7a1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2cded7a1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cded7a1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cded7a1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300">
                <a:latin typeface="Times New Roman"/>
                <a:ea typeface="Times New Roman"/>
                <a:cs typeface="Times New Roman"/>
                <a:sym typeface="Times New Roman"/>
              </a:rPr>
              <a:t>Курсовой Проект</a:t>
            </a:r>
            <a:endParaRPr b="1"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300">
                <a:latin typeface="Times New Roman"/>
                <a:ea typeface="Times New Roman"/>
                <a:cs typeface="Times New Roman"/>
                <a:sym typeface="Times New Roman"/>
              </a:rPr>
              <a:t>на тему:</a:t>
            </a:r>
            <a:endParaRPr b="1"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Times New Roman"/>
                <a:ea typeface="Times New Roman"/>
                <a:cs typeface="Times New Roman"/>
                <a:sym typeface="Times New Roman"/>
              </a:rPr>
              <a:t>«Инженерные расчеты и проектирование РУ с реакторами типа ВВЭР-1000»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выполнил: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Панин Максим Денисович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группа Б17-101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Расчет изменения теплового потока в наиболее нагруженном канале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570625"/>
            <a:ext cx="85206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Были рассчитаны эффективная добавка к высоте активной зоны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Нэф = 2.66 м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А также определена величина максимального теплового потока на один твэл и зависимость теплового потока от высоты: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88" y="3462463"/>
            <a:ext cx="34766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175" y="3529138"/>
            <a:ext cx="19431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Расчет распределения температуры теплоносителя по вы­соте</a:t>
            </a:r>
            <a:endParaRPr sz="22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Максимальная температура жидкости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t = 330 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513" y="1152475"/>
            <a:ext cx="43719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Среди огромного многообразия принципиально возможных и гораздо меньшего числа экономически выгодных и технически разработанных типов реакторов для АЭС важнейшее место занимают водо-водяные энергетические реакторы (ВВЭР): в мире на данный момент эксплуатируется 60 реакторов ВВЭР. Самой же распространенной моделью такого типа является  ВВЭР-1000, занимая долю в 7.5 % среди всех эксплуатирующихся энергетических реакторов в мире.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625325" y="445025"/>
            <a:ext cx="520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типа реактора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625200" y="1152475"/>
            <a:ext cx="520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Конструктивно ВВЭР относятся к корпусным реакторам,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 спектрам нейтронов – к тепловым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 материалам, обеспечивающим замедление нейтронов и отвод тепла – к реакторам с легкой водой.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качестве топлива обычно используется низкообогащенная (2-5%) диоксид урана UO2.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00" y="199025"/>
            <a:ext cx="2983676" cy="47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291850" y="445025"/>
            <a:ext cx="55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Описание РУ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291900" y="1152475"/>
            <a:ext cx="554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Двухконтурная установка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первом контуре установки используется некипящая вода под давлением 16 МПа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Во втором контуре установки генерируется нерадиокативный насыщенный пар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5" y="1152475"/>
            <a:ext cx="3139499" cy="2053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Востребованность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РУ с реакторами типа ВВЭР являются основным предложением ГК «Росатом» на международном рынке на сегодняшний день и ближайшую перспективу. На данный момент ВВЭР эксплуатируется в 11 странах мира: в России, Украине, Словакии, Чехии, Армении, Болгарии, Венгрии, Индии, Иране, Китае и Финляндии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Теплофизический расчет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 рамках теплогидравлического расчета необходимо выполнить следующие задачи: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выбрать турбину и разработать принципиальную теплосиловую схему установки;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рассчитать КПД проектируемой установки;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рассчитать основные теплофизические характеристики: мощность ТВС и твэла, расход и скорость теплоносителя, коэффициент теплоотдачи;  построить распределение температур теплоносителя, оболочки и топлива по длине наиболее напряжённого канала;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определить максимально возможные температуры теплоносителя, оболочки и топлива;  рассчитать энергозатраты на собственные нужды и уточнить КПД;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рассчитать коэффициент запаса до кризиса теплообмена.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937300" y="445025"/>
            <a:ext cx="489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Выбор турбины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937750" y="1152475"/>
            <a:ext cx="389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В качестве турбины в расчетах будем использовать модель К­1000­-60/1500-­2.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00" y="445023"/>
            <a:ext cx="3548226" cy="20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247425" y="2603350"/>
            <a:ext cx="25173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050">
                <a:solidFill>
                  <a:srgbClr val="202122"/>
                </a:solidFill>
                <a:highlight>
                  <a:srgbClr val="FFFFFF"/>
                </a:highlight>
              </a:rPr>
              <a:t>     </a:t>
            </a:r>
            <a:r>
              <a:rPr b="1" lang="ru" sz="9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1 — реактор,</a:t>
            </a:r>
            <a:endParaRPr sz="8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2 — топливо,</a:t>
            </a:r>
            <a:endParaRPr sz="8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3 — регулирующие стержни,</a:t>
            </a:r>
            <a:endParaRPr sz="8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4 — приводы СУЗ,</a:t>
            </a:r>
            <a:endParaRPr sz="8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5 — компенсатор давления,</a:t>
            </a:r>
            <a:endParaRPr sz="8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6 — теплообменные трубки парогенератора,</a:t>
            </a:r>
            <a:endParaRPr sz="8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7 — подача питательной воды в парогенератор,</a:t>
            </a:r>
            <a:endParaRPr sz="8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8 — цилиндр высокого давления турбины,</a:t>
            </a:r>
            <a:endParaRPr sz="8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9 — цилиндр низкого давления турбины,</a:t>
            </a:r>
            <a:endParaRPr sz="8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b="1"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2850775" y="2596900"/>
            <a:ext cx="1936500" cy="2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50">
                <a:solidFill>
                  <a:srgbClr val="202122"/>
                </a:solidFill>
                <a:highlight>
                  <a:srgbClr val="F8F9FA"/>
                </a:highlight>
              </a:rPr>
              <a:t>       </a:t>
            </a: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1</a:t>
            </a: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0 — генератор,</a:t>
            </a:r>
            <a:endParaRPr sz="8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11 — возбудитель,</a:t>
            </a:r>
            <a:endParaRPr sz="8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12 — конденсатор,</a:t>
            </a:r>
            <a:endParaRPr sz="8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13 — система охлаждения конденсаторов турбины,</a:t>
            </a:r>
            <a:endParaRPr sz="8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14 — подогреватели,</a:t>
            </a:r>
            <a:endParaRPr sz="8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15 — турбопитательный насос,</a:t>
            </a:r>
            <a:endParaRPr sz="8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16 — циркуляционный насос,</a:t>
            </a:r>
            <a:endParaRPr sz="8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17 — главный циркуляционный насос,</a:t>
            </a:r>
            <a:endParaRPr sz="8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18 — подключение генератора к сети,</a:t>
            </a:r>
            <a:endParaRPr sz="8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19 — подача пара на турбину,</a:t>
            </a:r>
            <a:endParaRPr sz="8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202122"/>
                </a:solidFill>
                <a:highlight>
                  <a:srgbClr val="F8F9FA"/>
                </a:highlight>
              </a:rPr>
              <a:t>20 — гермооболочка</a:t>
            </a:r>
            <a:endParaRPr sz="8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7" name="Google Shape;97;p19"/>
          <p:cNvSpPr txBox="1"/>
          <p:nvPr/>
        </p:nvSpPr>
        <p:spPr>
          <a:xfrm>
            <a:off x="2216075" y="2061175"/>
            <a:ext cx="2452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202122"/>
                </a:solidFill>
                <a:highlight>
                  <a:srgbClr val="FFFFFF"/>
                </a:highlight>
              </a:rPr>
              <a:t>Условная схема энергоблока с водо-водяным реактором.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139" y="1889075"/>
            <a:ext cx="4263811" cy="20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Исходные данные для проектируемого РУ ВВЭР-1000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00" y="1494125"/>
            <a:ext cx="4424900" cy="29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200" y="1494150"/>
            <a:ext cx="4481950" cy="21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Расчет КПД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065000"/>
            <a:ext cx="50349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Были определены необходимые термодинамические параметры цикла РУ ВВЭР-1000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Был рассчитан КПД брутто: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И тепловая мощность реактора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75" y="-4"/>
            <a:ext cx="3662400" cy="22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950" y="2260775"/>
            <a:ext cx="3382275" cy="26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075" y="2774250"/>
            <a:ext cx="19635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075" y="3784413"/>
            <a:ext cx="21717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