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Datenreihe 1</c:v>
                </c:pt>
              </c:strCache>
            </c:strRef>
          </c:tx>
          <c:spPr>
            <a:solidFill>
              <a:schemeClr val="accent1"/>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Datenreihe 2</c:v>
                </c:pt>
              </c:strCache>
            </c:strRef>
          </c:tx>
          <c:spPr>
            <a:solidFill>
              <a:schemeClr val="accent2"/>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Datenreihe 3</c:v>
                </c:pt>
              </c:strCache>
            </c:strRef>
          </c:tx>
          <c:spPr>
            <a:solidFill>
              <a:schemeClr val="accent3"/>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a:latin typeface="+mn-lt"/>
            </a:rPr>
            <a:t>Titel</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a:latin typeface="+mn-lt"/>
            </a:rPr>
            <a:t>Um eine Präsentation zu starten, wechseln Sie zur Registerkarte "Diashow", und wählen Sie          "Von Anfang an".</a:t>
          </a: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E4033A39-DCC4-4038-9562-AEDDBBB37A99}">
      <dgm:prSet phldrT="[Text]" custT="1"/>
      <dgm:spPr/>
      <dgm:t>
        <a:bodyPr rtlCol="0"/>
        <a:lstStyle/>
        <a:p>
          <a:pPr rtl="0"/>
          <a:r>
            <a:rPr lang="de-DE" sz="1800">
              <a:latin typeface="+mn-lt"/>
            </a:rPr>
            <a:t>Titel</a:t>
          </a:r>
        </a:p>
      </dgm:t>
    </dgm:pt>
    <dgm:pt modelId="{048EEAE6-78BA-4B00-B7BB-9C22DBB1E8F4}" type="parTrans" cxnId="{32EF2862-2950-4DF8-BEA8-CD19460CCA31}">
      <dgm:prSet/>
      <dgm:spPr/>
      <dgm:t>
        <a:bodyPr rtlCol="0"/>
        <a:lstStyle/>
        <a:p>
          <a:pPr rtl="0"/>
          <a:endParaRPr lang="de-DE" sz="1800">
            <a:latin typeface="+mn-lt"/>
          </a:endParaRPr>
        </a:p>
      </dgm:t>
    </dgm:pt>
    <dgm:pt modelId="{80AB0E5B-0C58-465D-A545-5B21133D2849}" type="sibTrans" cxnId="{32EF2862-2950-4DF8-BEA8-CD19460CCA31}">
      <dgm:prSet/>
      <dgm:spPr/>
      <dgm:t>
        <a:bodyPr rtlCol="0"/>
        <a:lstStyle/>
        <a:p>
          <a:pPr rtl="0"/>
          <a:endParaRPr lang="de-DE"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de-DE" sz="1800">
              <a:latin typeface="+mn-lt"/>
            </a:rPr>
            <a:t>Um die Referentenansicht anzuzeigen, klicken Sie in der Diashow-Ansicht in der Steuerleiste unten links auf die drei Punkte, und klicken Sie dann auf                  "Referentenansicht anzeigen".</a:t>
          </a:r>
        </a:p>
      </dgm:t>
    </dgm:pt>
    <dgm:pt modelId="{701D9033-BAD3-4299-933F-A47AFDC2ECD0}" type="parTrans" cxnId="{5E74CB62-E52E-4CEE-8AA1-9812BFC0D67E}">
      <dgm:prSet/>
      <dgm:spPr/>
      <dgm:t>
        <a:bodyPr rtlCol="0"/>
        <a:lstStyle/>
        <a:p>
          <a:pPr rtl="0"/>
          <a:endParaRPr lang="de-DE" sz="1800">
            <a:latin typeface="+mn-lt"/>
          </a:endParaRPr>
        </a:p>
      </dgm:t>
    </dgm:pt>
    <dgm:pt modelId="{657DB10D-2517-48AA-B970-6D815DBD4123}" type="sibTrans" cxnId="{5E74CB62-E52E-4CEE-8AA1-9812BFC0D67E}">
      <dgm:prSet/>
      <dgm:spPr/>
      <dgm:t>
        <a:bodyPr rtlCol="0"/>
        <a:lstStyle/>
        <a:p>
          <a:pPr rtl="0"/>
          <a:endParaRPr lang="de-DE" sz="1800">
            <a:latin typeface="+mn-lt"/>
          </a:endParaRPr>
        </a:p>
      </dgm:t>
    </dgm:pt>
    <dgm:pt modelId="{87BF7896-20EA-4E8F-B6F4-A34EC5C9CB50}">
      <dgm:prSet phldrT="[Text]" custT="1"/>
      <dgm:spPr/>
      <dgm:t>
        <a:bodyPr rtlCol="0"/>
        <a:lstStyle/>
        <a:p>
          <a:pPr rtl="0"/>
          <a:r>
            <a:rPr lang="de-DE" sz="1800">
              <a:latin typeface="+mn-lt"/>
            </a:rPr>
            <a:t>Titel</a:t>
          </a:r>
        </a:p>
      </dgm:t>
    </dgm:pt>
    <dgm:pt modelId="{05E47BA5-F724-4AEE-9B5B-401F18E028E6}" type="parTrans" cxnId="{92330C11-C197-4512-BDA4-8D8A69AF7D1C}">
      <dgm:prSet/>
      <dgm:spPr/>
      <dgm:t>
        <a:bodyPr rtlCol="0"/>
        <a:lstStyle/>
        <a:p>
          <a:pPr rtl="0"/>
          <a:endParaRPr lang="de-DE" sz="1800">
            <a:latin typeface="+mn-lt"/>
          </a:endParaRPr>
        </a:p>
      </dgm:t>
    </dgm:pt>
    <dgm:pt modelId="{D63CE73E-35DE-48C3-8753-7648BC953C0D}" type="sibTrans" cxnId="{92330C11-C197-4512-BDA4-8D8A69AF7D1C}">
      <dgm:prSet/>
      <dgm:spPr/>
      <dgm:t>
        <a:bodyPr rtlCol="0"/>
        <a:lstStyle/>
        <a:p>
          <a:pPr rtl="0"/>
          <a:endParaRPr lang="de-DE"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de-DE" sz="1800" dirty="0"/>
            <a:t>Während Ihrer Präsentation sind die Notizen auf Ihrem Monitor sichtbar, jedoch nicht für die Benutzergruppe.</a:t>
          </a:r>
          <a:endParaRPr lang="de-DE" sz="1800" dirty="0">
            <a:latin typeface="+mn-lt"/>
          </a:endParaRPr>
        </a:p>
      </dgm:t>
    </dgm:pt>
    <dgm:pt modelId="{F806E590-5F8E-48A1-96AC-9E738290D2ED}" type="parTrans" cxnId="{4D2DF581-8128-4440-9E51-29109DC6ED52}">
      <dgm:prSet/>
      <dgm:spPr/>
      <dgm:t>
        <a:bodyPr rtlCol="0"/>
        <a:lstStyle/>
        <a:p>
          <a:pPr rtl="0"/>
          <a:endParaRPr lang="de-DE" sz="1800">
            <a:latin typeface="+mn-lt"/>
          </a:endParaRPr>
        </a:p>
      </dgm:t>
    </dgm:pt>
    <dgm:pt modelId="{20F77EFB-335C-4BC3-AD95-8421EDF343E6}" type="sibTrans" cxnId="{4D2DF581-8128-4440-9E51-29109DC6ED52}">
      <dgm:prSet/>
      <dgm:spPr/>
      <dgm:t>
        <a:bodyPr rtlCol="0"/>
        <a:lstStyle/>
        <a:p>
          <a:pPr rtl="0"/>
          <a:endParaRPr lang="de-DE"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de-DE" sz="1800">
              <a:latin typeface="+mn-lt"/>
            </a:rPr>
            <a:t>Titel</a:t>
          </a:r>
        </a:p>
      </dgm:t>
    </dgm:pt>
    <dgm:pt modelId="{DA9CCCCB-8206-4757-82C8-F885E9D238B5}" type="parTrans" cxnId="{636DE8C5-F706-4BA5-855F-85FD2239E2BE}">
      <dgm:prSet/>
      <dgm:spPr/>
      <dgm:t>
        <a:bodyPr rtlCol="0"/>
        <a:lstStyle/>
        <a:p>
          <a:pPr rtl="0"/>
          <a:endParaRPr lang="de-DE" sz="1800"/>
        </a:p>
      </dgm:t>
    </dgm:pt>
    <dgm:pt modelId="{986162A7-6F89-4679-B40E-33A17DA21B73}" type="sibTrans" cxnId="{636DE8C5-F706-4BA5-855F-85FD2239E2BE}">
      <dgm:prSet/>
      <dgm:spPr/>
      <dgm:t>
        <a:bodyPr rtlCol="0"/>
        <a:lstStyle/>
        <a:p>
          <a:pPr rtl="0"/>
          <a:endParaRPr lang="de-DE" sz="1800"/>
        </a:p>
      </dgm:t>
    </dgm:pt>
    <dgm:pt modelId="{AC76BE15-3E8A-498B-91BD-CF772C26B6F1}">
      <dgm:prSet phldrT="[Text]" custT="1"/>
      <dgm:spPr/>
      <dgm:t>
        <a:bodyPr rtlCol="0"/>
        <a:lstStyle/>
        <a:p>
          <a:pPr rtl="0">
            <a:buFont typeface="Symbol" panose="05050102010706020507" pitchFamily="18" charset="2"/>
            <a:buChar char=""/>
          </a:pPr>
          <a:r>
            <a:rPr lang="de-DE" sz="1800">
              <a:latin typeface="+mn-lt"/>
            </a:rPr>
            <a:t>Titel</a:t>
          </a:r>
        </a:p>
      </dgm:t>
    </dgm:pt>
    <dgm:pt modelId="{00CCB400-064A-4EF5-9806-9534D9AC69AD}" type="parTrans" cxnId="{140A4778-8248-44DE-B78A-23C578A77D7E}">
      <dgm:prSet/>
      <dgm:spPr/>
      <dgm:t>
        <a:bodyPr rtlCol="0"/>
        <a:lstStyle/>
        <a:p>
          <a:pPr rtl="0"/>
          <a:endParaRPr lang="de-DE" sz="1800"/>
        </a:p>
      </dgm:t>
    </dgm:pt>
    <dgm:pt modelId="{662A3D6E-7238-444F-BC0B-C7A4321261DB}" type="sibTrans" cxnId="{140A4778-8248-44DE-B78A-23C578A77D7E}">
      <dgm:prSet/>
      <dgm:spPr/>
      <dgm:t>
        <a:bodyPr rtlCol="0"/>
        <a:lstStyle/>
        <a:p>
          <a:pPr rtl="0"/>
          <a:endParaRPr lang="de-DE" sz="1800"/>
        </a:p>
      </dgm:t>
    </dgm:pt>
    <dgm:pt modelId="{73820394-2159-4075-9E6F-217263B07F8B}">
      <dgm:prSet phldrT="[Text]" custT="1"/>
      <dgm:spPr/>
      <dgm:t>
        <a:bodyPr rtlCol="0"/>
        <a:lstStyle/>
        <a:p>
          <a:pPr rtl="0">
            <a:buFont typeface="Symbol" panose="05050102010706020507" pitchFamily="18" charset="2"/>
            <a:buChar char=""/>
          </a:pPr>
          <a:r>
            <a:rPr lang="de-DE" sz="1800" dirty="0"/>
            <a:t>Wenn der Notizenbereich nicht angezeigt wird oder vollständig minimiert ist, klicken Sie in der Taskleiste unten im PowerPoint-Fenster auf „Notizen“.</a:t>
          </a:r>
          <a:endParaRPr lang="de-DE" sz="1800" dirty="0">
            <a:latin typeface="+mn-lt"/>
          </a:endParaRPr>
        </a:p>
      </dgm:t>
    </dgm:pt>
    <dgm:pt modelId="{A861A835-3A0D-4B09-8870-87D7FDC7B27F}" type="parTrans" cxnId="{19CF03A0-47BE-4ABD-A62C-A27E16D6C5A3}">
      <dgm:prSet/>
      <dgm:spPr/>
      <dgm:t>
        <a:bodyPr rtlCol="0"/>
        <a:lstStyle/>
        <a:p>
          <a:pPr rtl="0"/>
          <a:endParaRPr lang="de-DE" sz="1800"/>
        </a:p>
      </dgm:t>
    </dgm:pt>
    <dgm:pt modelId="{D383A36B-470D-499F-AE13-85A6B2495524}" type="sibTrans" cxnId="{19CF03A0-47BE-4ABD-A62C-A27E16D6C5A3}">
      <dgm:prSet/>
      <dgm:spPr/>
      <dgm:t>
        <a:bodyPr rtlCol="0"/>
        <a:lstStyle/>
        <a:p>
          <a:pPr rtl="0"/>
          <a:endParaRPr lang="de-DE" sz="1800"/>
        </a:p>
      </dgm:t>
    </dgm:pt>
    <dgm:pt modelId="{C032D242-8D23-4EEC-A10A-7B0691E5A409}">
      <dgm:prSet phldrT="[Text]" custT="1"/>
      <dgm:spPr/>
      <dgm:t>
        <a:bodyPr rtlCol="0"/>
        <a:lstStyle/>
        <a:p>
          <a:pPr rtl="0">
            <a:buFont typeface="Symbol" panose="05050102010706020507" pitchFamily="18" charset="2"/>
            <a:buChar char=""/>
          </a:pPr>
          <a:r>
            <a:rPr lang="de-DE" sz="1800" dirty="0"/>
            <a:t>Der Notizenbereich ist ein Feld, das unter jeder Folie angezeigt wird. Tippen Sie darauf, um Notizen hinzuzufügen.</a:t>
          </a:r>
          <a:endParaRPr lang="de-DE" sz="1800" dirty="0">
            <a:latin typeface="+mn-lt"/>
          </a:endParaRPr>
        </a:p>
      </dgm:t>
    </dgm:pt>
    <dgm:pt modelId="{167DA838-BF1F-42A4-81E8-806F40795A14}" type="parTrans" cxnId="{D9403C73-FB83-47D6-85AE-067D49ED63F2}">
      <dgm:prSet/>
      <dgm:spPr/>
      <dgm:t>
        <a:bodyPr rtlCol="0"/>
        <a:lstStyle/>
        <a:p>
          <a:pPr rtl="0"/>
          <a:endParaRPr lang="de-DE" sz="1800"/>
        </a:p>
      </dgm:t>
    </dgm:pt>
    <dgm:pt modelId="{7EFA60CA-572D-434D-B452-A4ACBAEB4D2C}" type="sibTrans" cxnId="{D9403C73-FB83-47D6-85AE-067D49ED63F2}">
      <dgm:prSet/>
      <dgm:spPr/>
      <dgm:t>
        <a:bodyPr rtlCol="0"/>
        <a:lstStyle/>
        <a:p>
          <a:pPr rtl="0"/>
          <a:endParaRPr lang="de-DE"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Um eine Präsentation zu starten, wechseln Sie zur Registerkarte "Diashow", und wählen Sie          "Von Anfang an".</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Um die Referentenansicht anzuzeigen, klicken Sie in der Diashow-Ansicht in der Steuerleiste unten links auf die drei Punkte, und klicken Sie dann auf                  "Referentenansicht anzeigen".</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Während Ihrer Präsentation sind die Notizen auf Ihrem Monitor sichtbar, jedoch nicht für die Benutzergruppe.</a:t>
          </a:r>
          <a:endParaRPr lang="de-DE"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Titel</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Der Notizenbereich ist ein Feld, das unter jeder Folie angezeigt wird. Tippen Sie darauf, um Notizen hinzuzufügen.</a:t>
          </a:r>
          <a:endParaRPr lang="de-DE"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Titel</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Wenn der Notizenbereich nicht angezeigt wird oder vollständig minimiert ist, klicken Sie in der Taskleiste unten im PowerPoint-Fenster auf „Notizen“.</a:t>
          </a:r>
          <a:endParaRPr lang="de-DE"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06.09.2022</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06.09.2022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06.09.2022</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06.09.2022</a:t>
            </a:fld>
            <a:endParaRPr lang="de-DE"/>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4</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06.09.2022</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8</a:t>
            </a:fld>
            <a:endParaRPr lang="de-DE"/>
          </a:p>
        </p:txBody>
      </p:sp>
      <p:sp>
        <p:nvSpPr>
          <p:cNvPr id="5" name="Datumsplatzhalter 4">
            <a:extLst>
              <a:ext uri="{FF2B5EF4-FFF2-40B4-BE49-F238E27FC236}">
                <a16:creationId xmlns:a16="http://schemas.microsoft.com/office/drawing/2014/main" id="{856DB662-F429-4CC1-A201-B457F8F90C21}"/>
              </a:ext>
            </a:extLst>
          </p:cNvPr>
          <p:cNvSpPr>
            <a:spLocks noGrp="1"/>
          </p:cNvSpPr>
          <p:nvPr>
            <p:ph type="dt" idx="1"/>
          </p:nvPr>
        </p:nvSpPr>
        <p:spPr/>
        <p:txBody>
          <a:bodyPr/>
          <a:lstStyle/>
          <a:p>
            <a:pPr rtl="0"/>
            <a:fld id="{7EF92354-BBE5-44A8-9E8E-DF4464817DAD}" type="datetime1">
              <a:rPr lang="de-DE" smtClean="0"/>
              <a:t>06.09.2022</a:t>
            </a:fld>
            <a:endParaRPr lang="de-DE"/>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10"/>
          </p:nvPr>
        </p:nvSpPr>
        <p:spPr/>
        <p:txBody>
          <a:bodyPr rtlCol="0"/>
          <a:lstStyle/>
          <a:p>
            <a:pPr rtl="0"/>
            <a:fld id="{32DC0559-D619-4E56-BF6F-3712370C2150}" type="slidenum">
              <a:rPr lang="de-DE" smtClean="0"/>
              <a:t>9</a:t>
            </a:fld>
            <a:endParaRPr lang="de-DE"/>
          </a:p>
        </p:txBody>
      </p:sp>
      <p:sp>
        <p:nvSpPr>
          <p:cNvPr id="5" name="Datumsplatzhalter 4">
            <a:extLst>
              <a:ext uri="{FF2B5EF4-FFF2-40B4-BE49-F238E27FC236}">
                <a16:creationId xmlns:a16="http://schemas.microsoft.com/office/drawing/2014/main" id="{E285E21D-2B30-4718-A77F-5B321A3A7A65}"/>
              </a:ext>
            </a:extLst>
          </p:cNvPr>
          <p:cNvSpPr>
            <a:spLocks noGrp="1"/>
          </p:cNvSpPr>
          <p:nvPr>
            <p:ph type="dt" idx="1"/>
          </p:nvPr>
        </p:nvSpPr>
        <p:spPr/>
        <p:txBody>
          <a:bodyPr/>
          <a:lstStyle/>
          <a:p>
            <a:pPr rtl="0"/>
            <a:fld id="{A0BD3DD2-474E-4336-8722-B1A1CC238CE4}" type="datetime1">
              <a:rPr lang="de-DE" smtClean="0"/>
              <a:t>06.09.2022</a:t>
            </a:fld>
            <a:endParaRPr lang="de-DE"/>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10</a:t>
            </a:fld>
            <a:endParaRPr lang="de-DE"/>
          </a:p>
        </p:txBody>
      </p:sp>
      <p:sp>
        <p:nvSpPr>
          <p:cNvPr id="5" name="Datumsplatzhalter 4">
            <a:extLst>
              <a:ext uri="{FF2B5EF4-FFF2-40B4-BE49-F238E27FC236}">
                <a16:creationId xmlns:a16="http://schemas.microsoft.com/office/drawing/2014/main" id="{321AD3DC-8800-4AEB-8685-FC238A5B1E4A}"/>
              </a:ext>
            </a:extLst>
          </p:cNvPr>
          <p:cNvSpPr>
            <a:spLocks noGrp="1"/>
          </p:cNvSpPr>
          <p:nvPr>
            <p:ph type="dt" idx="1"/>
          </p:nvPr>
        </p:nvSpPr>
        <p:spPr/>
        <p:txBody>
          <a:bodyPr/>
          <a:lstStyle/>
          <a:p>
            <a:pPr rtl="0"/>
            <a:fld id="{CCDD932C-93CD-4F6B-9996-1DA029CED4AB}" type="datetime1">
              <a:rPr lang="de-DE" smtClean="0"/>
              <a:t>06.09.2022</a:t>
            </a:fld>
            <a:endParaRPr lang="de-DE"/>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12</a:t>
            </a:fld>
            <a:endParaRPr lang="de-DE"/>
          </a:p>
        </p:txBody>
      </p:sp>
      <p:sp>
        <p:nvSpPr>
          <p:cNvPr id="5" name="Datumsplatzhalter 4">
            <a:extLst>
              <a:ext uri="{FF2B5EF4-FFF2-40B4-BE49-F238E27FC236}">
                <a16:creationId xmlns:a16="http://schemas.microsoft.com/office/drawing/2014/main" id="{94ACC6EE-1E92-4A65-8D49-DD382FD48B26}"/>
              </a:ext>
            </a:extLst>
          </p:cNvPr>
          <p:cNvSpPr>
            <a:spLocks noGrp="1"/>
          </p:cNvSpPr>
          <p:nvPr>
            <p:ph type="dt" idx="1"/>
          </p:nvPr>
        </p:nvSpPr>
        <p:spPr/>
        <p:txBody>
          <a:bodyPr/>
          <a:lstStyle/>
          <a:p>
            <a:pPr rtl="0"/>
            <a:fld id="{A94A838A-A666-46A4-92C0-E6AED990629C}" type="datetime1">
              <a:rPr lang="de-DE" smtClean="0"/>
              <a:t>06.09.2022</a:t>
            </a:fld>
            <a:endParaRPr lang="de-DE"/>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de-DE" sz="3600" dirty="0"/>
              <a:t>Präsentationstitel</a:t>
            </a:r>
          </a:p>
        </p:txBody>
      </p:sp>
      <p:pic>
        <p:nvPicPr>
          <p:cNvPr id="14" name="Bildplatzhalter 13" descr="Datenpunkte Digitaler Hintergr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de-DE"/>
              <a:t>Name des Referenten</a:t>
            </a:r>
          </a:p>
        </p:txBody>
      </p:sp>
      <p:pic>
        <p:nvPicPr>
          <p:cNvPr id="5" name="Grafik 4">
            <a:extLst>
              <a:ext uri="{FF2B5EF4-FFF2-40B4-BE49-F238E27FC236}">
                <a16:creationId xmlns:a16="http://schemas.microsoft.com/office/drawing/2014/main" id="{7E57E6AE-108C-7B2A-4ED1-2C8567D144EE}"/>
              </a:ext>
            </a:extLst>
          </p:cNvPr>
          <p:cNvPicPr>
            <a:picLocks noChangeAspect="1"/>
          </p:cNvPicPr>
          <p:nvPr/>
        </p:nvPicPr>
        <p:blipFill>
          <a:blip r:embed="rId4"/>
          <a:stretch>
            <a:fillRect/>
          </a:stretch>
        </p:blipFill>
        <p:spPr>
          <a:xfrm>
            <a:off x="825412" y="825273"/>
            <a:ext cx="5801535" cy="5029902"/>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pieren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ihandform: Form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7" name="El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7" name="Titel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de-DE"/>
              <a:t>Inhalt </a:t>
            </a:r>
          </a:p>
        </p:txBody>
      </p:sp>
      <p:sp>
        <p:nvSpPr>
          <p:cNvPr id="9" name="Textplatzhalt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de-DE"/>
              <a:t>Untertitel</a:t>
            </a:r>
            <a:endParaRPr lang="de-DE" dirty="0"/>
          </a:p>
        </p:txBody>
      </p:sp>
      <p:sp>
        <p:nvSpPr>
          <p:cNvPr id="10" name="Inhaltsplatzhalt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de-DE"/>
              <a:t>Fügen Sie Text, Bilder, ClipArt und Videos hinzu. </a:t>
            </a:r>
          </a:p>
          <a:p>
            <a:pPr rtl="0"/>
            <a:r>
              <a:rPr lang="de-DE"/>
              <a:t>Fügen Sie Übergänge, Animationen und Bewegungen hinzu. </a:t>
            </a:r>
          </a:p>
          <a:p>
            <a:pPr rtl="0"/>
            <a:r>
              <a:rPr lang="de-DE"/>
              <a:t>Speichern Sie in OneDrive, um von Ihrem Computer, Tablet oder Telefon aus auf Ihre Präsentationen Zugriff zu haben. </a:t>
            </a:r>
          </a:p>
        </p:txBody>
      </p:sp>
      <p:sp>
        <p:nvSpPr>
          <p:cNvPr id="11" name="Textplatzhalt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de-DE"/>
              <a:t>Untertitel</a:t>
            </a:r>
          </a:p>
        </p:txBody>
      </p:sp>
      <p:sp>
        <p:nvSpPr>
          <p:cNvPr id="12" name="Inhaltsplatzhalt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de-DE" dirty="0"/>
              <a:t>Öffnen Sie den Bereich „Designideen“ für sofortige Folienumgestaltungen. </a:t>
            </a:r>
          </a:p>
          <a:p>
            <a:pPr rtl="0"/>
            <a:r>
              <a:rPr lang="de-DE" dirty="0"/>
              <a:t>Wenn wir Designideen haben, zeigen wir sie Ihnen genau dort. </a:t>
            </a:r>
          </a:p>
          <a:p>
            <a:pPr rtl="0"/>
            <a:endParaRPr lang="de-DE" dirty="0"/>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10</a:t>
            </a:fld>
            <a:endParaRPr lang="de-DE"/>
          </a:p>
        </p:txBody>
      </p:sp>
      <p:sp>
        <p:nvSpPr>
          <p:cNvPr id="22" name="Freihandform: Form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de-DE"/>
              <a:t>Inhalt 2 </a:t>
            </a:r>
          </a:p>
        </p:txBody>
      </p:sp>
      <p:sp>
        <p:nvSpPr>
          <p:cNvPr id="8" name="Textplatzhalt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de-DE"/>
              <a:t>Untertitel</a:t>
            </a:r>
          </a:p>
        </p:txBody>
      </p:sp>
      <p:sp>
        <p:nvSpPr>
          <p:cNvPr id="9" name="Inhaltsplatzhalt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85000" lnSpcReduction="2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 </a:t>
            </a:r>
          </a:p>
          <a:p>
            <a:pPr lvl="0" rtl="0"/>
            <a:endParaRPr lang="de-DE" dirty="0"/>
          </a:p>
          <a:p>
            <a:pPr rtl="0"/>
            <a:endParaRPr lang="de-DE" dirty="0"/>
          </a:p>
        </p:txBody>
      </p:sp>
      <p:sp>
        <p:nvSpPr>
          <p:cNvPr id="12" name="Textplatzhalt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de-DE"/>
              <a:t>Untertitel</a:t>
            </a:r>
          </a:p>
        </p:txBody>
      </p:sp>
      <p:sp>
        <p:nvSpPr>
          <p:cNvPr id="13" name="Inhaltsplatzhalt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a:t>
            </a:r>
          </a:p>
        </p:txBody>
      </p:sp>
      <p:sp>
        <p:nvSpPr>
          <p:cNvPr id="10" name="Textplatzhalt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de-DE"/>
              <a:t>Untertitel</a:t>
            </a:r>
            <a:endParaRPr lang="de-DE" dirty="0"/>
          </a:p>
        </p:txBody>
      </p:sp>
      <p:sp>
        <p:nvSpPr>
          <p:cNvPr id="11" name="Inhaltsplatzhalt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a:t>
            </a:r>
          </a:p>
        </p:txBody>
      </p:sp>
      <p:sp>
        <p:nvSpPr>
          <p:cNvPr id="14" name="Datumsplatzhalt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15" name="Fußzeilenplatzhalt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11</a:t>
            </a:fld>
            <a:endParaRPr lang="de-DE"/>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de-DE" sz="4000" dirty="0"/>
              <a:t>Zusammenfassung</a:t>
            </a:r>
          </a:p>
        </p:txBody>
      </p:sp>
      <p:pic>
        <p:nvPicPr>
          <p:cNvPr id="16" name="Bildplatzhalter 15" descr="Datenpunkte Digitaler Hintergr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Inhaltsplatzhalt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92500" lnSpcReduction="20000"/>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12</a:t>
            </a:fld>
            <a:endParaRPr lang="de-DE"/>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de-DE"/>
              <a:t>Vielen Dank!</a:t>
            </a:r>
          </a:p>
        </p:txBody>
      </p:sp>
      <p:sp>
        <p:nvSpPr>
          <p:cNvPr id="23" name="Untertitel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de-DE"/>
              <a:t>Name des Referenten</a:t>
            </a:r>
          </a:p>
          <a:p>
            <a:pPr rtl="0"/>
            <a:r>
              <a:rPr lang="de-DE"/>
              <a:t>E-Mail-Adresse</a:t>
            </a:r>
          </a:p>
          <a:p>
            <a:pPr rtl="0"/>
            <a:r>
              <a:rPr lang="de-DE"/>
              <a:t>Websiteadresse</a:t>
            </a:r>
          </a:p>
        </p:txBody>
      </p:sp>
      <p:pic>
        <p:nvPicPr>
          <p:cNvPr id="27" name="Bildplatzhalter 26" descr="Datenpunkte Digitaler Hintergr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Bildplatzhalter 32" descr="Datenpunkte Digitaler Hintergr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umsplatzhalt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13</a:t>
            </a:fld>
            <a:endParaRPr lang="de-DE"/>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4916486" cy="1997855"/>
          </a:xfrm>
        </p:spPr>
        <p:txBody>
          <a:bodyPr rtlCol="0"/>
          <a:lstStyle/>
          <a:p>
            <a:pPr rtl="0"/>
            <a:r>
              <a:rPr lang="de-DE" dirty="0"/>
              <a:t>Inhaltsverzeichnis</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de-DE"/>
              <a:t>Erstes Thema</a:t>
            </a:r>
          </a:p>
          <a:p>
            <a:pPr rtl="0"/>
            <a:r>
              <a:rPr lang="de-DE"/>
              <a:t>Zweites Thema</a:t>
            </a:r>
          </a:p>
          <a:p>
            <a:pPr rtl="0"/>
            <a:r>
              <a:rPr lang="de-DE"/>
              <a:t>Drittes Thema</a:t>
            </a:r>
          </a:p>
          <a:p>
            <a:pPr rtl="0"/>
            <a:r>
              <a:rPr lang="de-DE"/>
              <a:t>Viertes Thema</a:t>
            </a:r>
          </a:p>
          <a:p>
            <a:pPr rtl="0"/>
            <a:r>
              <a:rPr lang="de-DE"/>
              <a:t>Fünftes Thema</a:t>
            </a:r>
          </a:p>
          <a:p>
            <a:pPr rtl="0"/>
            <a:endParaRPr lang="de-DE" dirty="0"/>
          </a:p>
        </p:txBody>
      </p:sp>
      <p:pic>
        <p:nvPicPr>
          <p:cNvPr id="8" name="Bildplatzhalter 7" descr="Digitale Daten">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umsplatzhalt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14" name="Fußzeilenplatzhalt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de-DE"/>
              <a:t>Einführung</a:t>
            </a:r>
            <a:endParaRPr lang="de-DE" dirty="0"/>
          </a:p>
        </p:txBody>
      </p:sp>
      <p:pic>
        <p:nvPicPr>
          <p:cNvPr id="18" name="Bildplatzhalter 17" descr="Eine Gruppe von Personen sitzt an einem Tisch">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Bildplatzhalter 19" descr="Datenpunkte Digitaler Hintergr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Bildplatzhalter 24" descr="Digitaler Grafikbildschirm">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3</a:t>
            </a:fld>
            <a:endParaRPr lang="de-DE"/>
          </a:p>
        </p:txBody>
      </p:sp>
      <p:pic>
        <p:nvPicPr>
          <p:cNvPr id="23" name="Bildplatzhalter 22" descr="Eine Person, die auf einem Whiteboard zeichnet">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92500" lnSpcReduction="20000"/>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a:solidFill>
                  <a:schemeClr val="tx1"/>
                </a:solidFill>
                <a:latin typeface="+mj-lt"/>
                <a:ea typeface="+mj-ea"/>
                <a:cs typeface="+mj-cs"/>
              </a:rPr>
              <a:t>Erstes Thema</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a:latin typeface="+mn-lt"/>
                <a:ea typeface="+mn-ea"/>
                <a:cs typeface="+mn-cs"/>
              </a:rPr>
              <a:t>Untertitel</a:t>
            </a: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a:t>Dienstag, 2. Februar 20XX</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a:t>Beispiel für einen Fußzeilentext</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4</a:t>
            </a:fld>
            <a:endParaRPr lang="de-DE"/>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a:t>Diagramm</a:t>
            </a:r>
          </a:p>
        </p:txBody>
      </p:sp>
      <p:graphicFrame>
        <p:nvGraphicFramePr>
          <p:cNvPr id="11" name="Inhaltsplatzhalter 10" descr="Platzhalter für ein Balkendiagramm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632501002"/>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umsplatzhalt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5</a:t>
            </a:fld>
            <a:endParaRPr lang="de-DE"/>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a:t>Tabelle</a:t>
            </a:r>
          </a:p>
        </p:txBody>
      </p:sp>
      <p:graphicFrame>
        <p:nvGraphicFramePr>
          <p:cNvPr id="13" name="Tabel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615395883"/>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de-DE"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de-DE">
                          <a:solidFill>
                            <a:schemeClr val="tx1"/>
                          </a:solidFill>
                        </a:rPr>
                        <a:t>Element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de-DE">
                          <a:solidFill>
                            <a:schemeClr val="tx1"/>
                          </a:solidFill>
                        </a:rPr>
                        <a:t>Element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de-DE">
                          <a:solidFill>
                            <a:schemeClr val="tx1"/>
                          </a:solidFill>
                        </a:rPr>
                        <a:t>Element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de-DE">
                          <a:solidFill>
                            <a:schemeClr val="tx1"/>
                          </a:solidFill>
                        </a:rPr>
                        <a:t>Element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umsplatzhalt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6</a:t>
            </a:fld>
            <a:endParaRPr lang="de-DE"/>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de-DE" dirty="0"/>
              <a:t>Um loszulegen, ist es nötig, den Worten Taten folgen zu lassen.</a:t>
            </a:r>
          </a:p>
        </p:txBody>
      </p:sp>
      <p:sp>
        <p:nvSpPr>
          <p:cNvPr id="15" name="Inhaltsplatzhalt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de-DE" dirty="0"/>
              <a:t>Walt Disney</a:t>
            </a:r>
          </a:p>
          <a:p>
            <a:pPr rtl="0"/>
            <a:endParaRPr lang="de-DE" dirty="0"/>
          </a:p>
        </p:txBody>
      </p:sp>
      <p:pic>
        <p:nvPicPr>
          <p:cNvPr id="18" name="Bildplatzhalter 17" descr="Eine Person, die auf einem Whiteboard zeichnet">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umsplatzhalt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20" name="Fußzeilenplatzhalt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21" name="Foliennummernplatzhalt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7</a:t>
            </a:fld>
            <a:endParaRPr lang="de-DE"/>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de-DE"/>
              <a:t>Team</a:t>
            </a:r>
          </a:p>
        </p:txBody>
      </p:sp>
      <p:pic>
        <p:nvPicPr>
          <p:cNvPr id="17" name="Bildplatzhalter 16" descr="Ein Mann lächelt im Büro">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Bildplatzhalter 35" descr="Eine Frau lächelt im Büro">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Bildplatzhalter 37" descr="Eine Dame im Büro lächelt in die K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Bildplatzhalter 39" descr="Lächelnder Mann mit Bart">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platzhalt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de-DE"/>
              <a:t>Name</a:t>
            </a:r>
          </a:p>
        </p:txBody>
      </p:sp>
      <p:sp>
        <p:nvSpPr>
          <p:cNvPr id="15" name="Untertitel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de-DE"/>
              <a:t>Titel</a:t>
            </a:r>
          </a:p>
        </p:txBody>
      </p:sp>
      <p:sp>
        <p:nvSpPr>
          <p:cNvPr id="43" name="Textplatzhalt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de-DE"/>
              <a:t>Name</a:t>
            </a:r>
          </a:p>
        </p:txBody>
      </p:sp>
      <p:sp>
        <p:nvSpPr>
          <p:cNvPr id="42" name="Textplatzhalt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de-DE"/>
              <a:t>Titel</a:t>
            </a:r>
          </a:p>
        </p:txBody>
      </p:sp>
      <p:sp>
        <p:nvSpPr>
          <p:cNvPr id="45" name="Textplatzhalt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de-DE"/>
              <a:t>Name</a:t>
            </a:r>
          </a:p>
        </p:txBody>
      </p:sp>
      <p:sp>
        <p:nvSpPr>
          <p:cNvPr id="44" name="Textplatzhalt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de-DE"/>
              <a:t>Titel</a:t>
            </a:r>
          </a:p>
        </p:txBody>
      </p:sp>
      <p:sp>
        <p:nvSpPr>
          <p:cNvPr id="47" name="Textplatzhalt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de-DE"/>
              <a:t>Name</a:t>
            </a:r>
          </a:p>
        </p:txBody>
      </p:sp>
      <p:sp>
        <p:nvSpPr>
          <p:cNvPr id="3" name="Textplatzhalt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de-DE"/>
              <a:t>Titel</a:t>
            </a:r>
          </a:p>
        </p:txBody>
      </p:sp>
      <p:sp>
        <p:nvSpPr>
          <p:cNvPr id="7" name="Datumsplatzhalt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8" name="Fußzeilenplatzhalt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9" name="Foliennummernplatzhalt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8</a:t>
            </a:fld>
            <a:endParaRPr lang="de-DE"/>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de-DE"/>
              <a:t>Zeitachse</a:t>
            </a:r>
          </a:p>
        </p:txBody>
      </p:sp>
      <p:graphicFrame>
        <p:nvGraphicFramePr>
          <p:cNvPr id="4" name="Inhaltsplatzhalter 3" descr="Zeitachse SmartArt-Platzhalt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36154088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umsplatzhalt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7" name="Fußzeilenplatzhalt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9</a:t>
            </a:fld>
            <a:endParaRPr lang="de-DE"/>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{FC878BBD-B8B5-4E71-AA00-E6123CF5178F}tf33713516_win32</Template>
  <TotalTime>0</TotalTime>
  <Words>739</Words>
  <Application>Microsoft Office PowerPoint</Application>
  <PresentationFormat>Breitbild</PresentationFormat>
  <Paragraphs>144</Paragraphs>
  <Slides>13</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Gill Sans MT</vt:lpstr>
      <vt:lpstr>Symbol</vt:lpstr>
      <vt:lpstr>Walbaum Display</vt:lpstr>
      <vt:lpstr>3DFloatVTI</vt:lpstr>
      <vt:lpstr>Präsentationstitel</vt:lpstr>
      <vt:lpstr>Inhaltsverzeichnis</vt:lpstr>
      <vt:lpstr>Einführung</vt:lpstr>
      <vt:lpstr>Erstes Thema</vt:lpstr>
      <vt:lpstr>Diagramm</vt:lpstr>
      <vt:lpstr>Tabelle</vt:lpstr>
      <vt:lpstr>Um loszulegen, ist es nötig, den Worten Taten folgen zu lassen.</vt:lpstr>
      <vt:lpstr>Team</vt:lpstr>
      <vt:lpstr>Zeitachse</vt:lpstr>
      <vt:lpstr>Inhalt </vt:lpstr>
      <vt:lpstr>Inhalt 2 </vt:lpstr>
      <vt:lpstr>Zusammenfassung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Präsentationstitel</dc:title>
  <dc:creator>Maximilian Jaesch</dc:creator>
  <cp:lastModifiedBy>Maximilian Jaesch</cp:lastModifiedBy>
  <cp:revision>1</cp:revision>
  <dcterms:created xsi:type="dcterms:W3CDTF">2022-09-06T18:17:13Z</dcterms:created>
  <dcterms:modified xsi:type="dcterms:W3CDTF">2022-09-06T18:21:34Z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