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65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5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8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6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84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52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72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9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75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42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0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56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AD56-B012-455C-AE52-D1299F26A3BB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8C20-983D-45A6-BD5A-D837C7B23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84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p072443\Desktop\Untitle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64587"/>
            <a:ext cx="5302250" cy="13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veryicon.com/icon/png/Application/Balloons/iChat%20Vide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1054894" cy="10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98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Daffe, Amadou</dc:creator>
  <cp:lastModifiedBy>Daffe, Amadou</cp:lastModifiedBy>
  <cp:revision>8</cp:revision>
  <dcterms:created xsi:type="dcterms:W3CDTF">2012-09-19T19:56:19Z</dcterms:created>
  <dcterms:modified xsi:type="dcterms:W3CDTF">2012-09-19T23:11:41Z</dcterms:modified>
</cp:coreProperties>
</file>