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B24511-89FF-4530-B37F-A4CAA7269EA5}">
  <a:tblStyle styleId="{2BB24511-89FF-4530-B37F-A4CAA7269EA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68308" y="86600"/>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Week 3 Presentation</a:t>
            </a:r>
            <a:endParaRPr/>
          </a:p>
        </p:txBody>
      </p:sp>
      <p:sp>
        <p:nvSpPr>
          <p:cNvPr id="55" name="Google Shape;55;p13"/>
          <p:cNvSpPr txBox="1"/>
          <p:nvPr>
            <p:ph idx="1" type="subTitle"/>
          </p:nvPr>
        </p:nvSpPr>
        <p:spPr>
          <a:xfrm>
            <a:off x="311700" y="2139200"/>
            <a:ext cx="8520600" cy="16158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sz="2600"/>
              <a:t>By Team Deepcourse</a:t>
            </a:r>
            <a:endParaRPr sz="2600"/>
          </a:p>
          <a:p>
            <a:pPr indent="0" lvl="0" marL="0" rtl="0" algn="ctr">
              <a:lnSpc>
                <a:spcPct val="100000"/>
              </a:lnSpc>
              <a:spcBef>
                <a:spcPts val="0"/>
              </a:spcBef>
              <a:spcAft>
                <a:spcPts val="0"/>
              </a:spcAft>
              <a:buSzPts val="2800"/>
              <a:buNone/>
            </a:pPr>
            <a:r>
              <a:rPr lang="en" sz="2000"/>
              <a:t>Justin Barragan (Lead), Max Panec, Peizu Li, and Hung Nguyen</a:t>
            </a:r>
            <a:endParaRPr sz="2000"/>
          </a:p>
          <a:p>
            <a:pPr indent="0" lvl="0" marL="0" rtl="0" algn="ctr">
              <a:lnSpc>
                <a:spcPct val="100000"/>
              </a:lnSpc>
              <a:spcBef>
                <a:spcPts val="0"/>
              </a:spcBef>
              <a:spcAft>
                <a:spcPts val="0"/>
              </a:spcAft>
              <a:buSzPts val="2800"/>
              <a:buNone/>
            </a:pPr>
            <a:r>
              <a:t/>
            </a:r>
            <a:endParaRPr sz="2400"/>
          </a:p>
          <a:p>
            <a:pPr indent="0" lvl="0" marL="0" rtl="0" algn="ctr">
              <a:lnSpc>
                <a:spcPct val="100000"/>
              </a:lnSpc>
              <a:spcBef>
                <a:spcPts val="0"/>
              </a:spcBef>
              <a:spcAft>
                <a:spcPts val="0"/>
              </a:spcAft>
              <a:buSzPts val="2800"/>
              <a:buNone/>
            </a:pPr>
            <a:r>
              <a:rPr lang="en" sz="2400"/>
              <a:t>Presented By: The Librarians</a:t>
            </a:r>
            <a:r>
              <a:rPr lang="en" sz="2400"/>
              <a:t>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Suggestions to Team Deepcourse</a:t>
            </a:r>
            <a:endParaRPr/>
          </a:p>
        </p:txBody>
      </p:sp>
      <p:sp>
        <p:nvSpPr>
          <p:cNvPr id="109" name="Google Shape;109;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Can try looking at similar products for ideas or inspiration</a:t>
            </a:r>
            <a:endParaRPr/>
          </a:p>
          <a:p>
            <a:pPr indent="-342900" lvl="0" marL="457200" rtl="0" algn="l">
              <a:lnSpc>
                <a:spcPct val="115000"/>
              </a:lnSpc>
              <a:spcBef>
                <a:spcPts val="0"/>
              </a:spcBef>
              <a:spcAft>
                <a:spcPts val="0"/>
              </a:spcAft>
              <a:buSzPts val="1800"/>
              <a:buChar char="●"/>
            </a:pPr>
            <a:r>
              <a:rPr lang="en"/>
              <a:t>Anki</a:t>
            </a:r>
            <a:endParaRPr/>
          </a:p>
          <a:p>
            <a:pPr indent="-342900" lvl="0" marL="457200" rtl="0" algn="l">
              <a:lnSpc>
                <a:spcPct val="115000"/>
              </a:lnSpc>
              <a:spcBef>
                <a:spcPts val="0"/>
              </a:spcBef>
              <a:spcAft>
                <a:spcPts val="0"/>
              </a:spcAft>
              <a:buSzPts val="1800"/>
              <a:buChar char="●"/>
            </a:pPr>
            <a:r>
              <a:rPr lang="en"/>
              <a:t>Quizlet</a:t>
            </a:r>
            <a:endParaRPr/>
          </a:p>
          <a:p>
            <a:pPr indent="0" lvl="0" marL="0" rtl="0" algn="l">
              <a:lnSpc>
                <a:spcPct val="115000"/>
              </a:lnSpc>
              <a:spcBef>
                <a:spcPts val="0"/>
              </a:spcBef>
              <a:spcAft>
                <a:spcPts val="0"/>
              </a:spcAft>
              <a:buSzPts val="1800"/>
              <a:buNone/>
            </a:pPr>
            <a:r>
              <a:rPr lang="en"/>
              <a:t>Also helps to ask how you would differentiate from those similar products</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
              <a:t>Flash card suggestions (from previously made flash cards)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Study Sets</a:t>
            </a:r>
            <a:endParaRPr/>
          </a:p>
        </p:txBody>
      </p:sp>
      <p:sp>
        <p:nvSpPr>
          <p:cNvPr id="61" name="Google Shape;61;p14"/>
          <p:cNvSpPr txBox="1"/>
          <p:nvPr>
            <p:ph idx="1" type="body"/>
          </p:nvPr>
        </p:nvSpPr>
        <p:spPr>
          <a:xfrm>
            <a:off x="311700" y="1152475"/>
            <a:ext cx="8520600" cy="38142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l">
              <a:lnSpc>
                <a:spcPct val="115000"/>
              </a:lnSpc>
              <a:spcBef>
                <a:spcPts val="0"/>
              </a:spcBef>
              <a:spcAft>
                <a:spcPts val="0"/>
              </a:spcAft>
              <a:buSzPct val="100000"/>
              <a:buChar char="●"/>
            </a:pPr>
            <a:r>
              <a:rPr lang="en"/>
              <a:t>Description</a:t>
            </a:r>
            <a:endParaRPr/>
          </a:p>
          <a:p>
            <a:pPr indent="-310832" lvl="1" marL="914400" rtl="0" algn="l">
              <a:lnSpc>
                <a:spcPct val="115000"/>
              </a:lnSpc>
              <a:spcBef>
                <a:spcPts val="0"/>
              </a:spcBef>
              <a:spcAft>
                <a:spcPts val="0"/>
              </a:spcAft>
              <a:buSzPct val="100000"/>
              <a:buChar char="○"/>
            </a:pPr>
            <a:r>
              <a:rPr lang="en"/>
              <a:t>A web app that helps users study for anything ranging from school exams to different kinds of cutlery. Users will be able to create and customize their own flashcards sets to help them learn their desired material. Users will also be able to take a quiz based on a given flashcard set; they will be able to select from a few different quiz formats and a quiz will be generated for them based on the original flashcards. Users can see a timeline of their quiz scores for a given flashcard set.</a:t>
            </a:r>
            <a:endParaRPr/>
          </a:p>
          <a:p>
            <a:pPr indent="-334327" lvl="0" marL="457200" rtl="0" algn="l">
              <a:lnSpc>
                <a:spcPct val="115000"/>
              </a:lnSpc>
              <a:spcBef>
                <a:spcPts val="0"/>
              </a:spcBef>
              <a:spcAft>
                <a:spcPts val="0"/>
              </a:spcAft>
              <a:buSzPct val="100000"/>
              <a:buChar char="●"/>
            </a:pPr>
            <a:r>
              <a:rPr lang="en"/>
              <a:t>Features</a:t>
            </a:r>
            <a:endParaRPr/>
          </a:p>
          <a:p>
            <a:pPr indent="-310832" lvl="1" marL="914400" rtl="0" algn="l">
              <a:lnSpc>
                <a:spcPct val="115000"/>
              </a:lnSpc>
              <a:spcBef>
                <a:spcPts val="0"/>
              </a:spcBef>
              <a:spcAft>
                <a:spcPts val="0"/>
              </a:spcAft>
              <a:buSzPct val="100000"/>
              <a:buChar char="○"/>
            </a:pPr>
            <a:r>
              <a:rPr lang="en"/>
              <a:t>Users can create accounts</a:t>
            </a:r>
            <a:endParaRPr/>
          </a:p>
          <a:p>
            <a:pPr indent="-310832" lvl="1" marL="914400" rtl="0" algn="l">
              <a:lnSpc>
                <a:spcPct val="115000"/>
              </a:lnSpc>
              <a:spcBef>
                <a:spcPts val="0"/>
              </a:spcBef>
              <a:spcAft>
                <a:spcPts val="0"/>
              </a:spcAft>
              <a:buSzPct val="100000"/>
              <a:buChar char="○"/>
            </a:pPr>
            <a:r>
              <a:rPr lang="en"/>
              <a:t>Users can create flashcard sets</a:t>
            </a:r>
            <a:endParaRPr/>
          </a:p>
          <a:p>
            <a:pPr indent="-310832" lvl="1" marL="914400" rtl="0" algn="l">
              <a:lnSpc>
                <a:spcPct val="115000"/>
              </a:lnSpc>
              <a:spcBef>
                <a:spcPts val="0"/>
              </a:spcBef>
              <a:spcAft>
                <a:spcPts val="0"/>
              </a:spcAft>
              <a:buSzPct val="100000"/>
              <a:buChar char="○"/>
            </a:pPr>
            <a:r>
              <a:rPr lang="en"/>
              <a:t>Support text and images for flashcards</a:t>
            </a:r>
            <a:endParaRPr/>
          </a:p>
          <a:p>
            <a:pPr indent="-310832" lvl="2" marL="1371600" rtl="0" algn="l">
              <a:lnSpc>
                <a:spcPct val="115000"/>
              </a:lnSpc>
              <a:spcBef>
                <a:spcPts val="0"/>
              </a:spcBef>
              <a:spcAft>
                <a:spcPts val="0"/>
              </a:spcAft>
              <a:buSzPct val="100000"/>
              <a:buChar char="■"/>
            </a:pPr>
            <a:r>
              <a:rPr lang="en"/>
              <a:t>Images will only be available for the “question” part of the flashcard</a:t>
            </a:r>
            <a:endParaRPr/>
          </a:p>
          <a:p>
            <a:pPr indent="-310832" lvl="1" marL="914400" rtl="0" algn="l">
              <a:lnSpc>
                <a:spcPct val="115000"/>
              </a:lnSpc>
              <a:spcBef>
                <a:spcPts val="0"/>
              </a:spcBef>
              <a:spcAft>
                <a:spcPts val="0"/>
              </a:spcAft>
              <a:buSzPct val="100000"/>
              <a:buChar char="○"/>
            </a:pPr>
            <a:r>
              <a:rPr lang="en"/>
              <a:t>Let users take generated quizzes for flashcard sets</a:t>
            </a:r>
            <a:endParaRPr/>
          </a:p>
          <a:p>
            <a:pPr indent="-310832" lvl="1" marL="914400" rtl="0" algn="l">
              <a:lnSpc>
                <a:spcPct val="115000"/>
              </a:lnSpc>
              <a:spcBef>
                <a:spcPts val="0"/>
              </a:spcBef>
              <a:spcAft>
                <a:spcPts val="0"/>
              </a:spcAft>
              <a:buSzPct val="100000"/>
              <a:buChar char="○"/>
            </a:pPr>
            <a:r>
              <a:rPr lang="en"/>
              <a:t>Support multiple answer formats for quizzes</a:t>
            </a:r>
            <a:endParaRPr/>
          </a:p>
          <a:p>
            <a:pPr indent="-310832" lvl="2" marL="1371600" rtl="0" algn="l">
              <a:lnSpc>
                <a:spcPct val="115000"/>
              </a:lnSpc>
              <a:spcBef>
                <a:spcPts val="0"/>
              </a:spcBef>
              <a:spcAft>
                <a:spcPts val="0"/>
              </a:spcAft>
              <a:buSzPct val="100000"/>
              <a:buChar char="■"/>
            </a:pPr>
            <a:r>
              <a:rPr lang="en"/>
              <a:t>Multiple Choice</a:t>
            </a:r>
            <a:endParaRPr/>
          </a:p>
          <a:p>
            <a:pPr indent="-310832" lvl="2" marL="1371600" rtl="0" algn="l">
              <a:lnSpc>
                <a:spcPct val="115000"/>
              </a:lnSpc>
              <a:spcBef>
                <a:spcPts val="0"/>
              </a:spcBef>
              <a:spcAft>
                <a:spcPts val="0"/>
              </a:spcAft>
              <a:buSzPct val="100000"/>
              <a:buChar char="■"/>
            </a:pPr>
            <a:r>
              <a:rPr lang="en"/>
              <a:t>Fill in the Blank</a:t>
            </a:r>
            <a:endParaRPr/>
          </a:p>
          <a:p>
            <a:pPr indent="-310832" lvl="2" marL="1371600" rtl="0" algn="l">
              <a:lnSpc>
                <a:spcPct val="115000"/>
              </a:lnSpc>
              <a:spcBef>
                <a:spcPts val="0"/>
              </a:spcBef>
              <a:spcAft>
                <a:spcPts val="0"/>
              </a:spcAft>
              <a:buSzPct val="100000"/>
              <a:buChar char="■"/>
            </a:pPr>
            <a:r>
              <a:rPr lang="en"/>
              <a:t>True or False</a:t>
            </a:r>
            <a:endParaRPr/>
          </a:p>
          <a:p>
            <a:pPr indent="-310832" lvl="1" marL="914400" rtl="0" algn="l">
              <a:lnSpc>
                <a:spcPct val="115000"/>
              </a:lnSpc>
              <a:spcBef>
                <a:spcPts val="0"/>
              </a:spcBef>
              <a:spcAft>
                <a:spcPts val="0"/>
              </a:spcAft>
              <a:buSzPct val="100000"/>
              <a:buChar char="○"/>
            </a:pPr>
            <a:r>
              <a:rPr lang="en"/>
              <a:t>View quiz progress</a:t>
            </a:r>
            <a:endParaRPr/>
          </a:p>
          <a:p>
            <a:pPr indent="-310832" lvl="2" marL="1371600" rtl="0" algn="l">
              <a:lnSpc>
                <a:spcPct val="115000"/>
              </a:lnSpc>
              <a:spcBef>
                <a:spcPts val="0"/>
              </a:spcBef>
              <a:spcAft>
                <a:spcPts val="0"/>
              </a:spcAft>
              <a:buSzPct val="100000"/>
              <a:buChar char="■"/>
            </a:pPr>
            <a:r>
              <a:rPr lang="en"/>
              <a:t>Show timeline of score progression for a given quiz</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237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Use Case</a:t>
            </a:r>
            <a:endParaRPr/>
          </a:p>
        </p:txBody>
      </p:sp>
      <p:graphicFrame>
        <p:nvGraphicFramePr>
          <p:cNvPr id="67" name="Google Shape;67;p15"/>
          <p:cNvGraphicFramePr/>
          <p:nvPr/>
        </p:nvGraphicFramePr>
        <p:xfrm>
          <a:off x="291775" y="756200"/>
          <a:ext cx="3000000" cy="3000000"/>
        </p:xfrm>
        <a:graphic>
          <a:graphicData uri="http://schemas.openxmlformats.org/drawingml/2006/table">
            <a:tbl>
              <a:tblPr>
                <a:noFill/>
                <a:tableStyleId>{2BB24511-89FF-4530-B37F-A4CAA7269EA5}</a:tableStyleId>
              </a:tblPr>
              <a:tblGrid>
                <a:gridCol w="2610425"/>
                <a:gridCol w="5950025"/>
              </a:tblGrid>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Use Case Name</a:t>
                      </a:r>
                      <a:endParaRPr sz="1400" u="none" cap="none" strike="noStrike">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Create Flashcard Set</a:t>
                      </a:r>
                      <a:endParaRPr sz="1400" u="none" cap="none" strike="noStrike">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Actor(s)</a:t>
                      </a:r>
                      <a:endParaRPr sz="1400" u="none" cap="none" strike="noStrike">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Users, Database</a:t>
                      </a:r>
                      <a:endParaRPr sz="1400" u="none" cap="none" strike="noStrike">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Pre-condition</a:t>
                      </a:r>
                      <a:endParaRPr sz="1400" u="none" cap="none" strike="noStrike">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317500" lvl="0" marL="457200" marR="0" rtl="0" algn="l">
                        <a:lnSpc>
                          <a:spcPct val="100000"/>
                        </a:lnSpc>
                        <a:spcBef>
                          <a:spcPts val="0"/>
                        </a:spcBef>
                        <a:spcAft>
                          <a:spcPts val="0"/>
                        </a:spcAft>
                        <a:buClr>
                          <a:schemeClr val="dk1"/>
                        </a:buClr>
                        <a:buSzPts val="1400"/>
                        <a:buFont typeface="Arial"/>
                        <a:buChar char="●"/>
                      </a:pPr>
                      <a:r>
                        <a:rPr lang="en" sz="1400" u="none" cap="none" strike="noStrike">
                          <a:solidFill>
                            <a:schemeClr val="dk1"/>
                          </a:solidFill>
                        </a:rPr>
                        <a:t>Proper Internet environment for user</a:t>
                      </a:r>
                      <a:endParaRPr sz="1400" u="none" cap="none" strike="noStrike">
                        <a:solidFill>
                          <a:schemeClr val="dk1"/>
                        </a:solidFill>
                      </a:endParaRPr>
                    </a:p>
                    <a:p>
                      <a:pPr indent="-317500" lvl="0" marL="457200" marR="0" rtl="0" algn="l">
                        <a:lnSpc>
                          <a:spcPct val="100000"/>
                        </a:lnSpc>
                        <a:spcBef>
                          <a:spcPts val="0"/>
                        </a:spcBef>
                        <a:spcAft>
                          <a:spcPts val="0"/>
                        </a:spcAft>
                        <a:buClr>
                          <a:schemeClr val="dk1"/>
                        </a:buClr>
                        <a:buSzPts val="1400"/>
                        <a:buFont typeface="Arial"/>
                        <a:buChar char="●"/>
                      </a:pPr>
                      <a:r>
                        <a:rPr lang="en" sz="1400" u="none" cap="none" strike="noStrike">
                          <a:solidFill>
                            <a:schemeClr val="dk1"/>
                          </a:solidFill>
                        </a:rPr>
                        <a:t>User has an account in Study Set</a:t>
                      </a:r>
                      <a:endParaRPr sz="1400" u="none" cap="none" strike="noStrike">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Description</a:t>
                      </a:r>
                      <a:endParaRPr sz="1400" u="none" cap="none" strike="noStrike">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Users are able to create Flashcards in any topics they want</a:t>
                      </a:r>
                      <a:endParaRPr sz="1400" u="none" cap="none" strike="noStrike">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Event Flow</a:t>
                      </a:r>
                      <a:endParaRPr sz="1400" u="none" cap="none" strike="noStrike">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317500" lvl="0" marL="457200" marR="0" rtl="0" algn="l">
                        <a:lnSpc>
                          <a:spcPct val="100000"/>
                        </a:lnSpc>
                        <a:spcBef>
                          <a:spcPts val="0"/>
                        </a:spcBef>
                        <a:spcAft>
                          <a:spcPts val="0"/>
                        </a:spcAft>
                        <a:buClr>
                          <a:schemeClr val="dk1"/>
                        </a:buClr>
                        <a:buSzPts val="1400"/>
                        <a:buFont typeface="Arial"/>
                        <a:buAutoNum type="arabicPeriod"/>
                      </a:pPr>
                      <a:r>
                        <a:rPr lang="en" sz="1400" u="none" cap="none" strike="noStrike">
                          <a:solidFill>
                            <a:schemeClr val="dk1"/>
                          </a:solidFill>
                        </a:rPr>
                        <a:t>User select the option “Create Set”</a:t>
                      </a:r>
                      <a:endParaRPr sz="1400" u="none" cap="none" strike="noStrike">
                        <a:solidFill>
                          <a:schemeClr val="dk1"/>
                        </a:solidFill>
                      </a:endParaRPr>
                    </a:p>
                    <a:p>
                      <a:pPr indent="-317500" lvl="0" marL="457200" marR="0" rtl="0" algn="l">
                        <a:lnSpc>
                          <a:spcPct val="100000"/>
                        </a:lnSpc>
                        <a:spcBef>
                          <a:spcPts val="0"/>
                        </a:spcBef>
                        <a:spcAft>
                          <a:spcPts val="0"/>
                        </a:spcAft>
                        <a:buClr>
                          <a:schemeClr val="dk1"/>
                        </a:buClr>
                        <a:buSzPts val="1400"/>
                        <a:buFont typeface="Arial"/>
                        <a:buAutoNum type="arabicPeriod"/>
                      </a:pPr>
                      <a:r>
                        <a:rPr lang="en" sz="1400" u="none" cap="none" strike="noStrike">
                          <a:solidFill>
                            <a:schemeClr val="dk1"/>
                          </a:solidFill>
                        </a:rPr>
                        <a:t>User set the Title of the set</a:t>
                      </a:r>
                      <a:endParaRPr sz="1400" u="none" cap="none" strike="noStrike">
                        <a:solidFill>
                          <a:schemeClr val="dk1"/>
                        </a:solidFill>
                      </a:endParaRPr>
                    </a:p>
                    <a:p>
                      <a:pPr indent="-317500" lvl="0" marL="457200" marR="0" rtl="0" algn="l">
                        <a:lnSpc>
                          <a:spcPct val="100000"/>
                        </a:lnSpc>
                        <a:spcBef>
                          <a:spcPts val="0"/>
                        </a:spcBef>
                        <a:spcAft>
                          <a:spcPts val="0"/>
                        </a:spcAft>
                        <a:buClr>
                          <a:schemeClr val="dk1"/>
                        </a:buClr>
                        <a:buSzPts val="1400"/>
                        <a:buFont typeface="Arial"/>
                        <a:buAutoNum type="arabicPeriod"/>
                      </a:pPr>
                      <a:r>
                        <a:rPr lang="en" sz="1400" u="none" cap="none" strike="noStrike">
                          <a:solidFill>
                            <a:schemeClr val="dk1"/>
                          </a:solidFill>
                        </a:rPr>
                        <a:t>User add a flashcard</a:t>
                      </a:r>
                      <a:endParaRPr sz="1400" u="none" cap="none" strike="noStrike">
                        <a:solidFill>
                          <a:schemeClr val="dk1"/>
                        </a:solidFill>
                      </a:endParaRPr>
                    </a:p>
                    <a:p>
                      <a:pPr indent="-317500" lvl="0" marL="457200" marR="0" rtl="0" algn="l">
                        <a:lnSpc>
                          <a:spcPct val="100000"/>
                        </a:lnSpc>
                        <a:spcBef>
                          <a:spcPts val="0"/>
                        </a:spcBef>
                        <a:spcAft>
                          <a:spcPts val="0"/>
                        </a:spcAft>
                        <a:buClr>
                          <a:schemeClr val="dk1"/>
                        </a:buClr>
                        <a:buSzPts val="1400"/>
                        <a:buFont typeface="Arial"/>
                        <a:buAutoNum type="arabicPeriod"/>
                      </a:pPr>
                      <a:r>
                        <a:rPr lang="en" sz="1400" u="none" cap="none" strike="noStrike">
                          <a:solidFill>
                            <a:schemeClr val="dk1"/>
                          </a:solidFill>
                        </a:rPr>
                        <a:t>User add a title/question (text and/or image)</a:t>
                      </a:r>
                      <a:endParaRPr sz="1400" u="none" cap="none" strike="noStrike">
                        <a:solidFill>
                          <a:schemeClr val="dk1"/>
                        </a:solidFill>
                      </a:endParaRPr>
                    </a:p>
                    <a:p>
                      <a:pPr indent="-317500" lvl="0" marL="457200" marR="0" rtl="0" algn="l">
                        <a:lnSpc>
                          <a:spcPct val="100000"/>
                        </a:lnSpc>
                        <a:spcBef>
                          <a:spcPts val="0"/>
                        </a:spcBef>
                        <a:spcAft>
                          <a:spcPts val="0"/>
                        </a:spcAft>
                        <a:buClr>
                          <a:schemeClr val="dk1"/>
                        </a:buClr>
                        <a:buSzPts val="1400"/>
                        <a:buFont typeface="Arial"/>
                        <a:buAutoNum type="arabicPeriod"/>
                      </a:pPr>
                      <a:r>
                        <a:rPr lang="en" sz="1400" u="none" cap="none" strike="noStrike">
                          <a:solidFill>
                            <a:schemeClr val="dk1"/>
                          </a:solidFill>
                        </a:rPr>
                        <a:t>User add a description/answer (text)</a:t>
                      </a:r>
                      <a:endParaRPr sz="1400" u="none" cap="none" strike="noStrike">
                        <a:solidFill>
                          <a:schemeClr val="dk1"/>
                        </a:solidFill>
                      </a:endParaRPr>
                    </a:p>
                    <a:p>
                      <a:pPr indent="-317500" lvl="0" marL="457200" marR="0" rtl="0" algn="l">
                        <a:lnSpc>
                          <a:spcPct val="100000"/>
                        </a:lnSpc>
                        <a:spcBef>
                          <a:spcPts val="0"/>
                        </a:spcBef>
                        <a:spcAft>
                          <a:spcPts val="0"/>
                        </a:spcAft>
                        <a:buClr>
                          <a:schemeClr val="dk1"/>
                        </a:buClr>
                        <a:buSzPts val="1400"/>
                        <a:buFont typeface="Arial"/>
                        <a:buAutoNum type="arabicPeriod"/>
                      </a:pPr>
                      <a:r>
                        <a:rPr lang="en" sz="1400" u="none" cap="none" strike="noStrike">
                          <a:solidFill>
                            <a:schemeClr val="dk1"/>
                          </a:solidFill>
                        </a:rPr>
                        <a:t>User can remove a flashcard</a:t>
                      </a:r>
                      <a:endParaRPr sz="1400" u="none" cap="none" strike="noStrike">
                        <a:solidFill>
                          <a:schemeClr val="dk1"/>
                        </a:solidFill>
                      </a:endParaRPr>
                    </a:p>
                    <a:p>
                      <a:pPr indent="-317500" lvl="0" marL="457200" marR="0" rtl="0" algn="l">
                        <a:lnSpc>
                          <a:spcPct val="100000"/>
                        </a:lnSpc>
                        <a:spcBef>
                          <a:spcPts val="0"/>
                        </a:spcBef>
                        <a:spcAft>
                          <a:spcPts val="0"/>
                        </a:spcAft>
                        <a:buClr>
                          <a:schemeClr val="dk1"/>
                        </a:buClr>
                        <a:buSzPts val="1400"/>
                        <a:buFont typeface="Arial"/>
                        <a:buAutoNum type="arabicPeriod"/>
                      </a:pPr>
                      <a:r>
                        <a:rPr lang="en" sz="1400" u="none" cap="none" strike="noStrike">
                          <a:solidFill>
                            <a:schemeClr val="dk1"/>
                          </a:solidFill>
                        </a:rPr>
                        <a:t>User save/publish the set with all flashcards</a:t>
                      </a:r>
                      <a:endParaRPr sz="1400" u="none" cap="none" strike="noStrike">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Post-condition</a:t>
                      </a:r>
                      <a:endParaRPr sz="1400" u="none" cap="none" strike="noStrike">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317500" lvl="0" marL="457200" marR="0" rtl="0" algn="l">
                        <a:lnSpc>
                          <a:spcPct val="100000"/>
                        </a:lnSpc>
                        <a:spcBef>
                          <a:spcPts val="0"/>
                        </a:spcBef>
                        <a:spcAft>
                          <a:spcPts val="0"/>
                        </a:spcAft>
                        <a:buClr>
                          <a:schemeClr val="dk1"/>
                        </a:buClr>
                        <a:buSzPts val="1400"/>
                        <a:buFont typeface="Arial"/>
                        <a:buChar char="●"/>
                      </a:pPr>
                      <a:r>
                        <a:rPr lang="en" sz="1400" u="none" cap="none" strike="noStrike">
                          <a:solidFill>
                            <a:schemeClr val="dk1"/>
                          </a:solidFill>
                        </a:rPr>
                        <a:t>The set stores to the database</a:t>
                      </a:r>
                      <a:endParaRPr sz="1400" u="none" cap="none" strike="noStrike">
                        <a:solidFill>
                          <a:schemeClr val="dk1"/>
                        </a:solidFill>
                      </a:endParaRPr>
                    </a:p>
                    <a:p>
                      <a:pPr indent="-317500" lvl="0" marL="457200" marR="0" rtl="0" algn="l">
                        <a:lnSpc>
                          <a:spcPct val="100000"/>
                        </a:lnSpc>
                        <a:spcBef>
                          <a:spcPts val="0"/>
                        </a:spcBef>
                        <a:spcAft>
                          <a:spcPts val="0"/>
                        </a:spcAft>
                        <a:buClr>
                          <a:schemeClr val="dk1"/>
                        </a:buClr>
                        <a:buSzPts val="1400"/>
                        <a:buFont typeface="Arial"/>
                        <a:buChar char="●"/>
                      </a:pPr>
                      <a:r>
                        <a:rPr lang="en" sz="1400" u="none" cap="none" strike="noStrike">
                          <a:solidFill>
                            <a:schemeClr val="dk1"/>
                          </a:solidFill>
                        </a:rPr>
                        <a:t>User can view the new flashcards on his/her account</a:t>
                      </a:r>
                      <a:endParaRPr sz="1400" u="none" cap="none" strike="noStrike">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2237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Use Case</a:t>
            </a:r>
            <a:endParaRPr/>
          </a:p>
        </p:txBody>
      </p:sp>
      <p:graphicFrame>
        <p:nvGraphicFramePr>
          <p:cNvPr id="73" name="Google Shape;73;p16"/>
          <p:cNvGraphicFramePr/>
          <p:nvPr/>
        </p:nvGraphicFramePr>
        <p:xfrm>
          <a:off x="291775" y="756200"/>
          <a:ext cx="3000000" cy="3000000"/>
        </p:xfrm>
        <a:graphic>
          <a:graphicData uri="http://schemas.openxmlformats.org/drawingml/2006/table">
            <a:tbl>
              <a:tblPr>
                <a:noFill/>
                <a:tableStyleId>{2BB24511-89FF-4530-B37F-A4CAA7269EA5}</a:tableStyleId>
              </a:tblPr>
              <a:tblGrid>
                <a:gridCol w="2610425"/>
                <a:gridCol w="5950025"/>
              </a:tblGrid>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Use Case Name</a:t>
                      </a:r>
                      <a:endParaRPr sz="1400" u="none" cap="none" strike="noStrike">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Take Practice Quiz</a:t>
                      </a:r>
                      <a:endParaRPr sz="1400" u="none" cap="none" strike="noStrike">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Actor(s)</a:t>
                      </a:r>
                      <a:endParaRPr sz="1400" u="none" cap="none" strike="noStrike">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Users, Database</a:t>
                      </a:r>
                      <a:endParaRPr sz="1400" u="none" cap="none" strike="noStrike">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Pre-condition</a:t>
                      </a:r>
                      <a:endParaRPr sz="1400" u="none" cap="none" strike="noStrike">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317500" lvl="0" marL="457200" marR="0" rtl="0" algn="l">
                        <a:lnSpc>
                          <a:spcPct val="100000"/>
                        </a:lnSpc>
                        <a:spcBef>
                          <a:spcPts val="0"/>
                        </a:spcBef>
                        <a:spcAft>
                          <a:spcPts val="0"/>
                        </a:spcAft>
                        <a:buClr>
                          <a:schemeClr val="dk1"/>
                        </a:buClr>
                        <a:buSzPts val="1400"/>
                        <a:buFont typeface="Arial"/>
                        <a:buChar char="●"/>
                      </a:pPr>
                      <a:r>
                        <a:rPr lang="en" sz="1400" u="none" cap="none" strike="noStrike">
                          <a:solidFill>
                            <a:schemeClr val="dk1"/>
                          </a:solidFill>
                        </a:rPr>
                        <a:t>Proper Internet environment for user</a:t>
                      </a:r>
                      <a:endParaRPr sz="1400" u="none" cap="none" strike="noStrike">
                        <a:solidFill>
                          <a:schemeClr val="dk1"/>
                        </a:solidFill>
                      </a:endParaRPr>
                    </a:p>
                    <a:p>
                      <a:pPr indent="-317500" lvl="0" marL="457200" marR="0" rtl="0" algn="l">
                        <a:lnSpc>
                          <a:spcPct val="100000"/>
                        </a:lnSpc>
                        <a:spcBef>
                          <a:spcPts val="0"/>
                        </a:spcBef>
                        <a:spcAft>
                          <a:spcPts val="0"/>
                        </a:spcAft>
                        <a:buClr>
                          <a:schemeClr val="dk1"/>
                        </a:buClr>
                        <a:buSzPts val="1400"/>
                        <a:buFont typeface="Arial"/>
                        <a:buChar char="●"/>
                      </a:pPr>
                      <a:r>
                        <a:rPr lang="en" sz="1400" u="none" cap="none" strike="noStrike">
                          <a:solidFill>
                            <a:schemeClr val="dk1"/>
                          </a:solidFill>
                        </a:rPr>
                        <a:t>User has an account in Study Set</a:t>
                      </a:r>
                      <a:endParaRPr sz="1400" u="none" cap="none" strike="noStrike">
                        <a:solidFill>
                          <a:schemeClr val="dk1"/>
                        </a:solidFill>
                      </a:endParaRPr>
                    </a:p>
                    <a:p>
                      <a:pPr indent="-317500" lvl="0" marL="457200" marR="0" rtl="0" algn="l">
                        <a:lnSpc>
                          <a:spcPct val="100000"/>
                        </a:lnSpc>
                        <a:spcBef>
                          <a:spcPts val="0"/>
                        </a:spcBef>
                        <a:spcAft>
                          <a:spcPts val="0"/>
                        </a:spcAft>
                        <a:buClr>
                          <a:schemeClr val="dk1"/>
                        </a:buClr>
                        <a:buSzPts val="1400"/>
                        <a:buFont typeface="Arial"/>
                        <a:buChar char="●"/>
                      </a:pPr>
                      <a:r>
                        <a:rPr lang="en" sz="1400" u="none" cap="none" strike="noStrike">
                          <a:solidFill>
                            <a:schemeClr val="dk1"/>
                          </a:solidFill>
                        </a:rPr>
                        <a:t>User has access to an existing study set</a:t>
                      </a:r>
                      <a:endParaRPr sz="1400" u="none" cap="none" strike="noStrike">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Description</a:t>
                      </a:r>
                      <a:endParaRPr sz="1400" u="none" cap="none" strike="noStrike">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Users are able to quiz themselves on any study set to assess their understanding of the material</a:t>
                      </a:r>
                      <a:endParaRPr sz="1400" u="none" cap="none" strike="noStrike">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Event Flow</a:t>
                      </a:r>
                      <a:endParaRPr sz="1400" u="none" cap="none" strike="noStrike">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317500" lvl="0" marL="457200" marR="0" rtl="0" algn="l">
                        <a:lnSpc>
                          <a:spcPct val="100000"/>
                        </a:lnSpc>
                        <a:spcBef>
                          <a:spcPts val="0"/>
                        </a:spcBef>
                        <a:spcAft>
                          <a:spcPts val="0"/>
                        </a:spcAft>
                        <a:buClr>
                          <a:schemeClr val="dk1"/>
                        </a:buClr>
                        <a:buSzPts val="1400"/>
                        <a:buFont typeface="Arial"/>
                        <a:buAutoNum type="arabicPeriod"/>
                      </a:pPr>
                      <a:r>
                        <a:rPr lang="en" sz="1400" u="none" cap="none" strike="noStrike">
                          <a:solidFill>
                            <a:schemeClr val="dk1"/>
                          </a:solidFill>
                        </a:rPr>
                        <a:t>User navigates to their desired study set</a:t>
                      </a:r>
                      <a:endParaRPr sz="1400" u="none" cap="none" strike="noStrike">
                        <a:solidFill>
                          <a:schemeClr val="dk1"/>
                        </a:solidFill>
                      </a:endParaRPr>
                    </a:p>
                    <a:p>
                      <a:pPr indent="-317500" lvl="0" marL="457200" marR="0" rtl="0" algn="l">
                        <a:lnSpc>
                          <a:spcPct val="100000"/>
                        </a:lnSpc>
                        <a:spcBef>
                          <a:spcPts val="0"/>
                        </a:spcBef>
                        <a:spcAft>
                          <a:spcPts val="0"/>
                        </a:spcAft>
                        <a:buClr>
                          <a:schemeClr val="dk1"/>
                        </a:buClr>
                        <a:buSzPts val="1400"/>
                        <a:buFont typeface="Arial"/>
                        <a:buAutoNum type="arabicPeriod"/>
                      </a:pPr>
                      <a:r>
                        <a:rPr lang="en" sz="1400" u="none" cap="none" strike="noStrike">
                          <a:solidFill>
                            <a:schemeClr val="dk1"/>
                          </a:solidFill>
                        </a:rPr>
                        <a:t>User selects “Quiz” option from the study set page</a:t>
                      </a:r>
                      <a:endParaRPr sz="1400" u="none" cap="none" strike="noStrike">
                        <a:solidFill>
                          <a:schemeClr val="dk1"/>
                        </a:solidFill>
                      </a:endParaRPr>
                    </a:p>
                    <a:p>
                      <a:pPr indent="-317500" lvl="0" marL="457200" marR="0" rtl="0" algn="l">
                        <a:lnSpc>
                          <a:spcPct val="100000"/>
                        </a:lnSpc>
                        <a:spcBef>
                          <a:spcPts val="0"/>
                        </a:spcBef>
                        <a:spcAft>
                          <a:spcPts val="0"/>
                        </a:spcAft>
                        <a:buClr>
                          <a:schemeClr val="dk1"/>
                        </a:buClr>
                        <a:buSzPts val="1400"/>
                        <a:buFont typeface="Arial"/>
                        <a:buAutoNum type="arabicPeriod"/>
                      </a:pPr>
                      <a:r>
                        <a:rPr lang="en" sz="1400" u="none" cap="none" strike="noStrike">
                          <a:solidFill>
                            <a:schemeClr val="dk1"/>
                          </a:solidFill>
                        </a:rPr>
                        <a:t>User can select from a number of quiz formats (free response, true/false, etc.)</a:t>
                      </a:r>
                      <a:endParaRPr sz="1400" u="none" cap="none" strike="noStrike">
                        <a:solidFill>
                          <a:schemeClr val="dk1"/>
                        </a:solidFill>
                      </a:endParaRPr>
                    </a:p>
                    <a:p>
                      <a:pPr indent="-317500" lvl="0" marL="457200" marR="0" rtl="0" algn="l">
                        <a:lnSpc>
                          <a:spcPct val="100000"/>
                        </a:lnSpc>
                        <a:spcBef>
                          <a:spcPts val="0"/>
                        </a:spcBef>
                        <a:spcAft>
                          <a:spcPts val="0"/>
                        </a:spcAft>
                        <a:buClr>
                          <a:schemeClr val="dk1"/>
                        </a:buClr>
                        <a:buSzPts val="1400"/>
                        <a:buFont typeface="Arial"/>
                        <a:buAutoNum type="arabicPeriod"/>
                      </a:pPr>
                      <a:r>
                        <a:rPr lang="en" sz="1400" u="none" cap="none" strike="noStrike">
                          <a:solidFill>
                            <a:schemeClr val="dk1"/>
                          </a:solidFill>
                        </a:rPr>
                        <a:t>User submits the quiz and receives a grade </a:t>
                      </a:r>
                      <a:endParaRPr sz="1400" u="none" cap="none" strike="noStrike">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Post-condition</a:t>
                      </a:r>
                      <a:endParaRPr sz="1400" u="none" cap="none" strike="noStrike">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317500" lvl="0" marL="457200" marR="0" rtl="0" algn="l">
                        <a:lnSpc>
                          <a:spcPct val="100000"/>
                        </a:lnSpc>
                        <a:spcBef>
                          <a:spcPts val="0"/>
                        </a:spcBef>
                        <a:spcAft>
                          <a:spcPts val="0"/>
                        </a:spcAft>
                        <a:buClr>
                          <a:schemeClr val="dk1"/>
                        </a:buClr>
                        <a:buSzPts val="1400"/>
                        <a:buFont typeface="Arial"/>
                        <a:buChar char="●"/>
                      </a:pPr>
                      <a:r>
                        <a:rPr lang="en" sz="1400" u="none" cap="none" strike="noStrike">
                          <a:solidFill>
                            <a:schemeClr val="dk1"/>
                          </a:solidFill>
                        </a:rPr>
                        <a:t>User’s grade is stored in their account</a:t>
                      </a:r>
                      <a:endParaRPr sz="1400" u="none" cap="none" strike="noStrike">
                        <a:solidFill>
                          <a:schemeClr val="dk1"/>
                        </a:solidFill>
                      </a:endParaRPr>
                    </a:p>
                    <a:p>
                      <a:pPr indent="-317500" lvl="0" marL="457200" marR="0" rtl="0" algn="l">
                        <a:lnSpc>
                          <a:spcPct val="100000"/>
                        </a:lnSpc>
                        <a:spcBef>
                          <a:spcPts val="0"/>
                        </a:spcBef>
                        <a:spcAft>
                          <a:spcPts val="0"/>
                        </a:spcAft>
                        <a:buClr>
                          <a:schemeClr val="dk1"/>
                        </a:buClr>
                        <a:buSzPts val="1400"/>
                        <a:buFont typeface="Arial"/>
                        <a:buChar char="●"/>
                      </a:pPr>
                      <a:r>
                        <a:rPr lang="en" sz="1400" u="none" cap="none" strike="noStrike">
                          <a:solidFill>
                            <a:schemeClr val="dk1"/>
                          </a:solidFill>
                        </a:rPr>
                        <a:t>Previous grades can be viewed at any time and compared to future scores to track progress</a:t>
                      </a:r>
                      <a:endParaRPr sz="1400" u="none" cap="none" strike="noStrike">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Milestones and Tasks</a:t>
            </a:r>
            <a:endParaRPr/>
          </a:p>
        </p:txBody>
      </p:sp>
      <p:sp>
        <p:nvSpPr>
          <p:cNvPr id="79" name="Google Shape;79;p17"/>
          <p:cNvSpPr txBox="1"/>
          <p:nvPr>
            <p:ph idx="1" type="body"/>
          </p:nvPr>
        </p:nvSpPr>
        <p:spPr>
          <a:xfrm>
            <a:off x="311700" y="1152475"/>
            <a:ext cx="8520600" cy="39273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l">
              <a:lnSpc>
                <a:spcPct val="115000"/>
              </a:lnSpc>
              <a:spcBef>
                <a:spcPts val="0"/>
              </a:spcBef>
              <a:spcAft>
                <a:spcPts val="0"/>
              </a:spcAft>
              <a:buSzPct val="100000"/>
              <a:buAutoNum type="arabicPeriod"/>
            </a:pPr>
            <a:r>
              <a:rPr lang="en"/>
              <a:t>Create React/Express apps and finalize features for the project (2/8)</a:t>
            </a:r>
            <a:endParaRPr/>
          </a:p>
          <a:p>
            <a:pPr indent="-310832" lvl="1" marL="914400" rtl="0" algn="l">
              <a:lnSpc>
                <a:spcPct val="115000"/>
              </a:lnSpc>
              <a:spcBef>
                <a:spcPts val="0"/>
              </a:spcBef>
              <a:spcAft>
                <a:spcPts val="0"/>
              </a:spcAft>
              <a:buSzPct val="100000"/>
              <a:buAutoNum type="alphaLcPeriod"/>
            </a:pPr>
            <a:r>
              <a:rPr lang="en"/>
              <a:t>Max: Create Express app</a:t>
            </a:r>
            <a:endParaRPr/>
          </a:p>
          <a:p>
            <a:pPr indent="-310832" lvl="1" marL="914400" rtl="0" algn="l">
              <a:lnSpc>
                <a:spcPct val="115000"/>
              </a:lnSpc>
              <a:spcBef>
                <a:spcPts val="0"/>
              </a:spcBef>
              <a:spcAft>
                <a:spcPts val="0"/>
              </a:spcAft>
              <a:buSzPct val="100000"/>
              <a:buAutoNum type="alphaLcPeriod"/>
            </a:pPr>
            <a:r>
              <a:rPr lang="en"/>
              <a:t>Hung: Create React app</a:t>
            </a:r>
            <a:endParaRPr/>
          </a:p>
          <a:p>
            <a:pPr indent="-334327" lvl="0" marL="457200" rtl="0" algn="l">
              <a:lnSpc>
                <a:spcPct val="115000"/>
              </a:lnSpc>
              <a:spcBef>
                <a:spcPts val="0"/>
              </a:spcBef>
              <a:spcAft>
                <a:spcPts val="0"/>
              </a:spcAft>
              <a:buSzPct val="100000"/>
              <a:buAutoNum type="arabicPeriod"/>
            </a:pPr>
            <a:r>
              <a:rPr lang="en"/>
              <a:t>Create UI mockups and design/host the database (2/23)</a:t>
            </a:r>
            <a:endParaRPr/>
          </a:p>
          <a:p>
            <a:pPr indent="-310832" lvl="1" marL="914400" rtl="0" algn="l">
              <a:lnSpc>
                <a:spcPct val="115000"/>
              </a:lnSpc>
              <a:spcBef>
                <a:spcPts val="0"/>
              </a:spcBef>
              <a:spcAft>
                <a:spcPts val="0"/>
              </a:spcAft>
              <a:buSzPct val="100000"/>
              <a:buAutoNum type="alphaLcPeriod"/>
            </a:pPr>
            <a:r>
              <a:rPr lang="en"/>
              <a:t>Max: Design the database schema and set up hosting</a:t>
            </a:r>
            <a:endParaRPr/>
          </a:p>
          <a:p>
            <a:pPr indent="-310832" lvl="1" marL="914400" rtl="0" algn="l">
              <a:lnSpc>
                <a:spcPct val="115000"/>
              </a:lnSpc>
              <a:spcBef>
                <a:spcPts val="0"/>
              </a:spcBef>
              <a:spcAft>
                <a:spcPts val="0"/>
              </a:spcAft>
              <a:buSzPct val="100000"/>
              <a:buAutoNum type="alphaLcPeriod"/>
            </a:pPr>
            <a:r>
              <a:rPr lang="en"/>
              <a:t>Justin: Create mockup for homepage, create account, general aesthetic of web app</a:t>
            </a:r>
            <a:endParaRPr/>
          </a:p>
          <a:p>
            <a:pPr indent="-310832" lvl="1" marL="914400" rtl="0" algn="l">
              <a:lnSpc>
                <a:spcPct val="115000"/>
              </a:lnSpc>
              <a:spcBef>
                <a:spcPts val="0"/>
              </a:spcBef>
              <a:spcAft>
                <a:spcPts val="0"/>
              </a:spcAft>
              <a:buSzPct val="100000"/>
              <a:buAutoNum type="alphaLcPeriod"/>
            </a:pPr>
            <a:r>
              <a:rPr lang="en"/>
              <a:t>Hung: Create mockup for making/viewing a flashcard set</a:t>
            </a:r>
            <a:endParaRPr/>
          </a:p>
          <a:p>
            <a:pPr indent="-310832" lvl="1" marL="914400" rtl="0" algn="l">
              <a:lnSpc>
                <a:spcPct val="115000"/>
              </a:lnSpc>
              <a:spcBef>
                <a:spcPts val="0"/>
              </a:spcBef>
              <a:spcAft>
                <a:spcPts val="0"/>
              </a:spcAft>
              <a:buSzPct val="100000"/>
              <a:buAutoNum type="alphaLcPeriod"/>
            </a:pPr>
            <a:r>
              <a:rPr lang="en"/>
              <a:t>Peizu: Create mockup for taking a quiz and viewing quiz score progression</a:t>
            </a:r>
            <a:endParaRPr/>
          </a:p>
          <a:p>
            <a:pPr indent="-334327" lvl="0" marL="457200" rtl="0" algn="l">
              <a:lnSpc>
                <a:spcPct val="115000"/>
              </a:lnSpc>
              <a:spcBef>
                <a:spcPts val="0"/>
              </a:spcBef>
              <a:spcAft>
                <a:spcPts val="0"/>
              </a:spcAft>
              <a:buSzPct val="100000"/>
              <a:buAutoNum type="arabicPeriod"/>
            </a:pPr>
            <a:r>
              <a:rPr lang="en"/>
              <a:t>Implement creating accounts and homepage (3/9)</a:t>
            </a:r>
            <a:endParaRPr/>
          </a:p>
          <a:p>
            <a:pPr indent="-310832" lvl="1" marL="914400" rtl="0" algn="l">
              <a:lnSpc>
                <a:spcPct val="115000"/>
              </a:lnSpc>
              <a:spcBef>
                <a:spcPts val="0"/>
              </a:spcBef>
              <a:spcAft>
                <a:spcPts val="0"/>
              </a:spcAft>
              <a:buSzPct val="100000"/>
              <a:buAutoNum type="alphaLcPeriod"/>
            </a:pPr>
            <a:r>
              <a:rPr lang="en"/>
              <a:t>Max: Create API for creating account and logging in</a:t>
            </a:r>
            <a:endParaRPr/>
          </a:p>
          <a:p>
            <a:pPr indent="-310832" lvl="1" marL="914400" rtl="0" algn="l">
              <a:lnSpc>
                <a:spcPct val="115000"/>
              </a:lnSpc>
              <a:spcBef>
                <a:spcPts val="0"/>
              </a:spcBef>
              <a:spcAft>
                <a:spcPts val="0"/>
              </a:spcAft>
              <a:buSzPct val="100000"/>
              <a:buAutoNum type="alphaLcPeriod"/>
            </a:pPr>
            <a:r>
              <a:rPr lang="en"/>
              <a:t>Justin: Create React Components for general homepage</a:t>
            </a:r>
            <a:endParaRPr/>
          </a:p>
          <a:p>
            <a:pPr indent="-310832" lvl="1" marL="914400" rtl="0" algn="l">
              <a:lnSpc>
                <a:spcPct val="115000"/>
              </a:lnSpc>
              <a:spcBef>
                <a:spcPts val="0"/>
              </a:spcBef>
              <a:spcAft>
                <a:spcPts val="0"/>
              </a:spcAft>
              <a:buSzPct val="100000"/>
              <a:buAutoNum type="alphaLcPeriod"/>
            </a:pPr>
            <a:r>
              <a:rPr lang="en"/>
              <a:t>Hung: Create React Components for Sign up/in</a:t>
            </a:r>
            <a:endParaRPr/>
          </a:p>
          <a:p>
            <a:pPr indent="-310832" lvl="1" marL="914400" rtl="0" algn="l">
              <a:lnSpc>
                <a:spcPct val="115000"/>
              </a:lnSpc>
              <a:spcBef>
                <a:spcPts val="0"/>
              </a:spcBef>
              <a:spcAft>
                <a:spcPts val="0"/>
              </a:spcAft>
              <a:buSzPct val="100000"/>
              <a:buAutoNum type="alphaLcPeriod"/>
            </a:pPr>
            <a:r>
              <a:rPr lang="en"/>
              <a:t>Peizu: Create React Components for navigating web app and set up React Router structure</a:t>
            </a:r>
            <a:endParaRPr/>
          </a:p>
          <a:p>
            <a:pPr indent="-334327" lvl="0" marL="457200" rtl="0" algn="l">
              <a:lnSpc>
                <a:spcPct val="115000"/>
              </a:lnSpc>
              <a:spcBef>
                <a:spcPts val="0"/>
              </a:spcBef>
              <a:spcAft>
                <a:spcPts val="0"/>
              </a:spcAft>
              <a:buSzPct val="100000"/>
              <a:buAutoNum type="arabicPeriod"/>
            </a:pPr>
            <a:r>
              <a:rPr lang="en"/>
              <a:t>Implement creating/viewing flashcards (3/23)</a:t>
            </a:r>
            <a:endParaRPr/>
          </a:p>
          <a:p>
            <a:pPr indent="-310832" lvl="1" marL="914400" rtl="0" algn="l">
              <a:lnSpc>
                <a:spcPct val="115000"/>
              </a:lnSpc>
              <a:spcBef>
                <a:spcPts val="0"/>
              </a:spcBef>
              <a:spcAft>
                <a:spcPts val="0"/>
              </a:spcAft>
              <a:buSzPct val="100000"/>
              <a:buAutoNum type="alphaLcPeriod"/>
            </a:pPr>
            <a:r>
              <a:rPr lang="en"/>
              <a:t>Max: Create API for creating flashcard set and viewing flashcard(s) sets</a:t>
            </a:r>
            <a:endParaRPr/>
          </a:p>
          <a:p>
            <a:pPr indent="-310832" lvl="1" marL="914400" rtl="0" algn="l">
              <a:lnSpc>
                <a:spcPct val="115000"/>
              </a:lnSpc>
              <a:spcBef>
                <a:spcPts val="0"/>
              </a:spcBef>
              <a:spcAft>
                <a:spcPts val="0"/>
              </a:spcAft>
              <a:buSzPct val="100000"/>
              <a:buAutoNum type="alphaLcPeriod"/>
            </a:pPr>
            <a:r>
              <a:rPr lang="en"/>
              <a:t>Justin: Create React Components for a form to create flashcard set</a:t>
            </a:r>
            <a:endParaRPr/>
          </a:p>
          <a:p>
            <a:pPr indent="-310832" lvl="1" marL="914400" rtl="0" algn="l">
              <a:lnSpc>
                <a:spcPct val="115000"/>
              </a:lnSpc>
              <a:spcBef>
                <a:spcPts val="0"/>
              </a:spcBef>
              <a:spcAft>
                <a:spcPts val="0"/>
              </a:spcAft>
              <a:buSzPct val="100000"/>
              <a:buAutoNum type="alphaLcPeriod"/>
            </a:pPr>
            <a:r>
              <a:rPr lang="en"/>
              <a:t>Hung: Create React Components for viewing each flashcard in a set</a:t>
            </a:r>
            <a:endParaRPr/>
          </a:p>
          <a:p>
            <a:pPr indent="-310832" lvl="1" marL="914400" rtl="0" algn="l">
              <a:lnSpc>
                <a:spcPct val="115000"/>
              </a:lnSpc>
              <a:spcBef>
                <a:spcPts val="0"/>
              </a:spcBef>
              <a:spcAft>
                <a:spcPts val="0"/>
              </a:spcAft>
              <a:buSzPct val="100000"/>
              <a:buAutoNum type="alphaLcPeriod"/>
            </a:pPr>
            <a:r>
              <a:rPr lang="en"/>
              <a:t>Peizu: Create React Components for flashcards page and viewing all your flashcard sets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Milestones and Tasks Continued</a:t>
            </a:r>
            <a:endParaRPr/>
          </a:p>
        </p:txBody>
      </p:sp>
      <p:sp>
        <p:nvSpPr>
          <p:cNvPr id="85" name="Google Shape;85;p18"/>
          <p:cNvSpPr txBox="1"/>
          <p:nvPr>
            <p:ph idx="1" type="body"/>
          </p:nvPr>
        </p:nvSpPr>
        <p:spPr>
          <a:xfrm>
            <a:off x="311700" y="1152475"/>
            <a:ext cx="8520600" cy="34110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l">
              <a:lnSpc>
                <a:spcPct val="115000"/>
              </a:lnSpc>
              <a:spcBef>
                <a:spcPts val="0"/>
              </a:spcBef>
              <a:spcAft>
                <a:spcPts val="0"/>
              </a:spcAft>
              <a:buSzPct val="100000"/>
              <a:buAutoNum type="arabicPeriod" startAt="5"/>
            </a:pPr>
            <a:r>
              <a:rPr lang="en"/>
              <a:t>Implement creating/taking quizzes (4/6)</a:t>
            </a:r>
            <a:endParaRPr/>
          </a:p>
          <a:p>
            <a:pPr indent="-310832" lvl="1" marL="914400" rtl="0" algn="l">
              <a:lnSpc>
                <a:spcPct val="115000"/>
              </a:lnSpc>
              <a:spcBef>
                <a:spcPts val="0"/>
              </a:spcBef>
              <a:spcAft>
                <a:spcPts val="0"/>
              </a:spcAft>
              <a:buSzPct val="100000"/>
              <a:buAutoNum type="alphaLcPeriod"/>
            </a:pPr>
            <a:r>
              <a:rPr lang="en"/>
              <a:t>Max: Create API for getting generated quiz questions </a:t>
            </a:r>
            <a:endParaRPr/>
          </a:p>
          <a:p>
            <a:pPr indent="-310832" lvl="1" marL="914400" rtl="0" algn="l">
              <a:lnSpc>
                <a:spcPct val="115000"/>
              </a:lnSpc>
              <a:spcBef>
                <a:spcPts val="0"/>
              </a:spcBef>
              <a:spcAft>
                <a:spcPts val="0"/>
              </a:spcAft>
              <a:buSzPct val="100000"/>
              <a:buAutoNum type="alphaLcPeriod"/>
            </a:pPr>
            <a:r>
              <a:rPr lang="en"/>
              <a:t>Justin: Create React Components for taking a quiz </a:t>
            </a:r>
            <a:endParaRPr/>
          </a:p>
          <a:p>
            <a:pPr indent="-310832" lvl="1" marL="914400" rtl="0" algn="l">
              <a:lnSpc>
                <a:spcPct val="115000"/>
              </a:lnSpc>
              <a:spcBef>
                <a:spcPts val="0"/>
              </a:spcBef>
              <a:spcAft>
                <a:spcPts val="0"/>
              </a:spcAft>
              <a:buSzPct val="100000"/>
              <a:buAutoNum type="alphaLcPeriod"/>
            </a:pPr>
            <a:r>
              <a:rPr lang="en"/>
              <a:t>Hung: Design algorithm for generating quizzes </a:t>
            </a:r>
            <a:endParaRPr/>
          </a:p>
          <a:p>
            <a:pPr indent="-310832" lvl="1" marL="914400" rtl="0" algn="l">
              <a:lnSpc>
                <a:spcPct val="115000"/>
              </a:lnSpc>
              <a:spcBef>
                <a:spcPts val="0"/>
              </a:spcBef>
              <a:spcAft>
                <a:spcPts val="0"/>
              </a:spcAft>
              <a:buSzPct val="100000"/>
              <a:buAutoNum type="alphaLcPeriod"/>
            </a:pPr>
            <a:r>
              <a:rPr lang="en"/>
              <a:t>Peizu: Create React Components for choosing quiz options</a:t>
            </a:r>
            <a:endParaRPr/>
          </a:p>
          <a:p>
            <a:pPr indent="-334327" lvl="0" marL="457200" rtl="0" algn="l">
              <a:lnSpc>
                <a:spcPct val="115000"/>
              </a:lnSpc>
              <a:spcBef>
                <a:spcPts val="0"/>
              </a:spcBef>
              <a:spcAft>
                <a:spcPts val="0"/>
              </a:spcAft>
              <a:buSzPct val="100000"/>
              <a:buAutoNum type="arabicPeriod" startAt="5"/>
            </a:pPr>
            <a:r>
              <a:rPr lang="en"/>
              <a:t>Implement quiz progression timeline (4/13)</a:t>
            </a:r>
            <a:endParaRPr/>
          </a:p>
          <a:p>
            <a:pPr indent="-310832" lvl="1" marL="914400" rtl="0" algn="l">
              <a:lnSpc>
                <a:spcPct val="115000"/>
              </a:lnSpc>
              <a:spcBef>
                <a:spcPts val="0"/>
              </a:spcBef>
              <a:spcAft>
                <a:spcPts val="0"/>
              </a:spcAft>
              <a:buSzPct val="100000"/>
              <a:buAutoNum type="alphaLcPeriod"/>
            </a:pPr>
            <a:r>
              <a:rPr lang="en"/>
              <a:t>Max: Create API for getting all quiz scores for a flashcard set</a:t>
            </a:r>
            <a:endParaRPr/>
          </a:p>
          <a:p>
            <a:pPr indent="-310832" lvl="1" marL="914400" rtl="0" algn="l">
              <a:lnSpc>
                <a:spcPct val="115000"/>
              </a:lnSpc>
              <a:spcBef>
                <a:spcPts val="0"/>
              </a:spcBef>
              <a:spcAft>
                <a:spcPts val="0"/>
              </a:spcAft>
              <a:buSzPct val="100000"/>
              <a:buAutoNum type="alphaLcPeriod"/>
            </a:pPr>
            <a:r>
              <a:rPr lang="en"/>
              <a:t>Justin: Create React Components for viewing quiz progress</a:t>
            </a:r>
            <a:endParaRPr/>
          </a:p>
          <a:p>
            <a:pPr indent="-310832" lvl="1" marL="914400" rtl="0" algn="l">
              <a:lnSpc>
                <a:spcPct val="115000"/>
              </a:lnSpc>
              <a:spcBef>
                <a:spcPts val="0"/>
              </a:spcBef>
              <a:spcAft>
                <a:spcPts val="0"/>
              </a:spcAft>
              <a:buSzPct val="100000"/>
              <a:buAutoNum type="alphaLcPeriod"/>
            </a:pPr>
            <a:r>
              <a:rPr lang="en"/>
              <a:t>Hung: Collaborate with Justin on setting up quiz progress timeline</a:t>
            </a:r>
            <a:endParaRPr/>
          </a:p>
          <a:p>
            <a:pPr indent="-310832" lvl="1" marL="914400" rtl="0" algn="l">
              <a:lnSpc>
                <a:spcPct val="115000"/>
              </a:lnSpc>
              <a:spcBef>
                <a:spcPts val="0"/>
              </a:spcBef>
              <a:spcAft>
                <a:spcPts val="0"/>
              </a:spcAft>
              <a:buSzPct val="100000"/>
              <a:buAutoNum type="alphaLcPeriod"/>
            </a:pPr>
            <a:r>
              <a:rPr lang="en"/>
              <a:t>Peizu: Review design of web app and change any unpleasant looking parts</a:t>
            </a:r>
            <a:endParaRPr/>
          </a:p>
          <a:p>
            <a:pPr indent="-334327" lvl="0" marL="457200" rtl="0" algn="l">
              <a:lnSpc>
                <a:spcPct val="115000"/>
              </a:lnSpc>
              <a:spcBef>
                <a:spcPts val="0"/>
              </a:spcBef>
              <a:spcAft>
                <a:spcPts val="0"/>
              </a:spcAft>
              <a:buSzPct val="100000"/>
              <a:buAutoNum type="arabicPeriod" startAt="5"/>
            </a:pPr>
            <a:r>
              <a:rPr lang="en"/>
              <a:t>Comprehensive Testing (4/27)</a:t>
            </a:r>
            <a:endParaRPr/>
          </a:p>
          <a:p>
            <a:pPr indent="-310832" lvl="1" marL="914400" rtl="0" algn="l">
              <a:lnSpc>
                <a:spcPct val="115000"/>
              </a:lnSpc>
              <a:spcBef>
                <a:spcPts val="0"/>
              </a:spcBef>
              <a:spcAft>
                <a:spcPts val="0"/>
              </a:spcAft>
              <a:buSzPct val="100000"/>
              <a:buAutoNum type="alphaLcPeriod"/>
            </a:pPr>
            <a:r>
              <a:rPr lang="en"/>
              <a:t>Max: Use Postman to retest all APIs to ensure correct results</a:t>
            </a:r>
            <a:endParaRPr/>
          </a:p>
          <a:p>
            <a:pPr indent="-310832" lvl="1" marL="914400" rtl="0" algn="l">
              <a:lnSpc>
                <a:spcPct val="115000"/>
              </a:lnSpc>
              <a:spcBef>
                <a:spcPts val="0"/>
              </a:spcBef>
              <a:spcAft>
                <a:spcPts val="0"/>
              </a:spcAft>
              <a:buSzPct val="100000"/>
              <a:buAutoNum type="alphaLcPeriod"/>
            </a:pPr>
            <a:r>
              <a:rPr lang="en"/>
              <a:t>Justin: Go through test navigation between pages and viewing list of all flashcards</a:t>
            </a:r>
            <a:endParaRPr/>
          </a:p>
          <a:p>
            <a:pPr indent="-310832" lvl="1" marL="914400" rtl="0" algn="l">
              <a:lnSpc>
                <a:spcPct val="115000"/>
              </a:lnSpc>
              <a:spcBef>
                <a:spcPts val="0"/>
              </a:spcBef>
              <a:spcAft>
                <a:spcPts val="0"/>
              </a:spcAft>
              <a:buSzPct val="100000"/>
              <a:buAutoNum type="alphaLcPeriod"/>
            </a:pPr>
            <a:r>
              <a:rPr lang="en"/>
              <a:t>Hung: Test creating and viewing flashcard sets</a:t>
            </a:r>
            <a:endParaRPr/>
          </a:p>
          <a:p>
            <a:pPr indent="-310832" lvl="1" marL="914400" rtl="0" algn="l">
              <a:lnSpc>
                <a:spcPct val="115000"/>
              </a:lnSpc>
              <a:spcBef>
                <a:spcPts val="0"/>
              </a:spcBef>
              <a:spcAft>
                <a:spcPts val="0"/>
              </a:spcAft>
              <a:buSzPct val="100000"/>
              <a:buAutoNum type="alphaLcPeriod"/>
            </a:pPr>
            <a:r>
              <a:rPr lang="en"/>
              <a:t>Peizu: Test taking a quiz and viewing progress</a:t>
            </a:r>
            <a:endParaRPr/>
          </a:p>
          <a:p>
            <a:pPr indent="-310832" lvl="1" marL="914400" rtl="0" algn="l">
              <a:lnSpc>
                <a:spcPct val="115000"/>
              </a:lnSpc>
              <a:spcBef>
                <a:spcPts val="0"/>
              </a:spcBef>
              <a:spcAft>
                <a:spcPts val="0"/>
              </a:spcAft>
              <a:buSzPct val="100000"/>
              <a:buAutoNum type="alphaLcPeriod"/>
            </a:pPr>
            <a:r>
              <a:rPr lang="en"/>
              <a:t>Switch tasks with someone else and retest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Progress</a:t>
            </a:r>
            <a:endParaRPr/>
          </a:p>
        </p:txBody>
      </p:sp>
      <p:sp>
        <p:nvSpPr>
          <p:cNvPr id="91" name="Google Shape;91;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Completed</a:t>
            </a:r>
            <a:endParaRPr/>
          </a:p>
          <a:p>
            <a:pPr indent="-317500" lvl="1" marL="914400" rtl="0" algn="l">
              <a:lnSpc>
                <a:spcPct val="115000"/>
              </a:lnSpc>
              <a:spcBef>
                <a:spcPts val="0"/>
              </a:spcBef>
              <a:spcAft>
                <a:spcPts val="0"/>
              </a:spcAft>
              <a:buSzPts val="1400"/>
              <a:buChar char="○"/>
            </a:pPr>
            <a:r>
              <a:rPr lang="en"/>
              <a:t>Milestone 1</a:t>
            </a:r>
            <a:endParaRPr/>
          </a:p>
          <a:p>
            <a:pPr indent="-317500" lvl="2" marL="1371600" rtl="0" algn="l">
              <a:lnSpc>
                <a:spcPct val="115000"/>
              </a:lnSpc>
              <a:spcBef>
                <a:spcPts val="0"/>
              </a:spcBef>
              <a:spcAft>
                <a:spcPts val="0"/>
              </a:spcAft>
              <a:buSzPts val="1400"/>
              <a:buChar char="■"/>
            </a:pPr>
            <a:r>
              <a:rPr lang="en"/>
              <a:t>Organized our Github</a:t>
            </a:r>
            <a:endParaRPr/>
          </a:p>
          <a:p>
            <a:pPr indent="-317500" lvl="2" marL="1371600" rtl="0" algn="l">
              <a:lnSpc>
                <a:spcPct val="115000"/>
              </a:lnSpc>
              <a:spcBef>
                <a:spcPts val="0"/>
              </a:spcBef>
              <a:spcAft>
                <a:spcPts val="0"/>
              </a:spcAft>
              <a:buSzPts val="1400"/>
              <a:buChar char="■"/>
            </a:pPr>
            <a:r>
              <a:rPr lang="en"/>
              <a:t>Setup React and Express Apps</a:t>
            </a:r>
            <a:endParaRPr/>
          </a:p>
          <a:p>
            <a:pPr indent="-317500" lvl="2" marL="1371600" rtl="0" algn="l">
              <a:lnSpc>
                <a:spcPct val="115000"/>
              </a:lnSpc>
              <a:spcBef>
                <a:spcPts val="0"/>
              </a:spcBef>
              <a:spcAft>
                <a:spcPts val="0"/>
              </a:spcAft>
              <a:buSzPts val="1400"/>
              <a:buChar char="■"/>
            </a:pPr>
            <a:r>
              <a:rPr lang="en"/>
              <a:t>Finalized our feature list and project plan</a:t>
            </a:r>
            <a:endParaRPr/>
          </a:p>
          <a:p>
            <a:pPr indent="-342900" lvl="0" marL="457200" rtl="0" algn="l">
              <a:lnSpc>
                <a:spcPct val="115000"/>
              </a:lnSpc>
              <a:spcBef>
                <a:spcPts val="0"/>
              </a:spcBef>
              <a:spcAft>
                <a:spcPts val="0"/>
              </a:spcAft>
              <a:buSzPts val="1800"/>
              <a:buChar char="●"/>
            </a:pPr>
            <a:r>
              <a:rPr lang="en"/>
              <a:t>Upcoming</a:t>
            </a:r>
            <a:endParaRPr/>
          </a:p>
          <a:p>
            <a:pPr indent="-317500" lvl="1" marL="914400" rtl="0" algn="l">
              <a:lnSpc>
                <a:spcPct val="115000"/>
              </a:lnSpc>
              <a:spcBef>
                <a:spcPts val="0"/>
              </a:spcBef>
              <a:spcAft>
                <a:spcPts val="0"/>
              </a:spcAft>
              <a:buSzPts val="1400"/>
              <a:buChar char="○"/>
            </a:pPr>
            <a:r>
              <a:rPr lang="en"/>
              <a:t>Milestone 2</a:t>
            </a:r>
            <a:endParaRPr/>
          </a:p>
          <a:p>
            <a:pPr indent="-317500" lvl="2" marL="1371600" rtl="0" algn="l">
              <a:lnSpc>
                <a:spcPct val="115000"/>
              </a:lnSpc>
              <a:spcBef>
                <a:spcPts val="0"/>
              </a:spcBef>
              <a:spcAft>
                <a:spcPts val="0"/>
              </a:spcAft>
              <a:buSzPts val="1400"/>
              <a:buChar char="■"/>
            </a:pPr>
            <a:r>
              <a:rPr lang="en"/>
              <a:t>Create UI mockups</a:t>
            </a:r>
            <a:endParaRPr/>
          </a:p>
          <a:p>
            <a:pPr indent="-317500" lvl="2" marL="1371600" rtl="0" algn="l">
              <a:lnSpc>
                <a:spcPct val="115000"/>
              </a:lnSpc>
              <a:spcBef>
                <a:spcPts val="0"/>
              </a:spcBef>
              <a:spcAft>
                <a:spcPts val="0"/>
              </a:spcAft>
              <a:buSzPts val="1400"/>
              <a:buChar char="■"/>
            </a:pPr>
            <a:r>
              <a:rPr lang="en"/>
              <a:t>Design Database</a:t>
            </a:r>
            <a:endParaRPr/>
          </a:p>
          <a:p>
            <a:pPr indent="-317500" lvl="2" marL="1371600" rtl="0" algn="l">
              <a:lnSpc>
                <a:spcPct val="115000"/>
              </a:lnSpc>
              <a:spcBef>
                <a:spcPts val="0"/>
              </a:spcBef>
              <a:spcAft>
                <a:spcPts val="0"/>
              </a:spcAft>
              <a:buSzPts val="1400"/>
              <a:buChar char="■"/>
            </a:pPr>
            <a:r>
              <a:rPr lang="en"/>
              <a:t>Host the database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Inspirations for The Librarians</a:t>
            </a:r>
            <a:endParaRPr/>
          </a:p>
        </p:txBody>
      </p:sp>
      <p:sp>
        <p:nvSpPr>
          <p:cNvPr id="97" name="Google Shape;97;p20"/>
          <p:cNvSpPr txBox="1"/>
          <p:nvPr>
            <p:ph idx="1" type="body"/>
          </p:nvPr>
        </p:nvSpPr>
        <p:spPr>
          <a:xfrm>
            <a:off x="311700" y="1378775"/>
            <a:ext cx="8520600" cy="3190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Adding mockups for our design can help streamline the process</a:t>
            </a:r>
            <a:endParaRPr/>
          </a:p>
          <a:p>
            <a:pPr indent="0" lvl="0" marL="45720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Char char="●"/>
            </a:pPr>
            <a:r>
              <a:rPr lang="en"/>
              <a:t>Comparing APIs to help speed up our site</a:t>
            </a:r>
            <a:endParaRPr/>
          </a:p>
          <a:p>
            <a:pPr indent="0" lvl="0" marL="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Char char="●"/>
            </a:pPr>
            <a:r>
              <a:rPr lang="en"/>
              <a:t>Using Postman or something similar to test our APIs</a:t>
            </a:r>
            <a:endParaRPr/>
          </a:p>
          <a:p>
            <a:pPr indent="0" lvl="0" marL="457200" rtl="0" algn="l">
              <a:lnSpc>
                <a:spcPct val="115000"/>
              </a:lnSpc>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Areas to get help from Team Deepcourse</a:t>
            </a:r>
            <a:endParaRPr/>
          </a:p>
        </p:txBody>
      </p:sp>
      <p:sp>
        <p:nvSpPr>
          <p:cNvPr id="103" name="Google Shape;103;p21"/>
          <p:cNvSpPr txBox="1"/>
          <p:nvPr>
            <p:ph idx="1" type="body"/>
          </p:nvPr>
        </p:nvSpPr>
        <p:spPr>
          <a:xfrm>
            <a:off x="311700" y="1662350"/>
            <a:ext cx="8520600" cy="29064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SzPts val="2000"/>
              <a:buChar char="●"/>
            </a:pPr>
            <a:r>
              <a:rPr lang="en" sz="2000"/>
              <a:t>Help setup unit testing</a:t>
            </a:r>
            <a:endParaRPr sz="2000"/>
          </a:p>
          <a:p>
            <a:pPr indent="0" lvl="0" marL="0" rtl="0" algn="l">
              <a:lnSpc>
                <a:spcPct val="115000"/>
              </a:lnSpc>
              <a:spcBef>
                <a:spcPts val="0"/>
              </a:spcBef>
              <a:spcAft>
                <a:spcPts val="0"/>
              </a:spcAft>
              <a:buNone/>
            </a:pPr>
            <a:r>
              <a:t/>
            </a:r>
            <a:endParaRPr sz="2000"/>
          </a:p>
          <a:p>
            <a:pPr indent="-355600" lvl="0" marL="457200" rtl="0" algn="l">
              <a:lnSpc>
                <a:spcPct val="115000"/>
              </a:lnSpc>
              <a:spcBef>
                <a:spcPts val="0"/>
              </a:spcBef>
              <a:spcAft>
                <a:spcPts val="0"/>
              </a:spcAft>
              <a:buSzPts val="2000"/>
              <a:buChar char="●"/>
            </a:pPr>
            <a:r>
              <a:rPr lang="en" sz="2000"/>
              <a:t>Feature recommendations</a:t>
            </a:r>
            <a:endParaRPr sz="2000"/>
          </a:p>
          <a:p>
            <a:pPr indent="0" lvl="0" marL="0" rtl="0" algn="l">
              <a:lnSpc>
                <a:spcPct val="115000"/>
              </a:lnSpc>
              <a:spcBef>
                <a:spcPts val="0"/>
              </a:spcBef>
              <a:spcAft>
                <a:spcPts val="0"/>
              </a:spcAft>
              <a:buNone/>
            </a:pPr>
            <a:r>
              <a:t/>
            </a:r>
            <a:endParaRPr sz="2000"/>
          </a:p>
          <a:p>
            <a:pPr indent="-355600" lvl="0" marL="457200" rtl="0" algn="l">
              <a:lnSpc>
                <a:spcPct val="115000"/>
              </a:lnSpc>
              <a:spcBef>
                <a:spcPts val="0"/>
              </a:spcBef>
              <a:spcAft>
                <a:spcPts val="0"/>
              </a:spcAft>
              <a:buSzPts val="2000"/>
              <a:buChar char="●"/>
            </a:pPr>
            <a:r>
              <a:rPr lang="en" sz="2000"/>
              <a:t>Help with account api</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