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dafa346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dafa34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afa346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dafa346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afa346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afa346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2e140467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2e140467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2e140467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2e140467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2e14046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2e14046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2e8ecf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2e8ecf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2e8ecfa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2e8ecfa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a128198f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a128198f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into hosting frontend on Github pages and backend on Heroku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lang="en"/>
              <a:t>finish</a:t>
            </a:r>
            <a:r>
              <a:rPr lang="en"/>
              <a:t> setting up GitHub Student </a:t>
            </a:r>
            <a:r>
              <a:rPr lang="en"/>
              <a:t>Development</a:t>
            </a:r>
            <a:r>
              <a:rPr lang="en"/>
              <a:t>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finish our quiz milestones before setting up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 to set up hosting by next week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Feedback/Response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</a:t>
            </a:r>
            <a:r>
              <a:rPr lang="en"/>
              <a:t>Luna R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organized UI.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flow of learning is clear and unambiguous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Expert user experience in building/testing the product is easy to follow. We can easy to run the project first try.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continue doing what we’ve been doing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25" y="133800"/>
            <a:ext cx="5815001" cy="4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Quiz and Score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Elements </a:t>
            </a:r>
            <a:r>
              <a:rPr lang="en"/>
              <a:t>created for taking quiz (just need to connect to 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popup prompt for taking a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Seeing past quiz scores still in 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not being able to signin after signup (now it automatically signs in after signup)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not being able to create flashcard set (bug above was causing this bug)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Generate Quiz API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38" y="1017725"/>
            <a:ext cx="57827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Quiz Ty</a:t>
            </a:r>
            <a:r>
              <a:rPr lang="en"/>
              <a:t>pe</a:t>
            </a:r>
            <a:r>
              <a:rPr lang="en"/>
              <a:t> Prompt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38" y="1017725"/>
            <a:ext cx="8189527" cy="35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Taking Quiz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625" y="1017725"/>
            <a:ext cx="5116751" cy="402252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Taking Quiz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75" y="1017725"/>
            <a:ext cx="6258651" cy="40561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Quiz Performance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00" y="1152475"/>
            <a:ext cx="612408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